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7" r:id="rId2"/>
    <p:sldMasterId id="2147483710" r:id="rId3"/>
    <p:sldMasterId id="2147483722" r:id="rId4"/>
  </p:sldMasterIdLst>
  <p:notesMasterIdLst>
    <p:notesMasterId r:id="rId34"/>
  </p:notesMasterIdLst>
  <p:sldIdLst>
    <p:sldId id="259" r:id="rId5"/>
    <p:sldId id="269" r:id="rId6"/>
    <p:sldId id="270" r:id="rId7"/>
    <p:sldId id="261" r:id="rId8"/>
    <p:sldId id="262" r:id="rId9"/>
    <p:sldId id="263" r:id="rId10"/>
    <p:sldId id="271" r:id="rId11"/>
    <p:sldId id="264" r:id="rId12"/>
    <p:sldId id="267" r:id="rId13"/>
    <p:sldId id="272" r:id="rId14"/>
    <p:sldId id="273" r:id="rId15"/>
    <p:sldId id="274" r:id="rId16"/>
    <p:sldId id="275" r:id="rId17"/>
    <p:sldId id="276" r:id="rId18"/>
    <p:sldId id="277" r:id="rId19"/>
    <p:sldId id="278" r:id="rId20"/>
    <p:sldId id="279" r:id="rId21"/>
    <p:sldId id="280" r:id="rId22"/>
    <p:sldId id="281" r:id="rId23"/>
    <p:sldId id="283" r:id="rId24"/>
    <p:sldId id="284" r:id="rId25"/>
    <p:sldId id="285" r:id="rId26"/>
    <p:sldId id="286" r:id="rId27"/>
    <p:sldId id="287" r:id="rId28"/>
    <p:sldId id="288" r:id="rId29"/>
    <p:sldId id="295" r:id="rId30"/>
    <p:sldId id="296" r:id="rId31"/>
    <p:sldId id="298" r:id="rId32"/>
    <p:sldId id="29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60C29B-1F0C-4D6A-8505-004D59B17F11}"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en-US"/>
        </a:p>
      </dgm:t>
    </dgm:pt>
    <dgm:pt modelId="{A387164A-124B-43EA-B275-7567B7EB61B7}">
      <dgm:prSet phldrT="[Text]"/>
      <dgm:spPr>
        <a:xfrm>
          <a:off x="3018155" y="3072899"/>
          <a:ext cx="2091690" cy="2091690"/>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Calibri" panose="020F0502020204030204"/>
              <a:ea typeface="+mn-ea"/>
              <a:cs typeface="+mn-cs"/>
            </a:rPr>
            <a:t>Số</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nguyên</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âm</a:t>
          </a:r>
          <a:endParaRPr lang="en-US" dirty="0">
            <a:solidFill>
              <a:sysClr val="window" lastClr="FFFFFF"/>
            </a:solidFill>
            <a:latin typeface="Calibri" panose="020F0502020204030204"/>
            <a:ea typeface="+mn-ea"/>
            <a:cs typeface="+mn-cs"/>
          </a:endParaRPr>
        </a:p>
      </dgm:t>
    </dgm:pt>
    <dgm:pt modelId="{CDC3F451-C3DC-4963-8DB7-6151CCF9D93B}" type="parTrans" cxnId="{E363B1EF-9B5A-42F8-85B6-F6888B4991DD}">
      <dgm:prSet/>
      <dgm:spPr/>
      <dgm:t>
        <a:bodyPr/>
        <a:lstStyle/>
        <a:p>
          <a:endParaRPr lang="en-US"/>
        </a:p>
      </dgm:t>
    </dgm:pt>
    <dgm:pt modelId="{D89FC5AE-5A19-4144-91FE-EB4DEFA6129A}" type="sibTrans" cxnId="{E363B1EF-9B5A-42F8-85B6-F6888B4991DD}">
      <dgm:prSet/>
      <dgm:spPr/>
      <dgm:t>
        <a:bodyPr/>
        <a:lstStyle/>
        <a:p>
          <a:endParaRPr lang="en-US"/>
        </a:p>
      </dgm:t>
    </dgm:pt>
    <dgm:pt modelId="{6AA7B172-5F07-4B90-A1F4-DEB9FF121252}">
      <dgm:prSet phldrT="[Text]"/>
      <dgm:spPr>
        <a:xfrm>
          <a:off x="622" y="3323902"/>
          <a:ext cx="1987105" cy="1589684"/>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Calibri" panose="020F0502020204030204"/>
              <a:ea typeface="+mn-ea"/>
              <a:cs typeface="+mn-cs"/>
            </a:rPr>
            <a:t>Nhiệt</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độ</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dưới</a:t>
          </a:r>
          <a:r>
            <a:rPr lang="en-US" dirty="0" smtClean="0">
              <a:solidFill>
                <a:sysClr val="window" lastClr="FFFFFF"/>
              </a:solidFill>
              <a:latin typeface="Calibri" panose="020F0502020204030204"/>
              <a:ea typeface="+mn-ea"/>
              <a:cs typeface="+mn-cs"/>
            </a:rPr>
            <a:t> 0 </a:t>
          </a:r>
          <a:r>
            <a:rPr lang="en-US" dirty="0" err="1" smtClean="0">
              <a:solidFill>
                <a:sysClr val="window" lastClr="FFFFFF"/>
              </a:solidFill>
              <a:latin typeface="Calibri" panose="020F0502020204030204"/>
              <a:ea typeface="+mn-ea"/>
              <a:cs typeface="+mn-cs"/>
            </a:rPr>
            <a:t>độ</a:t>
          </a:r>
          <a:r>
            <a:rPr lang="en-US" dirty="0" smtClean="0">
              <a:solidFill>
                <a:sysClr val="window" lastClr="FFFFFF"/>
              </a:solidFill>
              <a:latin typeface="Calibri" panose="020F0502020204030204"/>
              <a:ea typeface="+mn-ea"/>
              <a:cs typeface="+mn-cs"/>
            </a:rPr>
            <a:t> C</a:t>
          </a:r>
          <a:endParaRPr lang="en-US" dirty="0">
            <a:solidFill>
              <a:sysClr val="window" lastClr="FFFFFF"/>
            </a:solidFill>
            <a:latin typeface="Calibri" panose="020F0502020204030204"/>
            <a:ea typeface="+mn-ea"/>
            <a:cs typeface="+mn-cs"/>
          </a:endParaRPr>
        </a:p>
      </dgm:t>
    </dgm:pt>
    <dgm:pt modelId="{37E32A38-D4A3-42FE-817E-A999CE21E3C0}" type="parTrans" cxnId="{EA392A97-F7B6-4A88-894F-2438D120AEB6}">
      <dgm:prSet/>
      <dgm:spPr>
        <a:xfrm rot="10800000">
          <a:off x="994175" y="3820678"/>
          <a:ext cx="1912661" cy="596131"/>
        </a:xfrm>
        <a:prstGeom prst="leftArrow">
          <a:avLst>
            <a:gd name="adj1" fmla="val 60000"/>
            <a:gd name="adj2" fmla="val 50000"/>
          </a:avLst>
        </a:prstGeom>
        <a:solidFill>
          <a:srgbClr val="FFC000">
            <a:hueOff val="0"/>
            <a:satOff val="0"/>
            <a:lumOff val="0"/>
            <a:alphaOff val="0"/>
          </a:srgbClr>
        </a:solidFill>
        <a:ln>
          <a:noFill/>
        </a:ln>
        <a:effectLst/>
      </dgm:spPr>
      <dgm:t>
        <a:bodyPr/>
        <a:lstStyle/>
        <a:p>
          <a:endParaRPr lang="en-US"/>
        </a:p>
      </dgm:t>
    </dgm:pt>
    <dgm:pt modelId="{15E0F656-1C19-4369-804B-EF596050B42F}" type="sibTrans" cxnId="{EA392A97-F7B6-4A88-894F-2438D120AEB6}">
      <dgm:prSet/>
      <dgm:spPr/>
      <dgm:t>
        <a:bodyPr/>
        <a:lstStyle/>
        <a:p>
          <a:endParaRPr lang="en-US"/>
        </a:p>
      </dgm:t>
    </dgm:pt>
    <dgm:pt modelId="{DD4E8770-5E1D-4A35-873E-322E3297C65D}">
      <dgm:prSet phldrT="[Text]"/>
      <dgm:spPr>
        <a:xfrm>
          <a:off x="899753" y="1153208"/>
          <a:ext cx="1987105" cy="1589684"/>
        </a:xfrm>
        <a:prstGeom prst="roundRect">
          <a:avLst>
            <a:gd name="adj" fmla="val 10000"/>
          </a:avLst>
        </a:prstGeom>
        <a:solidFill>
          <a:srgbClr val="FFC000">
            <a:hueOff val="2598923"/>
            <a:satOff val="-11992"/>
            <a:lumOff val="441"/>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Calibri" panose="020F0502020204030204"/>
              <a:ea typeface="+mn-ea"/>
              <a:cs typeface="+mn-cs"/>
            </a:rPr>
            <a:t>Độ</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cao</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dưới</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mực</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nước</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biển</a:t>
          </a:r>
          <a:endParaRPr lang="en-US" dirty="0">
            <a:solidFill>
              <a:sysClr val="window" lastClr="FFFFFF"/>
            </a:solidFill>
            <a:latin typeface="Calibri" panose="020F0502020204030204"/>
            <a:ea typeface="+mn-ea"/>
            <a:cs typeface="+mn-cs"/>
          </a:endParaRPr>
        </a:p>
      </dgm:t>
    </dgm:pt>
    <dgm:pt modelId="{339DA198-9726-44DC-BA2F-CAD3AA1F01B0}" type="parTrans" cxnId="{E5A66D2B-D78E-4028-BA8B-8425C0B75EAB}">
      <dgm:prSet/>
      <dgm:spPr>
        <a:xfrm rot="13500000">
          <a:off x="1613203" y="2326212"/>
          <a:ext cx="1912661" cy="596131"/>
        </a:xfrm>
        <a:prstGeom prst="leftArrow">
          <a:avLst>
            <a:gd name="adj1" fmla="val 60000"/>
            <a:gd name="adj2" fmla="val 50000"/>
          </a:avLst>
        </a:prstGeom>
        <a:solidFill>
          <a:srgbClr val="FFC000">
            <a:hueOff val="2598923"/>
            <a:satOff val="-11992"/>
            <a:lumOff val="441"/>
            <a:alphaOff val="0"/>
          </a:srgbClr>
        </a:solidFill>
        <a:ln>
          <a:noFill/>
        </a:ln>
        <a:effectLst/>
      </dgm:spPr>
      <dgm:t>
        <a:bodyPr/>
        <a:lstStyle/>
        <a:p>
          <a:endParaRPr lang="en-US"/>
        </a:p>
      </dgm:t>
    </dgm:pt>
    <dgm:pt modelId="{26F586B0-CBFE-4D6A-8E6C-5484956153E1}" type="sibTrans" cxnId="{E5A66D2B-D78E-4028-BA8B-8425C0B75EAB}">
      <dgm:prSet/>
      <dgm:spPr/>
      <dgm:t>
        <a:bodyPr/>
        <a:lstStyle/>
        <a:p>
          <a:endParaRPr lang="en-US"/>
        </a:p>
      </dgm:t>
    </dgm:pt>
    <dgm:pt modelId="{2B40442E-D102-4C3C-85E0-187A00239FB9}">
      <dgm:prSet phldrT="[Text]"/>
      <dgm:spPr>
        <a:xfrm>
          <a:off x="3070447" y="254077"/>
          <a:ext cx="1987105" cy="1589684"/>
        </a:xfrm>
        <a:prstGeom prst="roundRect">
          <a:avLst>
            <a:gd name="adj" fmla="val 10000"/>
          </a:avLst>
        </a:prstGeom>
        <a:solidFill>
          <a:srgbClr val="FFC000">
            <a:hueOff val="5197846"/>
            <a:satOff val="-23984"/>
            <a:lumOff val="883"/>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Calibri" panose="020F0502020204030204"/>
              <a:ea typeface="+mn-ea"/>
              <a:cs typeface="+mn-cs"/>
            </a:rPr>
            <a:t>Số</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tiền</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nợ</a:t>
          </a:r>
          <a:endParaRPr lang="en-US" dirty="0">
            <a:solidFill>
              <a:sysClr val="window" lastClr="FFFFFF"/>
            </a:solidFill>
            <a:latin typeface="Calibri" panose="020F0502020204030204"/>
            <a:ea typeface="+mn-ea"/>
            <a:cs typeface="+mn-cs"/>
          </a:endParaRPr>
        </a:p>
      </dgm:t>
    </dgm:pt>
    <dgm:pt modelId="{F5B948E4-D10C-4D78-BD8D-A797A843C626}" type="parTrans" cxnId="{35AC4821-EAD2-4716-A08B-BCBA74BE65EC}">
      <dgm:prSet/>
      <dgm:spPr>
        <a:xfrm rot="16200000">
          <a:off x="3107669" y="1707184"/>
          <a:ext cx="1912661" cy="596131"/>
        </a:xfrm>
        <a:prstGeom prst="leftArrow">
          <a:avLst>
            <a:gd name="adj1" fmla="val 60000"/>
            <a:gd name="adj2" fmla="val 50000"/>
          </a:avLst>
        </a:prstGeom>
        <a:solidFill>
          <a:srgbClr val="FFC000">
            <a:hueOff val="5197846"/>
            <a:satOff val="-23984"/>
            <a:lumOff val="883"/>
            <a:alphaOff val="0"/>
          </a:srgbClr>
        </a:solidFill>
        <a:ln>
          <a:noFill/>
        </a:ln>
        <a:effectLst/>
      </dgm:spPr>
      <dgm:t>
        <a:bodyPr/>
        <a:lstStyle/>
        <a:p>
          <a:endParaRPr lang="en-US"/>
        </a:p>
      </dgm:t>
    </dgm:pt>
    <dgm:pt modelId="{6643A2F1-25EA-4D85-94F0-886A4383D99D}" type="sibTrans" cxnId="{35AC4821-EAD2-4716-A08B-BCBA74BE65EC}">
      <dgm:prSet/>
      <dgm:spPr/>
      <dgm:t>
        <a:bodyPr/>
        <a:lstStyle/>
        <a:p>
          <a:endParaRPr lang="en-US"/>
        </a:p>
      </dgm:t>
    </dgm:pt>
    <dgm:pt modelId="{337C4BDA-75B4-45BC-B1FC-A91C37D8A43E}">
      <dgm:prSet phldrT="[Text]"/>
      <dgm:spPr>
        <a:xfrm>
          <a:off x="5241141" y="1153208"/>
          <a:ext cx="1987105" cy="1589684"/>
        </a:xfrm>
        <a:prstGeom prst="roundRect">
          <a:avLst>
            <a:gd name="adj" fmla="val 10000"/>
          </a:avLst>
        </a:prstGeom>
        <a:solidFill>
          <a:srgbClr val="FFC000">
            <a:hueOff val="7796769"/>
            <a:satOff val="-35976"/>
            <a:lumOff val="1324"/>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Calibri" panose="020F0502020204030204"/>
              <a:ea typeface="+mn-ea"/>
              <a:cs typeface="+mn-cs"/>
            </a:rPr>
            <a:t>Số</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tiền</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lỗ</a:t>
          </a:r>
          <a:endParaRPr lang="en-US" dirty="0">
            <a:solidFill>
              <a:sysClr val="window" lastClr="FFFFFF"/>
            </a:solidFill>
            <a:latin typeface="Calibri" panose="020F0502020204030204"/>
            <a:ea typeface="+mn-ea"/>
            <a:cs typeface="+mn-cs"/>
          </a:endParaRPr>
        </a:p>
      </dgm:t>
    </dgm:pt>
    <dgm:pt modelId="{9D765B25-A67E-4133-8D25-B35A478ACD8A}" type="parTrans" cxnId="{45071F98-A190-4F20-9974-39316E81C6E9}">
      <dgm:prSet/>
      <dgm:spPr>
        <a:xfrm rot="18900000">
          <a:off x="4602135" y="2326212"/>
          <a:ext cx="1912661" cy="596131"/>
        </a:xfrm>
        <a:prstGeom prst="leftArrow">
          <a:avLst>
            <a:gd name="adj1" fmla="val 60000"/>
            <a:gd name="adj2" fmla="val 50000"/>
          </a:avLst>
        </a:prstGeom>
        <a:solidFill>
          <a:srgbClr val="FFC000">
            <a:hueOff val="7796769"/>
            <a:satOff val="-35976"/>
            <a:lumOff val="1324"/>
            <a:alphaOff val="0"/>
          </a:srgbClr>
        </a:solidFill>
        <a:ln>
          <a:noFill/>
        </a:ln>
        <a:effectLst/>
      </dgm:spPr>
      <dgm:t>
        <a:bodyPr/>
        <a:lstStyle/>
        <a:p>
          <a:endParaRPr lang="en-US"/>
        </a:p>
      </dgm:t>
    </dgm:pt>
    <dgm:pt modelId="{7596BE42-8520-4012-8BA1-841B889FEB54}" type="sibTrans" cxnId="{45071F98-A190-4F20-9974-39316E81C6E9}">
      <dgm:prSet/>
      <dgm:spPr/>
      <dgm:t>
        <a:bodyPr/>
        <a:lstStyle/>
        <a:p>
          <a:endParaRPr lang="en-US"/>
        </a:p>
      </dgm:t>
    </dgm:pt>
    <dgm:pt modelId="{EE239947-DF6B-49AA-8B6B-1E7A603F0C65}">
      <dgm:prSet phldrT="[Text]"/>
      <dgm:spPr>
        <a:xfrm>
          <a:off x="6140272" y="3323902"/>
          <a:ext cx="1987105" cy="1589684"/>
        </a:xfrm>
        <a:prstGeom prst="roundRect">
          <a:avLst>
            <a:gd name="adj" fmla="val 10000"/>
          </a:avLst>
        </a:pr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smtClean="0">
              <a:solidFill>
                <a:sysClr val="window" lastClr="FFFFFF"/>
              </a:solidFill>
              <a:latin typeface="Calibri" panose="020F0502020204030204"/>
              <a:ea typeface="+mn-ea"/>
              <a:cs typeface="+mn-cs"/>
            </a:rPr>
            <a:t>Thời </a:t>
          </a:r>
          <a:r>
            <a:rPr lang="en-US" dirty="0" err="1" smtClean="0">
              <a:solidFill>
                <a:sysClr val="window" lastClr="FFFFFF"/>
              </a:solidFill>
              <a:latin typeface="Calibri" panose="020F0502020204030204"/>
              <a:ea typeface="+mn-ea"/>
              <a:cs typeface="+mn-cs"/>
            </a:rPr>
            <a:t>gian</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trước</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công</a:t>
          </a:r>
          <a:r>
            <a:rPr lang="en-US" dirty="0" smtClean="0">
              <a:solidFill>
                <a:sysClr val="window" lastClr="FFFFFF"/>
              </a:solidFill>
              <a:latin typeface="Calibri" panose="020F0502020204030204"/>
              <a:ea typeface="+mn-ea"/>
              <a:cs typeface="+mn-cs"/>
            </a:rPr>
            <a:t> </a:t>
          </a:r>
          <a:r>
            <a:rPr lang="en-US" dirty="0" err="1" smtClean="0">
              <a:solidFill>
                <a:sysClr val="window" lastClr="FFFFFF"/>
              </a:solidFill>
              <a:latin typeface="Calibri" panose="020F0502020204030204"/>
              <a:ea typeface="+mn-ea"/>
              <a:cs typeface="+mn-cs"/>
            </a:rPr>
            <a:t>nguyên</a:t>
          </a:r>
          <a:endParaRPr lang="en-US" dirty="0">
            <a:solidFill>
              <a:sysClr val="window" lastClr="FFFFFF"/>
            </a:solidFill>
            <a:latin typeface="Calibri" panose="020F0502020204030204"/>
            <a:ea typeface="+mn-ea"/>
            <a:cs typeface="+mn-cs"/>
          </a:endParaRPr>
        </a:p>
      </dgm:t>
    </dgm:pt>
    <dgm:pt modelId="{C30ED107-6CBF-4CD8-81F4-78C50987A1EA}" type="parTrans" cxnId="{30DBFA2C-C814-402E-816B-C0C75BBBB024}">
      <dgm:prSet/>
      <dgm:spPr>
        <a:xfrm>
          <a:off x="5221163" y="3820678"/>
          <a:ext cx="1912661" cy="596131"/>
        </a:xfrm>
        <a:prstGeom prst="leftArrow">
          <a:avLst>
            <a:gd name="adj1" fmla="val 60000"/>
            <a:gd name="adj2" fmla="val 50000"/>
          </a:avLst>
        </a:prstGeom>
        <a:solidFill>
          <a:srgbClr val="FFC000">
            <a:hueOff val="10395692"/>
            <a:satOff val="-47968"/>
            <a:lumOff val="1765"/>
            <a:alphaOff val="0"/>
          </a:srgbClr>
        </a:solidFill>
        <a:ln>
          <a:noFill/>
        </a:ln>
        <a:effectLst/>
      </dgm:spPr>
      <dgm:t>
        <a:bodyPr/>
        <a:lstStyle/>
        <a:p>
          <a:endParaRPr lang="en-US"/>
        </a:p>
      </dgm:t>
    </dgm:pt>
    <dgm:pt modelId="{AC2D3796-4DAF-4051-A1C9-F75BD4968164}" type="sibTrans" cxnId="{30DBFA2C-C814-402E-816B-C0C75BBBB024}">
      <dgm:prSet/>
      <dgm:spPr/>
      <dgm:t>
        <a:bodyPr/>
        <a:lstStyle/>
        <a:p>
          <a:endParaRPr lang="en-US"/>
        </a:p>
      </dgm:t>
    </dgm:pt>
    <dgm:pt modelId="{D7387B2D-69F7-4C73-80DB-51D3C7F074B8}" type="pres">
      <dgm:prSet presAssocID="{EF60C29B-1F0C-4D6A-8505-004D59B17F11}" presName="cycle" presStyleCnt="0">
        <dgm:presLayoutVars>
          <dgm:chMax val="1"/>
          <dgm:dir/>
          <dgm:animLvl val="ctr"/>
          <dgm:resizeHandles val="exact"/>
        </dgm:presLayoutVars>
      </dgm:prSet>
      <dgm:spPr/>
      <dgm:t>
        <a:bodyPr/>
        <a:lstStyle/>
        <a:p>
          <a:endParaRPr lang="en-US"/>
        </a:p>
      </dgm:t>
    </dgm:pt>
    <dgm:pt modelId="{A9ACB830-2FA7-4E75-BFF4-0974453BE694}" type="pres">
      <dgm:prSet presAssocID="{A387164A-124B-43EA-B275-7567B7EB61B7}" presName="centerShape" presStyleLbl="node0" presStyleIdx="0" presStyleCnt="1"/>
      <dgm:spPr/>
      <dgm:t>
        <a:bodyPr/>
        <a:lstStyle/>
        <a:p>
          <a:endParaRPr lang="en-US"/>
        </a:p>
      </dgm:t>
    </dgm:pt>
    <dgm:pt modelId="{68DA4AF1-BC17-460C-B345-E52060483A35}" type="pres">
      <dgm:prSet presAssocID="{37E32A38-D4A3-42FE-817E-A999CE21E3C0}" presName="parTrans" presStyleLbl="bgSibTrans2D1" presStyleIdx="0" presStyleCnt="5"/>
      <dgm:spPr/>
      <dgm:t>
        <a:bodyPr/>
        <a:lstStyle/>
        <a:p>
          <a:endParaRPr lang="en-US"/>
        </a:p>
      </dgm:t>
    </dgm:pt>
    <dgm:pt modelId="{C6BB81EE-8154-4081-BA19-44C7F977BC9F}" type="pres">
      <dgm:prSet presAssocID="{6AA7B172-5F07-4B90-A1F4-DEB9FF121252}" presName="node" presStyleLbl="node1" presStyleIdx="0" presStyleCnt="5">
        <dgm:presLayoutVars>
          <dgm:bulletEnabled val="1"/>
        </dgm:presLayoutVars>
      </dgm:prSet>
      <dgm:spPr/>
      <dgm:t>
        <a:bodyPr/>
        <a:lstStyle/>
        <a:p>
          <a:endParaRPr lang="en-US"/>
        </a:p>
      </dgm:t>
    </dgm:pt>
    <dgm:pt modelId="{67B035FF-23A6-4C97-8D4A-F3E5C5CB02A6}" type="pres">
      <dgm:prSet presAssocID="{339DA198-9726-44DC-BA2F-CAD3AA1F01B0}" presName="parTrans" presStyleLbl="bgSibTrans2D1" presStyleIdx="1" presStyleCnt="5"/>
      <dgm:spPr/>
      <dgm:t>
        <a:bodyPr/>
        <a:lstStyle/>
        <a:p>
          <a:endParaRPr lang="en-US"/>
        </a:p>
      </dgm:t>
    </dgm:pt>
    <dgm:pt modelId="{8FA14637-E835-4495-B3BF-528A3A30B59F}" type="pres">
      <dgm:prSet presAssocID="{DD4E8770-5E1D-4A35-873E-322E3297C65D}" presName="node" presStyleLbl="node1" presStyleIdx="1" presStyleCnt="5">
        <dgm:presLayoutVars>
          <dgm:bulletEnabled val="1"/>
        </dgm:presLayoutVars>
      </dgm:prSet>
      <dgm:spPr/>
      <dgm:t>
        <a:bodyPr/>
        <a:lstStyle/>
        <a:p>
          <a:endParaRPr lang="en-US"/>
        </a:p>
      </dgm:t>
    </dgm:pt>
    <dgm:pt modelId="{152D83FA-956B-4AAC-89DC-3021FF8CF296}" type="pres">
      <dgm:prSet presAssocID="{F5B948E4-D10C-4D78-BD8D-A797A843C626}" presName="parTrans" presStyleLbl="bgSibTrans2D1" presStyleIdx="2" presStyleCnt="5"/>
      <dgm:spPr/>
      <dgm:t>
        <a:bodyPr/>
        <a:lstStyle/>
        <a:p>
          <a:endParaRPr lang="en-US"/>
        </a:p>
      </dgm:t>
    </dgm:pt>
    <dgm:pt modelId="{91E2D1D0-B768-41EA-824A-23D00ABAE41D}" type="pres">
      <dgm:prSet presAssocID="{2B40442E-D102-4C3C-85E0-187A00239FB9}" presName="node" presStyleLbl="node1" presStyleIdx="2" presStyleCnt="5">
        <dgm:presLayoutVars>
          <dgm:bulletEnabled val="1"/>
        </dgm:presLayoutVars>
      </dgm:prSet>
      <dgm:spPr/>
      <dgm:t>
        <a:bodyPr/>
        <a:lstStyle/>
        <a:p>
          <a:endParaRPr lang="en-US"/>
        </a:p>
      </dgm:t>
    </dgm:pt>
    <dgm:pt modelId="{2C5457E3-E5D3-4E96-B339-AECD23709DD2}" type="pres">
      <dgm:prSet presAssocID="{9D765B25-A67E-4133-8D25-B35A478ACD8A}" presName="parTrans" presStyleLbl="bgSibTrans2D1" presStyleIdx="3" presStyleCnt="5"/>
      <dgm:spPr/>
      <dgm:t>
        <a:bodyPr/>
        <a:lstStyle/>
        <a:p>
          <a:endParaRPr lang="en-US"/>
        </a:p>
      </dgm:t>
    </dgm:pt>
    <dgm:pt modelId="{7ACB00EE-809A-4F02-B5B3-43023CA74CE2}" type="pres">
      <dgm:prSet presAssocID="{337C4BDA-75B4-45BC-B1FC-A91C37D8A43E}" presName="node" presStyleLbl="node1" presStyleIdx="3" presStyleCnt="5">
        <dgm:presLayoutVars>
          <dgm:bulletEnabled val="1"/>
        </dgm:presLayoutVars>
      </dgm:prSet>
      <dgm:spPr/>
      <dgm:t>
        <a:bodyPr/>
        <a:lstStyle/>
        <a:p>
          <a:endParaRPr lang="en-US"/>
        </a:p>
      </dgm:t>
    </dgm:pt>
    <dgm:pt modelId="{E2601FB6-D4C8-49B4-A63B-16914C124B07}" type="pres">
      <dgm:prSet presAssocID="{C30ED107-6CBF-4CD8-81F4-78C50987A1EA}" presName="parTrans" presStyleLbl="bgSibTrans2D1" presStyleIdx="4" presStyleCnt="5"/>
      <dgm:spPr/>
      <dgm:t>
        <a:bodyPr/>
        <a:lstStyle/>
        <a:p>
          <a:endParaRPr lang="en-US"/>
        </a:p>
      </dgm:t>
    </dgm:pt>
    <dgm:pt modelId="{1D494301-FE2C-4FA8-8E51-F2C041FF5687}" type="pres">
      <dgm:prSet presAssocID="{EE239947-DF6B-49AA-8B6B-1E7A603F0C65}" presName="node" presStyleLbl="node1" presStyleIdx="4" presStyleCnt="5">
        <dgm:presLayoutVars>
          <dgm:bulletEnabled val="1"/>
        </dgm:presLayoutVars>
      </dgm:prSet>
      <dgm:spPr/>
      <dgm:t>
        <a:bodyPr/>
        <a:lstStyle/>
        <a:p>
          <a:endParaRPr lang="en-US"/>
        </a:p>
      </dgm:t>
    </dgm:pt>
  </dgm:ptLst>
  <dgm:cxnLst>
    <dgm:cxn modelId="{049890E7-4DB4-4F86-A494-53858CB4CF0D}" type="presOf" srcId="{F5B948E4-D10C-4D78-BD8D-A797A843C626}" destId="{152D83FA-956B-4AAC-89DC-3021FF8CF296}" srcOrd="0" destOrd="0" presId="urn:microsoft.com/office/officeart/2005/8/layout/radial4"/>
    <dgm:cxn modelId="{22AB7F3E-8B2D-404C-9F23-89374D36B969}" type="presOf" srcId="{37E32A38-D4A3-42FE-817E-A999CE21E3C0}" destId="{68DA4AF1-BC17-460C-B345-E52060483A35}" srcOrd="0" destOrd="0" presId="urn:microsoft.com/office/officeart/2005/8/layout/radial4"/>
    <dgm:cxn modelId="{CC1DC7F8-30B5-4DED-B52F-50237628DB60}" type="presOf" srcId="{6AA7B172-5F07-4B90-A1F4-DEB9FF121252}" destId="{C6BB81EE-8154-4081-BA19-44C7F977BC9F}" srcOrd="0" destOrd="0" presId="urn:microsoft.com/office/officeart/2005/8/layout/radial4"/>
    <dgm:cxn modelId="{E363B1EF-9B5A-42F8-85B6-F6888B4991DD}" srcId="{EF60C29B-1F0C-4D6A-8505-004D59B17F11}" destId="{A387164A-124B-43EA-B275-7567B7EB61B7}" srcOrd="0" destOrd="0" parTransId="{CDC3F451-C3DC-4963-8DB7-6151CCF9D93B}" sibTransId="{D89FC5AE-5A19-4144-91FE-EB4DEFA6129A}"/>
    <dgm:cxn modelId="{EA392A97-F7B6-4A88-894F-2438D120AEB6}" srcId="{A387164A-124B-43EA-B275-7567B7EB61B7}" destId="{6AA7B172-5F07-4B90-A1F4-DEB9FF121252}" srcOrd="0" destOrd="0" parTransId="{37E32A38-D4A3-42FE-817E-A999CE21E3C0}" sibTransId="{15E0F656-1C19-4369-804B-EF596050B42F}"/>
    <dgm:cxn modelId="{AD57EB93-48A4-47CF-AD52-68B1783DB14D}" type="presOf" srcId="{C30ED107-6CBF-4CD8-81F4-78C50987A1EA}" destId="{E2601FB6-D4C8-49B4-A63B-16914C124B07}" srcOrd="0" destOrd="0" presId="urn:microsoft.com/office/officeart/2005/8/layout/radial4"/>
    <dgm:cxn modelId="{92A73E7E-6D98-4C54-9E50-03E09D3D0FF7}" type="presOf" srcId="{9D765B25-A67E-4133-8D25-B35A478ACD8A}" destId="{2C5457E3-E5D3-4E96-B339-AECD23709DD2}" srcOrd="0" destOrd="0" presId="urn:microsoft.com/office/officeart/2005/8/layout/radial4"/>
    <dgm:cxn modelId="{EE57D312-7D13-4BEE-B3FA-A60318869222}" type="presOf" srcId="{DD4E8770-5E1D-4A35-873E-322E3297C65D}" destId="{8FA14637-E835-4495-B3BF-528A3A30B59F}" srcOrd="0" destOrd="0" presId="urn:microsoft.com/office/officeart/2005/8/layout/radial4"/>
    <dgm:cxn modelId="{70AF9580-4650-4B48-AC2D-DD328FEE8EB2}" type="presOf" srcId="{A387164A-124B-43EA-B275-7567B7EB61B7}" destId="{A9ACB830-2FA7-4E75-BFF4-0974453BE694}" srcOrd="0" destOrd="0" presId="urn:microsoft.com/office/officeart/2005/8/layout/radial4"/>
    <dgm:cxn modelId="{584693B6-4D0C-4A3F-B27E-AB2600DC2F92}" type="presOf" srcId="{EF60C29B-1F0C-4D6A-8505-004D59B17F11}" destId="{D7387B2D-69F7-4C73-80DB-51D3C7F074B8}" srcOrd="0" destOrd="0" presId="urn:microsoft.com/office/officeart/2005/8/layout/radial4"/>
    <dgm:cxn modelId="{35AC4821-EAD2-4716-A08B-BCBA74BE65EC}" srcId="{A387164A-124B-43EA-B275-7567B7EB61B7}" destId="{2B40442E-D102-4C3C-85E0-187A00239FB9}" srcOrd="2" destOrd="0" parTransId="{F5B948E4-D10C-4D78-BD8D-A797A843C626}" sibTransId="{6643A2F1-25EA-4D85-94F0-886A4383D99D}"/>
    <dgm:cxn modelId="{07B6C259-8B9C-464D-905C-42AFF75B7CE4}" type="presOf" srcId="{EE239947-DF6B-49AA-8B6B-1E7A603F0C65}" destId="{1D494301-FE2C-4FA8-8E51-F2C041FF5687}" srcOrd="0" destOrd="0" presId="urn:microsoft.com/office/officeart/2005/8/layout/radial4"/>
    <dgm:cxn modelId="{90615089-60AC-4EAB-A9EA-4A4FEC8E3FA2}" type="presOf" srcId="{2B40442E-D102-4C3C-85E0-187A00239FB9}" destId="{91E2D1D0-B768-41EA-824A-23D00ABAE41D}" srcOrd="0" destOrd="0" presId="urn:microsoft.com/office/officeart/2005/8/layout/radial4"/>
    <dgm:cxn modelId="{E5A66D2B-D78E-4028-BA8B-8425C0B75EAB}" srcId="{A387164A-124B-43EA-B275-7567B7EB61B7}" destId="{DD4E8770-5E1D-4A35-873E-322E3297C65D}" srcOrd="1" destOrd="0" parTransId="{339DA198-9726-44DC-BA2F-CAD3AA1F01B0}" sibTransId="{26F586B0-CBFE-4D6A-8E6C-5484956153E1}"/>
    <dgm:cxn modelId="{30DBFA2C-C814-402E-816B-C0C75BBBB024}" srcId="{A387164A-124B-43EA-B275-7567B7EB61B7}" destId="{EE239947-DF6B-49AA-8B6B-1E7A603F0C65}" srcOrd="4" destOrd="0" parTransId="{C30ED107-6CBF-4CD8-81F4-78C50987A1EA}" sibTransId="{AC2D3796-4DAF-4051-A1C9-F75BD4968164}"/>
    <dgm:cxn modelId="{E11E2AD2-5612-46A6-AE2E-71A6C345DE0F}" type="presOf" srcId="{339DA198-9726-44DC-BA2F-CAD3AA1F01B0}" destId="{67B035FF-23A6-4C97-8D4A-F3E5C5CB02A6}" srcOrd="0" destOrd="0" presId="urn:microsoft.com/office/officeart/2005/8/layout/radial4"/>
    <dgm:cxn modelId="{45071F98-A190-4F20-9974-39316E81C6E9}" srcId="{A387164A-124B-43EA-B275-7567B7EB61B7}" destId="{337C4BDA-75B4-45BC-B1FC-A91C37D8A43E}" srcOrd="3" destOrd="0" parTransId="{9D765B25-A67E-4133-8D25-B35A478ACD8A}" sibTransId="{7596BE42-8520-4012-8BA1-841B889FEB54}"/>
    <dgm:cxn modelId="{1E8DDBF2-D3CA-443F-9E36-B5103E4F2C30}" type="presOf" srcId="{337C4BDA-75B4-45BC-B1FC-A91C37D8A43E}" destId="{7ACB00EE-809A-4F02-B5B3-43023CA74CE2}" srcOrd="0" destOrd="0" presId="urn:microsoft.com/office/officeart/2005/8/layout/radial4"/>
    <dgm:cxn modelId="{28A8C56A-0769-4BE3-ABB8-4B1A84076DBA}" type="presParOf" srcId="{D7387B2D-69F7-4C73-80DB-51D3C7F074B8}" destId="{A9ACB830-2FA7-4E75-BFF4-0974453BE694}" srcOrd="0" destOrd="0" presId="urn:microsoft.com/office/officeart/2005/8/layout/radial4"/>
    <dgm:cxn modelId="{CAF2BF78-570F-4477-A91A-6B0620A64527}" type="presParOf" srcId="{D7387B2D-69F7-4C73-80DB-51D3C7F074B8}" destId="{68DA4AF1-BC17-460C-B345-E52060483A35}" srcOrd="1" destOrd="0" presId="urn:microsoft.com/office/officeart/2005/8/layout/radial4"/>
    <dgm:cxn modelId="{6922AF61-6C6B-4901-9FB3-8CDD69612BB0}" type="presParOf" srcId="{D7387B2D-69F7-4C73-80DB-51D3C7F074B8}" destId="{C6BB81EE-8154-4081-BA19-44C7F977BC9F}" srcOrd="2" destOrd="0" presId="urn:microsoft.com/office/officeart/2005/8/layout/radial4"/>
    <dgm:cxn modelId="{086C3B4F-7721-4B5F-8A2D-8452EF2928D9}" type="presParOf" srcId="{D7387B2D-69F7-4C73-80DB-51D3C7F074B8}" destId="{67B035FF-23A6-4C97-8D4A-F3E5C5CB02A6}" srcOrd="3" destOrd="0" presId="urn:microsoft.com/office/officeart/2005/8/layout/radial4"/>
    <dgm:cxn modelId="{43A05878-4EA3-4D65-A6AC-926A3610DE4E}" type="presParOf" srcId="{D7387B2D-69F7-4C73-80DB-51D3C7F074B8}" destId="{8FA14637-E835-4495-B3BF-528A3A30B59F}" srcOrd="4" destOrd="0" presId="urn:microsoft.com/office/officeart/2005/8/layout/radial4"/>
    <dgm:cxn modelId="{D7314D68-58A3-44F6-9A52-C84CE16DD9AC}" type="presParOf" srcId="{D7387B2D-69F7-4C73-80DB-51D3C7F074B8}" destId="{152D83FA-956B-4AAC-89DC-3021FF8CF296}" srcOrd="5" destOrd="0" presId="urn:microsoft.com/office/officeart/2005/8/layout/radial4"/>
    <dgm:cxn modelId="{4FB4A9C4-4884-45C7-9623-72A8FCC11679}" type="presParOf" srcId="{D7387B2D-69F7-4C73-80DB-51D3C7F074B8}" destId="{91E2D1D0-B768-41EA-824A-23D00ABAE41D}" srcOrd="6" destOrd="0" presId="urn:microsoft.com/office/officeart/2005/8/layout/radial4"/>
    <dgm:cxn modelId="{2C3B46DA-2A20-47BD-84E9-90BAEF49240D}" type="presParOf" srcId="{D7387B2D-69F7-4C73-80DB-51D3C7F074B8}" destId="{2C5457E3-E5D3-4E96-B339-AECD23709DD2}" srcOrd="7" destOrd="0" presId="urn:microsoft.com/office/officeart/2005/8/layout/radial4"/>
    <dgm:cxn modelId="{4CFB7D51-F03E-4131-AE63-57C976646F43}" type="presParOf" srcId="{D7387B2D-69F7-4C73-80DB-51D3C7F074B8}" destId="{7ACB00EE-809A-4F02-B5B3-43023CA74CE2}" srcOrd="8" destOrd="0" presId="urn:microsoft.com/office/officeart/2005/8/layout/radial4"/>
    <dgm:cxn modelId="{870B8F5D-9F6A-44A3-A54E-55CFF95621B7}" type="presParOf" srcId="{D7387B2D-69F7-4C73-80DB-51D3C7F074B8}" destId="{E2601FB6-D4C8-49B4-A63B-16914C124B07}" srcOrd="9" destOrd="0" presId="urn:microsoft.com/office/officeart/2005/8/layout/radial4"/>
    <dgm:cxn modelId="{A306BC04-C0D7-4658-9DBF-8D7F85A2DAC1}" type="presParOf" srcId="{D7387B2D-69F7-4C73-80DB-51D3C7F074B8}" destId="{1D494301-FE2C-4FA8-8E51-F2C041FF5687}"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60C29B-1F0C-4D6A-8505-004D59B17F11}"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en-US"/>
        </a:p>
      </dgm:t>
    </dgm:pt>
    <dgm:pt modelId="{A387164A-124B-43EA-B275-7567B7EB61B7}">
      <dgm:prSet phldrT="[Text]"/>
      <dgm:spPr>
        <a:xfrm>
          <a:off x="2316087" y="1924720"/>
          <a:ext cx="1616224" cy="1616224"/>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Times New Roman" panose="02020603050405020304" pitchFamily="18" charset="0"/>
              <a:ea typeface="+mn-ea"/>
              <a:cs typeface="Times New Roman" panose="02020603050405020304" pitchFamily="18" charset="0"/>
            </a:rPr>
            <a:t>Số</a:t>
          </a:r>
          <a:r>
            <a:rPr lang="en-US" dirty="0" smtClean="0">
              <a:solidFill>
                <a:sysClr val="window" lastClr="FFFFFF"/>
              </a:solidFill>
              <a:latin typeface="Times New Roman" panose="02020603050405020304" pitchFamily="18" charset="0"/>
              <a:ea typeface="+mn-ea"/>
              <a:cs typeface="Times New Roman" panose="02020603050405020304" pitchFamily="18" charset="0"/>
            </a:rPr>
            <a:t> </a:t>
          </a:r>
          <a:r>
            <a:rPr lang="en-US" dirty="0" err="1" smtClean="0">
              <a:solidFill>
                <a:sysClr val="window" lastClr="FFFFFF"/>
              </a:solidFill>
              <a:latin typeface="Times New Roman" panose="02020603050405020304" pitchFamily="18" charset="0"/>
              <a:ea typeface="+mn-ea"/>
              <a:cs typeface="Times New Roman" panose="02020603050405020304" pitchFamily="18" charset="0"/>
            </a:rPr>
            <a:t>nguyên</a:t>
          </a:r>
          <a:endParaRPr lang="en-US" dirty="0">
            <a:solidFill>
              <a:sysClr val="window" lastClr="FFFFFF"/>
            </a:solidFill>
            <a:latin typeface="Times New Roman" panose="02020603050405020304" pitchFamily="18" charset="0"/>
            <a:ea typeface="+mn-ea"/>
            <a:cs typeface="Times New Roman" panose="02020603050405020304" pitchFamily="18" charset="0"/>
          </a:endParaRPr>
        </a:p>
      </dgm:t>
    </dgm:pt>
    <dgm:pt modelId="{CDC3F451-C3DC-4963-8DB7-6151CCF9D93B}" type="parTrans" cxnId="{E363B1EF-9B5A-42F8-85B6-F6888B4991DD}">
      <dgm:prSet/>
      <dgm:spPr/>
      <dgm:t>
        <a:bodyPr/>
        <a:lstStyle/>
        <a:p>
          <a:endParaRPr lang="en-US">
            <a:latin typeface="Times New Roman" panose="02020603050405020304" pitchFamily="18" charset="0"/>
            <a:cs typeface="Times New Roman" panose="02020603050405020304" pitchFamily="18" charset="0"/>
          </a:endParaRPr>
        </a:p>
      </dgm:t>
    </dgm:pt>
    <dgm:pt modelId="{D89FC5AE-5A19-4144-91FE-EB4DEFA6129A}" type="sibTrans" cxnId="{E363B1EF-9B5A-42F8-85B6-F6888B4991DD}">
      <dgm:prSet/>
      <dgm:spPr/>
      <dgm:t>
        <a:bodyPr/>
        <a:lstStyle/>
        <a:p>
          <a:endParaRPr lang="en-US">
            <a:latin typeface="Times New Roman" panose="02020603050405020304" pitchFamily="18" charset="0"/>
            <a:cs typeface="Times New Roman" panose="02020603050405020304" pitchFamily="18" charset="0"/>
          </a:endParaRPr>
        </a:p>
      </dgm:t>
    </dgm:pt>
    <dgm:pt modelId="{6AA7B172-5F07-4B90-A1F4-DEB9FF121252}">
      <dgm:prSet phldrT="[Text]"/>
      <dgm:spPr>
        <a:xfrm>
          <a:off x="622001" y="904163"/>
          <a:ext cx="1535413" cy="1228330"/>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Times New Roman" panose="02020603050405020304" pitchFamily="18" charset="0"/>
              <a:ea typeface="+mn-ea"/>
              <a:cs typeface="Times New Roman" panose="02020603050405020304" pitchFamily="18" charset="0"/>
            </a:rPr>
            <a:t>Số</a:t>
          </a:r>
          <a:r>
            <a:rPr lang="en-US" dirty="0" smtClean="0">
              <a:solidFill>
                <a:sysClr val="window" lastClr="FFFFFF"/>
              </a:solidFill>
              <a:latin typeface="Times New Roman" panose="02020603050405020304" pitchFamily="18" charset="0"/>
              <a:ea typeface="+mn-ea"/>
              <a:cs typeface="Times New Roman" panose="02020603050405020304" pitchFamily="18" charset="0"/>
            </a:rPr>
            <a:t> </a:t>
          </a:r>
          <a:r>
            <a:rPr lang="en-US" dirty="0" err="1" smtClean="0">
              <a:solidFill>
                <a:sysClr val="window" lastClr="FFFFFF"/>
              </a:solidFill>
              <a:latin typeface="Times New Roman" panose="02020603050405020304" pitchFamily="18" charset="0"/>
              <a:ea typeface="+mn-ea"/>
              <a:cs typeface="Times New Roman" panose="02020603050405020304" pitchFamily="18" charset="0"/>
            </a:rPr>
            <a:t>nguyên</a:t>
          </a:r>
          <a:r>
            <a:rPr lang="en-US" dirty="0" smtClean="0">
              <a:solidFill>
                <a:sysClr val="window" lastClr="FFFFFF"/>
              </a:solidFill>
              <a:latin typeface="Times New Roman" panose="02020603050405020304" pitchFamily="18" charset="0"/>
              <a:ea typeface="+mn-ea"/>
              <a:cs typeface="Times New Roman" panose="02020603050405020304" pitchFamily="18" charset="0"/>
            </a:rPr>
            <a:t> </a:t>
          </a:r>
          <a:r>
            <a:rPr lang="en-US" dirty="0" err="1" smtClean="0">
              <a:solidFill>
                <a:sysClr val="window" lastClr="FFFFFF"/>
              </a:solidFill>
              <a:latin typeface="Times New Roman" panose="02020603050405020304" pitchFamily="18" charset="0"/>
              <a:ea typeface="+mn-ea"/>
              <a:cs typeface="Times New Roman" panose="02020603050405020304" pitchFamily="18" charset="0"/>
            </a:rPr>
            <a:t>âm</a:t>
          </a:r>
          <a:endParaRPr lang="en-US" dirty="0">
            <a:solidFill>
              <a:sysClr val="window" lastClr="FFFFFF"/>
            </a:solidFill>
            <a:latin typeface="Times New Roman" panose="02020603050405020304" pitchFamily="18" charset="0"/>
            <a:ea typeface="+mn-ea"/>
            <a:cs typeface="Times New Roman" panose="02020603050405020304" pitchFamily="18" charset="0"/>
          </a:endParaRPr>
        </a:p>
      </dgm:t>
    </dgm:pt>
    <dgm:pt modelId="{37E32A38-D4A3-42FE-817E-A999CE21E3C0}" type="parTrans" cxnId="{EA392A97-F7B6-4A88-894F-2438D120AEB6}">
      <dgm:prSet/>
      <dgm:spPr>
        <a:xfrm rot="12900000">
          <a:off x="1277826" y="1642859"/>
          <a:ext cx="1237299" cy="460623"/>
        </a:xfrm>
        <a:prstGeom prst="leftArrow">
          <a:avLst>
            <a:gd name="adj1" fmla="val 60000"/>
            <a:gd name="adj2" fmla="val 50000"/>
          </a:avLst>
        </a:prstGeom>
        <a:solidFill>
          <a:srgbClr val="FFC000">
            <a:hueOff val="0"/>
            <a:satOff val="0"/>
            <a:lumOff val="0"/>
            <a:alphaOff val="0"/>
          </a:srgbClr>
        </a:solidFill>
        <a:ln>
          <a:noFill/>
        </a:ln>
        <a:effectLst/>
      </dgm:spPr>
      <dgm:t>
        <a:bodyPr/>
        <a:lstStyle/>
        <a:p>
          <a:endParaRPr lang="en-US">
            <a:latin typeface="Times New Roman" panose="02020603050405020304" pitchFamily="18" charset="0"/>
            <a:cs typeface="Times New Roman" panose="02020603050405020304" pitchFamily="18" charset="0"/>
          </a:endParaRPr>
        </a:p>
      </dgm:t>
    </dgm:pt>
    <dgm:pt modelId="{15E0F656-1C19-4369-804B-EF596050B42F}" type="sibTrans" cxnId="{EA392A97-F7B6-4A88-894F-2438D120AEB6}">
      <dgm:prSet/>
      <dgm:spPr/>
      <dgm:t>
        <a:bodyPr/>
        <a:lstStyle/>
        <a:p>
          <a:endParaRPr lang="en-US">
            <a:latin typeface="Times New Roman" panose="02020603050405020304" pitchFamily="18" charset="0"/>
            <a:cs typeface="Times New Roman" panose="02020603050405020304" pitchFamily="18" charset="0"/>
          </a:endParaRPr>
        </a:p>
      </dgm:t>
    </dgm:pt>
    <dgm:pt modelId="{DD4E8770-5E1D-4A35-873E-322E3297C65D}">
      <dgm:prSet phldrT="[Text]"/>
      <dgm:spPr>
        <a:xfrm>
          <a:off x="2356493" y="1244"/>
          <a:ext cx="1535413" cy="1228330"/>
        </a:xfrm>
        <a:prstGeom prst="roundRect">
          <a:avLst>
            <a:gd name="adj" fmla="val 10000"/>
          </a:avLst>
        </a:prstGeom>
        <a:solidFill>
          <a:srgbClr val="FFC000">
            <a:hueOff val="5197846"/>
            <a:satOff val="-23984"/>
            <a:lumOff val="883"/>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Times New Roman" panose="02020603050405020304" pitchFamily="18" charset="0"/>
              <a:ea typeface="+mn-ea"/>
              <a:cs typeface="Times New Roman" panose="02020603050405020304" pitchFamily="18" charset="0"/>
            </a:rPr>
            <a:t>Số</a:t>
          </a:r>
          <a:r>
            <a:rPr lang="en-US" dirty="0" smtClean="0">
              <a:solidFill>
                <a:sysClr val="window" lastClr="FFFFFF"/>
              </a:solidFill>
              <a:latin typeface="Times New Roman" panose="02020603050405020304" pitchFamily="18" charset="0"/>
              <a:ea typeface="+mn-ea"/>
              <a:cs typeface="Times New Roman" panose="02020603050405020304" pitchFamily="18" charset="0"/>
            </a:rPr>
            <a:t> 0</a:t>
          </a:r>
          <a:endParaRPr lang="en-US" dirty="0">
            <a:solidFill>
              <a:sysClr val="window" lastClr="FFFFFF"/>
            </a:solidFill>
            <a:latin typeface="Times New Roman" panose="02020603050405020304" pitchFamily="18" charset="0"/>
            <a:ea typeface="+mn-ea"/>
            <a:cs typeface="Times New Roman" panose="02020603050405020304" pitchFamily="18" charset="0"/>
          </a:endParaRPr>
        </a:p>
      </dgm:t>
    </dgm:pt>
    <dgm:pt modelId="{339DA198-9726-44DC-BA2F-CAD3AA1F01B0}" type="parTrans" cxnId="{E5A66D2B-D78E-4028-BA8B-8425C0B75EAB}">
      <dgm:prSet/>
      <dgm:spPr>
        <a:xfrm rot="16200000">
          <a:off x="2505550" y="1003746"/>
          <a:ext cx="1237299" cy="460623"/>
        </a:xfrm>
        <a:prstGeom prst="leftArrow">
          <a:avLst>
            <a:gd name="adj1" fmla="val 60000"/>
            <a:gd name="adj2" fmla="val 50000"/>
          </a:avLst>
        </a:prstGeom>
        <a:solidFill>
          <a:srgbClr val="FFC000">
            <a:hueOff val="5197846"/>
            <a:satOff val="-23984"/>
            <a:lumOff val="883"/>
            <a:alphaOff val="0"/>
          </a:srgbClr>
        </a:solidFill>
        <a:ln>
          <a:noFill/>
        </a:ln>
        <a:effectLst/>
      </dgm:spPr>
      <dgm:t>
        <a:bodyPr/>
        <a:lstStyle/>
        <a:p>
          <a:endParaRPr lang="en-US">
            <a:latin typeface="Times New Roman" panose="02020603050405020304" pitchFamily="18" charset="0"/>
            <a:cs typeface="Times New Roman" panose="02020603050405020304" pitchFamily="18" charset="0"/>
          </a:endParaRPr>
        </a:p>
      </dgm:t>
    </dgm:pt>
    <dgm:pt modelId="{26F586B0-CBFE-4D6A-8E6C-5484956153E1}" type="sibTrans" cxnId="{E5A66D2B-D78E-4028-BA8B-8425C0B75EAB}">
      <dgm:prSet/>
      <dgm:spPr/>
      <dgm:t>
        <a:bodyPr/>
        <a:lstStyle/>
        <a:p>
          <a:endParaRPr lang="en-US">
            <a:latin typeface="Times New Roman" panose="02020603050405020304" pitchFamily="18" charset="0"/>
            <a:cs typeface="Times New Roman" panose="02020603050405020304" pitchFamily="18" charset="0"/>
          </a:endParaRPr>
        </a:p>
      </dgm:t>
    </dgm:pt>
    <dgm:pt modelId="{2B40442E-D102-4C3C-85E0-187A00239FB9}">
      <dgm:prSet phldrT="[Text]"/>
      <dgm:spPr>
        <a:xfrm>
          <a:off x="4090985" y="904163"/>
          <a:ext cx="1535413" cy="1228330"/>
        </a:xfrm>
        <a:prstGeom prst="roundRect">
          <a:avLst>
            <a:gd name="adj" fmla="val 10000"/>
          </a:avLst>
        </a:pr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Times New Roman" panose="02020603050405020304" pitchFamily="18" charset="0"/>
              <a:ea typeface="+mn-ea"/>
              <a:cs typeface="Times New Roman" panose="02020603050405020304" pitchFamily="18" charset="0"/>
            </a:rPr>
            <a:t>Số</a:t>
          </a:r>
          <a:r>
            <a:rPr lang="en-US" dirty="0" smtClean="0">
              <a:solidFill>
                <a:sysClr val="window" lastClr="FFFFFF"/>
              </a:solidFill>
              <a:latin typeface="Times New Roman" panose="02020603050405020304" pitchFamily="18" charset="0"/>
              <a:ea typeface="+mn-ea"/>
              <a:cs typeface="Times New Roman" panose="02020603050405020304" pitchFamily="18" charset="0"/>
            </a:rPr>
            <a:t> </a:t>
          </a:r>
          <a:r>
            <a:rPr lang="en-US" dirty="0" err="1" smtClean="0">
              <a:solidFill>
                <a:sysClr val="window" lastClr="FFFFFF"/>
              </a:solidFill>
              <a:latin typeface="Times New Roman" panose="02020603050405020304" pitchFamily="18" charset="0"/>
              <a:ea typeface="+mn-ea"/>
              <a:cs typeface="Times New Roman" panose="02020603050405020304" pitchFamily="18" charset="0"/>
            </a:rPr>
            <a:t>nguyên</a:t>
          </a:r>
          <a:r>
            <a:rPr lang="en-US" dirty="0" smtClean="0">
              <a:solidFill>
                <a:sysClr val="window" lastClr="FFFFFF"/>
              </a:solidFill>
              <a:latin typeface="Times New Roman" panose="02020603050405020304" pitchFamily="18" charset="0"/>
              <a:ea typeface="+mn-ea"/>
              <a:cs typeface="Times New Roman" panose="02020603050405020304" pitchFamily="18" charset="0"/>
            </a:rPr>
            <a:t> </a:t>
          </a:r>
          <a:r>
            <a:rPr lang="en-US" dirty="0" err="1" smtClean="0">
              <a:solidFill>
                <a:sysClr val="window" lastClr="FFFFFF"/>
              </a:solidFill>
              <a:latin typeface="Times New Roman" panose="02020603050405020304" pitchFamily="18" charset="0"/>
              <a:ea typeface="+mn-ea"/>
              <a:cs typeface="Times New Roman" panose="02020603050405020304" pitchFamily="18" charset="0"/>
            </a:rPr>
            <a:t>dương</a:t>
          </a:r>
          <a:endParaRPr lang="en-US" dirty="0">
            <a:solidFill>
              <a:sysClr val="window" lastClr="FFFFFF"/>
            </a:solidFill>
            <a:latin typeface="Times New Roman" panose="02020603050405020304" pitchFamily="18" charset="0"/>
            <a:ea typeface="+mn-ea"/>
            <a:cs typeface="Times New Roman" panose="02020603050405020304" pitchFamily="18" charset="0"/>
          </a:endParaRPr>
        </a:p>
      </dgm:t>
    </dgm:pt>
    <dgm:pt modelId="{F5B948E4-D10C-4D78-BD8D-A797A843C626}" type="parTrans" cxnId="{35AC4821-EAD2-4716-A08B-BCBA74BE65EC}">
      <dgm:prSet/>
      <dgm:spPr>
        <a:xfrm rot="19500000">
          <a:off x="3733274" y="1642859"/>
          <a:ext cx="1237299" cy="460623"/>
        </a:xfrm>
        <a:prstGeom prst="leftArrow">
          <a:avLst>
            <a:gd name="adj1" fmla="val 60000"/>
            <a:gd name="adj2" fmla="val 50000"/>
          </a:avLst>
        </a:prstGeom>
        <a:solidFill>
          <a:srgbClr val="FFC000">
            <a:hueOff val="10395692"/>
            <a:satOff val="-47968"/>
            <a:lumOff val="1765"/>
            <a:alphaOff val="0"/>
          </a:srgbClr>
        </a:solidFill>
        <a:ln>
          <a:noFill/>
        </a:ln>
        <a:effectLst/>
      </dgm:spPr>
      <dgm:t>
        <a:bodyPr/>
        <a:lstStyle/>
        <a:p>
          <a:endParaRPr lang="en-US">
            <a:latin typeface="Times New Roman" panose="02020603050405020304" pitchFamily="18" charset="0"/>
            <a:cs typeface="Times New Roman" panose="02020603050405020304" pitchFamily="18" charset="0"/>
          </a:endParaRPr>
        </a:p>
      </dgm:t>
    </dgm:pt>
    <dgm:pt modelId="{6643A2F1-25EA-4D85-94F0-886A4383D99D}" type="sibTrans" cxnId="{35AC4821-EAD2-4716-A08B-BCBA74BE65EC}">
      <dgm:prSet/>
      <dgm:spPr/>
      <dgm:t>
        <a:bodyPr/>
        <a:lstStyle/>
        <a:p>
          <a:endParaRPr lang="en-US">
            <a:latin typeface="Times New Roman" panose="02020603050405020304" pitchFamily="18" charset="0"/>
            <a:cs typeface="Times New Roman" panose="02020603050405020304" pitchFamily="18" charset="0"/>
          </a:endParaRPr>
        </a:p>
      </dgm:t>
    </dgm:pt>
    <dgm:pt modelId="{D7387B2D-69F7-4C73-80DB-51D3C7F074B8}" type="pres">
      <dgm:prSet presAssocID="{EF60C29B-1F0C-4D6A-8505-004D59B17F11}" presName="cycle" presStyleCnt="0">
        <dgm:presLayoutVars>
          <dgm:chMax val="1"/>
          <dgm:dir/>
          <dgm:animLvl val="ctr"/>
          <dgm:resizeHandles val="exact"/>
        </dgm:presLayoutVars>
      </dgm:prSet>
      <dgm:spPr/>
      <dgm:t>
        <a:bodyPr/>
        <a:lstStyle/>
        <a:p>
          <a:endParaRPr lang="en-US"/>
        </a:p>
      </dgm:t>
    </dgm:pt>
    <dgm:pt modelId="{A9ACB830-2FA7-4E75-BFF4-0974453BE694}" type="pres">
      <dgm:prSet presAssocID="{A387164A-124B-43EA-B275-7567B7EB61B7}" presName="centerShape" presStyleLbl="node0" presStyleIdx="0" presStyleCnt="1"/>
      <dgm:spPr/>
      <dgm:t>
        <a:bodyPr/>
        <a:lstStyle/>
        <a:p>
          <a:endParaRPr lang="en-US"/>
        </a:p>
      </dgm:t>
    </dgm:pt>
    <dgm:pt modelId="{68DA4AF1-BC17-460C-B345-E52060483A35}" type="pres">
      <dgm:prSet presAssocID="{37E32A38-D4A3-42FE-817E-A999CE21E3C0}" presName="parTrans" presStyleLbl="bgSibTrans2D1" presStyleIdx="0" presStyleCnt="3"/>
      <dgm:spPr/>
      <dgm:t>
        <a:bodyPr/>
        <a:lstStyle/>
        <a:p>
          <a:endParaRPr lang="en-US"/>
        </a:p>
      </dgm:t>
    </dgm:pt>
    <dgm:pt modelId="{C6BB81EE-8154-4081-BA19-44C7F977BC9F}" type="pres">
      <dgm:prSet presAssocID="{6AA7B172-5F07-4B90-A1F4-DEB9FF121252}" presName="node" presStyleLbl="node1" presStyleIdx="0" presStyleCnt="3">
        <dgm:presLayoutVars>
          <dgm:bulletEnabled val="1"/>
        </dgm:presLayoutVars>
      </dgm:prSet>
      <dgm:spPr/>
      <dgm:t>
        <a:bodyPr/>
        <a:lstStyle/>
        <a:p>
          <a:endParaRPr lang="en-US"/>
        </a:p>
      </dgm:t>
    </dgm:pt>
    <dgm:pt modelId="{67B035FF-23A6-4C97-8D4A-F3E5C5CB02A6}" type="pres">
      <dgm:prSet presAssocID="{339DA198-9726-44DC-BA2F-CAD3AA1F01B0}" presName="parTrans" presStyleLbl="bgSibTrans2D1" presStyleIdx="1" presStyleCnt="3"/>
      <dgm:spPr/>
      <dgm:t>
        <a:bodyPr/>
        <a:lstStyle/>
        <a:p>
          <a:endParaRPr lang="en-US"/>
        </a:p>
      </dgm:t>
    </dgm:pt>
    <dgm:pt modelId="{8FA14637-E835-4495-B3BF-528A3A30B59F}" type="pres">
      <dgm:prSet presAssocID="{DD4E8770-5E1D-4A35-873E-322E3297C65D}" presName="node" presStyleLbl="node1" presStyleIdx="1" presStyleCnt="3">
        <dgm:presLayoutVars>
          <dgm:bulletEnabled val="1"/>
        </dgm:presLayoutVars>
      </dgm:prSet>
      <dgm:spPr/>
      <dgm:t>
        <a:bodyPr/>
        <a:lstStyle/>
        <a:p>
          <a:endParaRPr lang="en-US"/>
        </a:p>
      </dgm:t>
    </dgm:pt>
    <dgm:pt modelId="{152D83FA-956B-4AAC-89DC-3021FF8CF296}" type="pres">
      <dgm:prSet presAssocID="{F5B948E4-D10C-4D78-BD8D-A797A843C626}" presName="parTrans" presStyleLbl="bgSibTrans2D1" presStyleIdx="2" presStyleCnt="3"/>
      <dgm:spPr/>
      <dgm:t>
        <a:bodyPr/>
        <a:lstStyle/>
        <a:p>
          <a:endParaRPr lang="en-US"/>
        </a:p>
      </dgm:t>
    </dgm:pt>
    <dgm:pt modelId="{91E2D1D0-B768-41EA-824A-23D00ABAE41D}" type="pres">
      <dgm:prSet presAssocID="{2B40442E-D102-4C3C-85E0-187A00239FB9}" presName="node" presStyleLbl="node1" presStyleIdx="2" presStyleCnt="3">
        <dgm:presLayoutVars>
          <dgm:bulletEnabled val="1"/>
        </dgm:presLayoutVars>
      </dgm:prSet>
      <dgm:spPr/>
      <dgm:t>
        <a:bodyPr/>
        <a:lstStyle/>
        <a:p>
          <a:endParaRPr lang="en-US"/>
        </a:p>
      </dgm:t>
    </dgm:pt>
  </dgm:ptLst>
  <dgm:cxnLst>
    <dgm:cxn modelId="{9AE0F162-BFDC-4BA2-95BC-57C8F01F2E38}" type="presOf" srcId="{339DA198-9726-44DC-BA2F-CAD3AA1F01B0}" destId="{67B035FF-23A6-4C97-8D4A-F3E5C5CB02A6}" srcOrd="0" destOrd="0" presId="urn:microsoft.com/office/officeart/2005/8/layout/radial4"/>
    <dgm:cxn modelId="{262A461E-69A6-4623-9CAA-A4AA3079D4AD}" type="presOf" srcId="{DD4E8770-5E1D-4A35-873E-322E3297C65D}" destId="{8FA14637-E835-4495-B3BF-528A3A30B59F}" srcOrd="0" destOrd="0" presId="urn:microsoft.com/office/officeart/2005/8/layout/radial4"/>
    <dgm:cxn modelId="{E363B1EF-9B5A-42F8-85B6-F6888B4991DD}" srcId="{EF60C29B-1F0C-4D6A-8505-004D59B17F11}" destId="{A387164A-124B-43EA-B275-7567B7EB61B7}" srcOrd="0" destOrd="0" parTransId="{CDC3F451-C3DC-4963-8DB7-6151CCF9D93B}" sibTransId="{D89FC5AE-5A19-4144-91FE-EB4DEFA6129A}"/>
    <dgm:cxn modelId="{EA392A97-F7B6-4A88-894F-2438D120AEB6}" srcId="{A387164A-124B-43EA-B275-7567B7EB61B7}" destId="{6AA7B172-5F07-4B90-A1F4-DEB9FF121252}" srcOrd="0" destOrd="0" parTransId="{37E32A38-D4A3-42FE-817E-A999CE21E3C0}" sibTransId="{15E0F656-1C19-4369-804B-EF596050B42F}"/>
    <dgm:cxn modelId="{9E5F15A6-A905-499C-8553-05C462CE5495}" type="presOf" srcId="{2B40442E-D102-4C3C-85E0-187A00239FB9}" destId="{91E2D1D0-B768-41EA-824A-23D00ABAE41D}" srcOrd="0" destOrd="0" presId="urn:microsoft.com/office/officeart/2005/8/layout/radial4"/>
    <dgm:cxn modelId="{54ACD4FD-0CFB-4DAE-A4F6-91EBA79475AA}" type="presOf" srcId="{A387164A-124B-43EA-B275-7567B7EB61B7}" destId="{A9ACB830-2FA7-4E75-BFF4-0974453BE694}" srcOrd="0" destOrd="0" presId="urn:microsoft.com/office/officeart/2005/8/layout/radial4"/>
    <dgm:cxn modelId="{F78D89F1-E550-4DCB-A4E1-F23FE77FAC0B}" type="presOf" srcId="{37E32A38-D4A3-42FE-817E-A999CE21E3C0}" destId="{68DA4AF1-BC17-460C-B345-E52060483A35}" srcOrd="0" destOrd="0" presId="urn:microsoft.com/office/officeart/2005/8/layout/radial4"/>
    <dgm:cxn modelId="{9F9DD741-7C34-46D8-8786-0EF662505ABA}" type="presOf" srcId="{6AA7B172-5F07-4B90-A1F4-DEB9FF121252}" destId="{C6BB81EE-8154-4081-BA19-44C7F977BC9F}" srcOrd="0" destOrd="0" presId="urn:microsoft.com/office/officeart/2005/8/layout/radial4"/>
    <dgm:cxn modelId="{35AC4821-EAD2-4716-A08B-BCBA74BE65EC}" srcId="{A387164A-124B-43EA-B275-7567B7EB61B7}" destId="{2B40442E-D102-4C3C-85E0-187A00239FB9}" srcOrd="2" destOrd="0" parTransId="{F5B948E4-D10C-4D78-BD8D-A797A843C626}" sibTransId="{6643A2F1-25EA-4D85-94F0-886A4383D99D}"/>
    <dgm:cxn modelId="{1A539775-A117-4351-A904-C7720E46F71F}" type="presOf" srcId="{EF60C29B-1F0C-4D6A-8505-004D59B17F11}" destId="{D7387B2D-69F7-4C73-80DB-51D3C7F074B8}" srcOrd="0" destOrd="0" presId="urn:microsoft.com/office/officeart/2005/8/layout/radial4"/>
    <dgm:cxn modelId="{D9B068EA-D4E4-44A1-8DBB-8DD34962297D}" type="presOf" srcId="{F5B948E4-D10C-4D78-BD8D-A797A843C626}" destId="{152D83FA-956B-4AAC-89DC-3021FF8CF296}" srcOrd="0" destOrd="0" presId="urn:microsoft.com/office/officeart/2005/8/layout/radial4"/>
    <dgm:cxn modelId="{E5A66D2B-D78E-4028-BA8B-8425C0B75EAB}" srcId="{A387164A-124B-43EA-B275-7567B7EB61B7}" destId="{DD4E8770-5E1D-4A35-873E-322E3297C65D}" srcOrd="1" destOrd="0" parTransId="{339DA198-9726-44DC-BA2F-CAD3AA1F01B0}" sibTransId="{26F586B0-CBFE-4D6A-8E6C-5484956153E1}"/>
    <dgm:cxn modelId="{95A5A7A3-57B6-42AA-9D64-8EAFFFA9236F}" type="presParOf" srcId="{D7387B2D-69F7-4C73-80DB-51D3C7F074B8}" destId="{A9ACB830-2FA7-4E75-BFF4-0974453BE694}" srcOrd="0" destOrd="0" presId="urn:microsoft.com/office/officeart/2005/8/layout/radial4"/>
    <dgm:cxn modelId="{2564C84F-893C-4042-A27C-411885809BC4}" type="presParOf" srcId="{D7387B2D-69F7-4C73-80DB-51D3C7F074B8}" destId="{68DA4AF1-BC17-460C-B345-E52060483A35}" srcOrd="1" destOrd="0" presId="urn:microsoft.com/office/officeart/2005/8/layout/radial4"/>
    <dgm:cxn modelId="{30C23966-02C3-4A53-AB2E-4F8892154A4A}" type="presParOf" srcId="{D7387B2D-69F7-4C73-80DB-51D3C7F074B8}" destId="{C6BB81EE-8154-4081-BA19-44C7F977BC9F}" srcOrd="2" destOrd="0" presId="urn:microsoft.com/office/officeart/2005/8/layout/radial4"/>
    <dgm:cxn modelId="{50B80E02-A69C-44C7-9FCE-3FCD03CB42D5}" type="presParOf" srcId="{D7387B2D-69F7-4C73-80DB-51D3C7F074B8}" destId="{67B035FF-23A6-4C97-8D4A-F3E5C5CB02A6}" srcOrd="3" destOrd="0" presId="urn:microsoft.com/office/officeart/2005/8/layout/radial4"/>
    <dgm:cxn modelId="{83A8A05D-7043-4F83-A9CD-B495B3C309F7}" type="presParOf" srcId="{D7387B2D-69F7-4C73-80DB-51D3C7F074B8}" destId="{8FA14637-E835-4495-B3BF-528A3A30B59F}" srcOrd="4" destOrd="0" presId="urn:microsoft.com/office/officeart/2005/8/layout/radial4"/>
    <dgm:cxn modelId="{BE8C683F-7EF5-4568-B78A-A1B7C026F465}" type="presParOf" srcId="{D7387B2D-69F7-4C73-80DB-51D3C7F074B8}" destId="{152D83FA-956B-4AAC-89DC-3021FF8CF296}" srcOrd="5" destOrd="0" presId="urn:microsoft.com/office/officeart/2005/8/layout/radial4"/>
    <dgm:cxn modelId="{7EBA5FA0-165D-4B49-9B4D-9C72AE2BD011}" type="presParOf" srcId="{D7387B2D-69F7-4C73-80DB-51D3C7F074B8}" destId="{91E2D1D0-B768-41EA-824A-23D00ABAE41D}"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CB830-2FA7-4E75-BFF4-0974453BE694}">
      <dsp:nvSpPr>
        <dsp:cNvPr id="0" name=""/>
        <dsp:cNvSpPr/>
      </dsp:nvSpPr>
      <dsp:spPr>
        <a:xfrm>
          <a:off x="3018155" y="3072899"/>
          <a:ext cx="2091690" cy="2091690"/>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US" sz="3400" kern="1200" dirty="0" err="1" smtClean="0">
              <a:solidFill>
                <a:sysClr val="window" lastClr="FFFFFF"/>
              </a:solidFill>
              <a:latin typeface="Calibri" panose="020F0502020204030204"/>
              <a:ea typeface="+mn-ea"/>
              <a:cs typeface="+mn-cs"/>
            </a:rPr>
            <a:t>Số</a:t>
          </a:r>
          <a:r>
            <a:rPr lang="en-US" sz="3400" kern="1200" dirty="0" smtClean="0">
              <a:solidFill>
                <a:sysClr val="window" lastClr="FFFFFF"/>
              </a:solidFill>
              <a:latin typeface="Calibri" panose="020F0502020204030204"/>
              <a:ea typeface="+mn-ea"/>
              <a:cs typeface="+mn-cs"/>
            </a:rPr>
            <a:t> </a:t>
          </a:r>
          <a:r>
            <a:rPr lang="en-US" sz="3400" kern="1200" dirty="0" err="1" smtClean="0">
              <a:solidFill>
                <a:sysClr val="window" lastClr="FFFFFF"/>
              </a:solidFill>
              <a:latin typeface="Calibri" panose="020F0502020204030204"/>
              <a:ea typeface="+mn-ea"/>
              <a:cs typeface="+mn-cs"/>
            </a:rPr>
            <a:t>nguyên</a:t>
          </a:r>
          <a:r>
            <a:rPr lang="en-US" sz="3400" kern="1200" dirty="0" smtClean="0">
              <a:solidFill>
                <a:sysClr val="window" lastClr="FFFFFF"/>
              </a:solidFill>
              <a:latin typeface="Calibri" panose="020F0502020204030204"/>
              <a:ea typeface="+mn-ea"/>
              <a:cs typeface="+mn-cs"/>
            </a:rPr>
            <a:t> </a:t>
          </a:r>
          <a:r>
            <a:rPr lang="en-US" sz="3400" kern="1200" dirty="0" err="1" smtClean="0">
              <a:solidFill>
                <a:sysClr val="window" lastClr="FFFFFF"/>
              </a:solidFill>
              <a:latin typeface="Calibri" panose="020F0502020204030204"/>
              <a:ea typeface="+mn-ea"/>
              <a:cs typeface="+mn-cs"/>
            </a:rPr>
            <a:t>âm</a:t>
          </a:r>
          <a:endParaRPr lang="en-US" sz="3400" kern="1200" dirty="0">
            <a:solidFill>
              <a:sysClr val="window" lastClr="FFFFFF"/>
            </a:solidFill>
            <a:latin typeface="Calibri" panose="020F0502020204030204"/>
            <a:ea typeface="+mn-ea"/>
            <a:cs typeface="+mn-cs"/>
          </a:endParaRPr>
        </a:p>
      </dsp:txBody>
      <dsp:txXfrm>
        <a:off x="3324476" y="3379220"/>
        <a:ext cx="1479048" cy="1479048"/>
      </dsp:txXfrm>
    </dsp:sp>
    <dsp:sp modelId="{68DA4AF1-BC17-460C-B345-E52060483A35}">
      <dsp:nvSpPr>
        <dsp:cNvPr id="0" name=""/>
        <dsp:cNvSpPr/>
      </dsp:nvSpPr>
      <dsp:spPr>
        <a:xfrm rot="10800000">
          <a:off x="994175" y="3820678"/>
          <a:ext cx="1912661" cy="596131"/>
        </a:xfrm>
        <a:prstGeom prst="leftArrow">
          <a:avLst>
            <a:gd name="adj1" fmla="val 60000"/>
            <a:gd name="adj2" fmla="val 50000"/>
          </a:avLst>
        </a:prstGeom>
        <a:solidFill>
          <a:srgbClr val="FFC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C6BB81EE-8154-4081-BA19-44C7F977BC9F}">
      <dsp:nvSpPr>
        <dsp:cNvPr id="0" name=""/>
        <dsp:cNvSpPr/>
      </dsp:nvSpPr>
      <dsp:spPr>
        <a:xfrm>
          <a:off x="622" y="3323902"/>
          <a:ext cx="1987105" cy="1589684"/>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lvl="0" algn="ctr" defTabSz="1377950">
            <a:lnSpc>
              <a:spcPct val="90000"/>
            </a:lnSpc>
            <a:spcBef>
              <a:spcPct val="0"/>
            </a:spcBef>
            <a:spcAft>
              <a:spcPct val="35000"/>
            </a:spcAft>
          </a:pPr>
          <a:r>
            <a:rPr lang="en-US" sz="3100" kern="1200" dirty="0" err="1" smtClean="0">
              <a:solidFill>
                <a:sysClr val="window" lastClr="FFFFFF"/>
              </a:solidFill>
              <a:latin typeface="Calibri" panose="020F0502020204030204"/>
              <a:ea typeface="+mn-ea"/>
              <a:cs typeface="+mn-cs"/>
            </a:rPr>
            <a:t>Nhiệt</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độ</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dưới</a:t>
          </a:r>
          <a:r>
            <a:rPr lang="en-US" sz="3100" kern="1200" dirty="0" smtClean="0">
              <a:solidFill>
                <a:sysClr val="window" lastClr="FFFFFF"/>
              </a:solidFill>
              <a:latin typeface="Calibri" panose="020F0502020204030204"/>
              <a:ea typeface="+mn-ea"/>
              <a:cs typeface="+mn-cs"/>
            </a:rPr>
            <a:t> 0 </a:t>
          </a:r>
          <a:r>
            <a:rPr lang="en-US" sz="3100" kern="1200" dirty="0" err="1" smtClean="0">
              <a:solidFill>
                <a:sysClr val="window" lastClr="FFFFFF"/>
              </a:solidFill>
              <a:latin typeface="Calibri" panose="020F0502020204030204"/>
              <a:ea typeface="+mn-ea"/>
              <a:cs typeface="+mn-cs"/>
            </a:rPr>
            <a:t>độ</a:t>
          </a:r>
          <a:r>
            <a:rPr lang="en-US" sz="3100" kern="1200" dirty="0" smtClean="0">
              <a:solidFill>
                <a:sysClr val="window" lastClr="FFFFFF"/>
              </a:solidFill>
              <a:latin typeface="Calibri" panose="020F0502020204030204"/>
              <a:ea typeface="+mn-ea"/>
              <a:cs typeface="+mn-cs"/>
            </a:rPr>
            <a:t> C</a:t>
          </a:r>
          <a:endParaRPr lang="en-US" sz="3100" kern="1200" dirty="0">
            <a:solidFill>
              <a:sysClr val="window" lastClr="FFFFFF"/>
            </a:solidFill>
            <a:latin typeface="Calibri" panose="020F0502020204030204"/>
            <a:ea typeface="+mn-ea"/>
            <a:cs typeface="+mn-cs"/>
          </a:endParaRPr>
        </a:p>
      </dsp:txBody>
      <dsp:txXfrm>
        <a:off x="47182" y="3370462"/>
        <a:ext cx="1893985" cy="1496564"/>
      </dsp:txXfrm>
    </dsp:sp>
    <dsp:sp modelId="{67B035FF-23A6-4C97-8D4A-F3E5C5CB02A6}">
      <dsp:nvSpPr>
        <dsp:cNvPr id="0" name=""/>
        <dsp:cNvSpPr/>
      </dsp:nvSpPr>
      <dsp:spPr>
        <a:xfrm rot="13500000">
          <a:off x="1613203" y="2326212"/>
          <a:ext cx="1912661" cy="596131"/>
        </a:xfrm>
        <a:prstGeom prst="leftArrow">
          <a:avLst>
            <a:gd name="adj1" fmla="val 60000"/>
            <a:gd name="adj2" fmla="val 50000"/>
          </a:avLst>
        </a:prstGeom>
        <a:solidFill>
          <a:srgbClr val="FFC000">
            <a:hueOff val="2598923"/>
            <a:satOff val="-11992"/>
            <a:lumOff val="441"/>
            <a:alphaOff val="0"/>
          </a:srgbClr>
        </a:solidFill>
        <a:ln>
          <a:noFill/>
        </a:ln>
        <a:effectLst/>
      </dsp:spPr>
      <dsp:style>
        <a:lnRef idx="0">
          <a:scrgbClr r="0" g="0" b="0"/>
        </a:lnRef>
        <a:fillRef idx="1">
          <a:scrgbClr r="0" g="0" b="0"/>
        </a:fillRef>
        <a:effectRef idx="0">
          <a:scrgbClr r="0" g="0" b="0"/>
        </a:effectRef>
        <a:fontRef idx="minor">
          <a:schemeClr val="lt1"/>
        </a:fontRef>
      </dsp:style>
    </dsp:sp>
    <dsp:sp modelId="{8FA14637-E835-4495-B3BF-528A3A30B59F}">
      <dsp:nvSpPr>
        <dsp:cNvPr id="0" name=""/>
        <dsp:cNvSpPr/>
      </dsp:nvSpPr>
      <dsp:spPr>
        <a:xfrm>
          <a:off x="899753" y="1153208"/>
          <a:ext cx="1987105" cy="1589684"/>
        </a:xfrm>
        <a:prstGeom prst="roundRect">
          <a:avLst>
            <a:gd name="adj" fmla="val 10000"/>
          </a:avLst>
        </a:prstGeom>
        <a:solidFill>
          <a:srgbClr val="FFC000">
            <a:hueOff val="2598923"/>
            <a:satOff val="-11992"/>
            <a:lumOff val="44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lvl="0" algn="ctr" defTabSz="1377950">
            <a:lnSpc>
              <a:spcPct val="90000"/>
            </a:lnSpc>
            <a:spcBef>
              <a:spcPct val="0"/>
            </a:spcBef>
            <a:spcAft>
              <a:spcPct val="35000"/>
            </a:spcAft>
          </a:pPr>
          <a:r>
            <a:rPr lang="en-US" sz="3100" kern="1200" dirty="0" err="1" smtClean="0">
              <a:solidFill>
                <a:sysClr val="window" lastClr="FFFFFF"/>
              </a:solidFill>
              <a:latin typeface="Calibri" panose="020F0502020204030204"/>
              <a:ea typeface="+mn-ea"/>
              <a:cs typeface="+mn-cs"/>
            </a:rPr>
            <a:t>Độ</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cao</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dưới</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mực</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nước</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biển</a:t>
          </a:r>
          <a:endParaRPr lang="en-US" sz="3100" kern="1200" dirty="0">
            <a:solidFill>
              <a:sysClr val="window" lastClr="FFFFFF"/>
            </a:solidFill>
            <a:latin typeface="Calibri" panose="020F0502020204030204"/>
            <a:ea typeface="+mn-ea"/>
            <a:cs typeface="+mn-cs"/>
          </a:endParaRPr>
        </a:p>
      </dsp:txBody>
      <dsp:txXfrm>
        <a:off x="946313" y="1199768"/>
        <a:ext cx="1893985" cy="1496564"/>
      </dsp:txXfrm>
    </dsp:sp>
    <dsp:sp modelId="{152D83FA-956B-4AAC-89DC-3021FF8CF296}">
      <dsp:nvSpPr>
        <dsp:cNvPr id="0" name=""/>
        <dsp:cNvSpPr/>
      </dsp:nvSpPr>
      <dsp:spPr>
        <a:xfrm rot="16200000">
          <a:off x="3107669" y="1707184"/>
          <a:ext cx="1912661" cy="596131"/>
        </a:xfrm>
        <a:prstGeom prst="leftArrow">
          <a:avLst>
            <a:gd name="adj1" fmla="val 60000"/>
            <a:gd name="adj2" fmla="val 50000"/>
          </a:avLst>
        </a:prstGeom>
        <a:solidFill>
          <a:srgbClr val="FFC000">
            <a:hueOff val="5197846"/>
            <a:satOff val="-23984"/>
            <a:lumOff val="883"/>
            <a:alphaOff val="0"/>
          </a:srgbClr>
        </a:solidFill>
        <a:ln>
          <a:noFill/>
        </a:ln>
        <a:effectLst/>
      </dsp:spPr>
      <dsp:style>
        <a:lnRef idx="0">
          <a:scrgbClr r="0" g="0" b="0"/>
        </a:lnRef>
        <a:fillRef idx="1">
          <a:scrgbClr r="0" g="0" b="0"/>
        </a:fillRef>
        <a:effectRef idx="0">
          <a:scrgbClr r="0" g="0" b="0"/>
        </a:effectRef>
        <a:fontRef idx="minor">
          <a:schemeClr val="lt1"/>
        </a:fontRef>
      </dsp:style>
    </dsp:sp>
    <dsp:sp modelId="{91E2D1D0-B768-41EA-824A-23D00ABAE41D}">
      <dsp:nvSpPr>
        <dsp:cNvPr id="0" name=""/>
        <dsp:cNvSpPr/>
      </dsp:nvSpPr>
      <dsp:spPr>
        <a:xfrm>
          <a:off x="3070447" y="254077"/>
          <a:ext cx="1987105" cy="1589684"/>
        </a:xfrm>
        <a:prstGeom prst="roundRect">
          <a:avLst>
            <a:gd name="adj" fmla="val 10000"/>
          </a:avLst>
        </a:prstGeom>
        <a:solidFill>
          <a:srgbClr val="FFC000">
            <a:hueOff val="5197846"/>
            <a:satOff val="-23984"/>
            <a:lumOff val="88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lvl="0" algn="ctr" defTabSz="1377950">
            <a:lnSpc>
              <a:spcPct val="90000"/>
            </a:lnSpc>
            <a:spcBef>
              <a:spcPct val="0"/>
            </a:spcBef>
            <a:spcAft>
              <a:spcPct val="35000"/>
            </a:spcAft>
          </a:pPr>
          <a:r>
            <a:rPr lang="en-US" sz="3100" kern="1200" dirty="0" err="1" smtClean="0">
              <a:solidFill>
                <a:sysClr val="window" lastClr="FFFFFF"/>
              </a:solidFill>
              <a:latin typeface="Calibri" panose="020F0502020204030204"/>
              <a:ea typeface="+mn-ea"/>
              <a:cs typeface="+mn-cs"/>
            </a:rPr>
            <a:t>Số</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tiền</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nợ</a:t>
          </a:r>
          <a:endParaRPr lang="en-US" sz="3100" kern="1200" dirty="0">
            <a:solidFill>
              <a:sysClr val="window" lastClr="FFFFFF"/>
            </a:solidFill>
            <a:latin typeface="Calibri" panose="020F0502020204030204"/>
            <a:ea typeface="+mn-ea"/>
            <a:cs typeface="+mn-cs"/>
          </a:endParaRPr>
        </a:p>
      </dsp:txBody>
      <dsp:txXfrm>
        <a:off x="3117007" y="300637"/>
        <a:ext cx="1893985" cy="1496564"/>
      </dsp:txXfrm>
    </dsp:sp>
    <dsp:sp modelId="{2C5457E3-E5D3-4E96-B339-AECD23709DD2}">
      <dsp:nvSpPr>
        <dsp:cNvPr id="0" name=""/>
        <dsp:cNvSpPr/>
      </dsp:nvSpPr>
      <dsp:spPr>
        <a:xfrm rot="18900000">
          <a:off x="4602135" y="2326212"/>
          <a:ext cx="1912661" cy="596131"/>
        </a:xfrm>
        <a:prstGeom prst="leftArrow">
          <a:avLst>
            <a:gd name="adj1" fmla="val 60000"/>
            <a:gd name="adj2" fmla="val 50000"/>
          </a:avLst>
        </a:prstGeom>
        <a:solidFill>
          <a:srgbClr val="FFC000">
            <a:hueOff val="7796769"/>
            <a:satOff val="-35976"/>
            <a:lumOff val="1324"/>
            <a:alphaOff val="0"/>
          </a:srgbClr>
        </a:solidFill>
        <a:ln>
          <a:noFill/>
        </a:ln>
        <a:effectLst/>
      </dsp:spPr>
      <dsp:style>
        <a:lnRef idx="0">
          <a:scrgbClr r="0" g="0" b="0"/>
        </a:lnRef>
        <a:fillRef idx="1">
          <a:scrgbClr r="0" g="0" b="0"/>
        </a:fillRef>
        <a:effectRef idx="0">
          <a:scrgbClr r="0" g="0" b="0"/>
        </a:effectRef>
        <a:fontRef idx="minor">
          <a:schemeClr val="lt1"/>
        </a:fontRef>
      </dsp:style>
    </dsp:sp>
    <dsp:sp modelId="{7ACB00EE-809A-4F02-B5B3-43023CA74CE2}">
      <dsp:nvSpPr>
        <dsp:cNvPr id="0" name=""/>
        <dsp:cNvSpPr/>
      </dsp:nvSpPr>
      <dsp:spPr>
        <a:xfrm>
          <a:off x="5241141" y="1153208"/>
          <a:ext cx="1987105" cy="1589684"/>
        </a:xfrm>
        <a:prstGeom prst="roundRect">
          <a:avLst>
            <a:gd name="adj" fmla="val 10000"/>
          </a:avLst>
        </a:prstGeom>
        <a:solidFill>
          <a:srgbClr val="FFC000">
            <a:hueOff val="7796769"/>
            <a:satOff val="-35976"/>
            <a:lumOff val="132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lvl="0" algn="ctr" defTabSz="1377950">
            <a:lnSpc>
              <a:spcPct val="90000"/>
            </a:lnSpc>
            <a:spcBef>
              <a:spcPct val="0"/>
            </a:spcBef>
            <a:spcAft>
              <a:spcPct val="35000"/>
            </a:spcAft>
          </a:pPr>
          <a:r>
            <a:rPr lang="en-US" sz="3100" kern="1200" dirty="0" err="1" smtClean="0">
              <a:solidFill>
                <a:sysClr val="window" lastClr="FFFFFF"/>
              </a:solidFill>
              <a:latin typeface="Calibri" panose="020F0502020204030204"/>
              <a:ea typeface="+mn-ea"/>
              <a:cs typeface="+mn-cs"/>
            </a:rPr>
            <a:t>Số</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tiền</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lỗ</a:t>
          </a:r>
          <a:endParaRPr lang="en-US" sz="3100" kern="1200" dirty="0">
            <a:solidFill>
              <a:sysClr val="window" lastClr="FFFFFF"/>
            </a:solidFill>
            <a:latin typeface="Calibri" panose="020F0502020204030204"/>
            <a:ea typeface="+mn-ea"/>
            <a:cs typeface="+mn-cs"/>
          </a:endParaRPr>
        </a:p>
      </dsp:txBody>
      <dsp:txXfrm>
        <a:off x="5287701" y="1199768"/>
        <a:ext cx="1893985" cy="1496564"/>
      </dsp:txXfrm>
    </dsp:sp>
    <dsp:sp modelId="{E2601FB6-D4C8-49B4-A63B-16914C124B07}">
      <dsp:nvSpPr>
        <dsp:cNvPr id="0" name=""/>
        <dsp:cNvSpPr/>
      </dsp:nvSpPr>
      <dsp:spPr>
        <a:xfrm>
          <a:off x="5221163" y="3820678"/>
          <a:ext cx="1912661" cy="596131"/>
        </a:xfrm>
        <a:prstGeom prst="leftArrow">
          <a:avLst>
            <a:gd name="adj1" fmla="val 60000"/>
            <a:gd name="adj2" fmla="val 50000"/>
          </a:avLst>
        </a:prstGeom>
        <a:solidFill>
          <a:srgbClr val="FFC000">
            <a:hueOff val="10395692"/>
            <a:satOff val="-47968"/>
            <a:lumOff val="1765"/>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D494301-FE2C-4FA8-8E51-F2C041FF5687}">
      <dsp:nvSpPr>
        <dsp:cNvPr id="0" name=""/>
        <dsp:cNvSpPr/>
      </dsp:nvSpPr>
      <dsp:spPr>
        <a:xfrm>
          <a:off x="6140272" y="3323902"/>
          <a:ext cx="1987105" cy="1589684"/>
        </a:xfrm>
        <a:prstGeom prst="roundRect">
          <a:avLst>
            <a:gd name="adj" fmla="val 10000"/>
          </a:avLst>
        </a:pr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lvl="0" algn="ctr" defTabSz="1377950">
            <a:lnSpc>
              <a:spcPct val="90000"/>
            </a:lnSpc>
            <a:spcBef>
              <a:spcPct val="0"/>
            </a:spcBef>
            <a:spcAft>
              <a:spcPct val="35000"/>
            </a:spcAft>
          </a:pPr>
          <a:r>
            <a:rPr lang="en-US" sz="3100" kern="1200" dirty="0" smtClean="0">
              <a:solidFill>
                <a:sysClr val="window" lastClr="FFFFFF"/>
              </a:solidFill>
              <a:latin typeface="Calibri" panose="020F0502020204030204"/>
              <a:ea typeface="+mn-ea"/>
              <a:cs typeface="+mn-cs"/>
            </a:rPr>
            <a:t>Thời </a:t>
          </a:r>
          <a:r>
            <a:rPr lang="en-US" sz="3100" kern="1200" dirty="0" err="1" smtClean="0">
              <a:solidFill>
                <a:sysClr val="window" lastClr="FFFFFF"/>
              </a:solidFill>
              <a:latin typeface="Calibri" panose="020F0502020204030204"/>
              <a:ea typeface="+mn-ea"/>
              <a:cs typeface="+mn-cs"/>
            </a:rPr>
            <a:t>gian</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trước</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công</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nguyên</a:t>
          </a:r>
          <a:endParaRPr lang="en-US" sz="3100" kern="1200" dirty="0">
            <a:solidFill>
              <a:sysClr val="window" lastClr="FFFFFF"/>
            </a:solidFill>
            <a:latin typeface="Calibri" panose="020F0502020204030204"/>
            <a:ea typeface="+mn-ea"/>
            <a:cs typeface="+mn-cs"/>
          </a:endParaRPr>
        </a:p>
      </dsp:txBody>
      <dsp:txXfrm>
        <a:off x="6186832" y="3370462"/>
        <a:ext cx="1893985" cy="14965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CB830-2FA7-4E75-BFF4-0974453BE694}">
      <dsp:nvSpPr>
        <dsp:cNvPr id="0" name=""/>
        <dsp:cNvSpPr/>
      </dsp:nvSpPr>
      <dsp:spPr>
        <a:xfrm>
          <a:off x="2316087" y="1924720"/>
          <a:ext cx="1616224" cy="1616224"/>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err="1" smtClean="0">
              <a:solidFill>
                <a:sysClr val="window" lastClr="FFFFFF"/>
              </a:solidFill>
              <a:latin typeface="Times New Roman" panose="02020603050405020304" pitchFamily="18" charset="0"/>
              <a:ea typeface="+mn-ea"/>
              <a:cs typeface="Times New Roman" panose="02020603050405020304" pitchFamily="18" charset="0"/>
            </a:rPr>
            <a:t>Số</a:t>
          </a:r>
          <a:r>
            <a:rPr lang="en-US" sz="29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900" kern="1200" dirty="0" err="1" smtClean="0">
              <a:solidFill>
                <a:sysClr val="window" lastClr="FFFFFF"/>
              </a:solidFill>
              <a:latin typeface="Times New Roman" panose="02020603050405020304" pitchFamily="18" charset="0"/>
              <a:ea typeface="+mn-ea"/>
              <a:cs typeface="Times New Roman" panose="02020603050405020304" pitchFamily="18" charset="0"/>
            </a:rPr>
            <a:t>nguyên</a:t>
          </a:r>
          <a:endParaRPr lang="en-US" sz="29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2552778" y="2161411"/>
        <a:ext cx="1142842" cy="1142842"/>
      </dsp:txXfrm>
    </dsp:sp>
    <dsp:sp modelId="{68DA4AF1-BC17-460C-B345-E52060483A35}">
      <dsp:nvSpPr>
        <dsp:cNvPr id="0" name=""/>
        <dsp:cNvSpPr/>
      </dsp:nvSpPr>
      <dsp:spPr>
        <a:xfrm rot="12900000">
          <a:off x="1277826" y="1642859"/>
          <a:ext cx="1237299" cy="460623"/>
        </a:xfrm>
        <a:prstGeom prst="leftArrow">
          <a:avLst>
            <a:gd name="adj1" fmla="val 60000"/>
            <a:gd name="adj2" fmla="val 50000"/>
          </a:avLst>
        </a:prstGeom>
        <a:solidFill>
          <a:srgbClr val="FFC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C6BB81EE-8154-4081-BA19-44C7F977BC9F}">
      <dsp:nvSpPr>
        <dsp:cNvPr id="0" name=""/>
        <dsp:cNvSpPr/>
      </dsp:nvSpPr>
      <dsp:spPr>
        <a:xfrm>
          <a:off x="622001" y="904163"/>
          <a:ext cx="1535413" cy="1228330"/>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err="1" smtClean="0">
              <a:solidFill>
                <a:sysClr val="window" lastClr="FFFFFF"/>
              </a:solidFill>
              <a:latin typeface="Times New Roman" panose="02020603050405020304" pitchFamily="18" charset="0"/>
              <a:ea typeface="+mn-ea"/>
              <a:cs typeface="Times New Roman" panose="02020603050405020304" pitchFamily="18" charset="0"/>
            </a:rPr>
            <a:t>Số</a:t>
          </a:r>
          <a:r>
            <a:rPr lang="en-US" sz="26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600" kern="1200" dirty="0" err="1" smtClean="0">
              <a:solidFill>
                <a:sysClr val="window" lastClr="FFFFFF"/>
              </a:solidFill>
              <a:latin typeface="Times New Roman" panose="02020603050405020304" pitchFamily="18" charset="0"/>
              <a:ea typeface="+mn-ea"/>
              <a:cs typeface="Times New Roman" panose="02020603050405020304" pitchFamily="18" charset="0"/>
            </a:rPr>
            <a:t>nguyên</a:t>
          </a:r>
          <a:r>
            <a:rPr lang="en-US" sz="26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600" kern="1200" dirty="0" err="1" smtClean="0">
              <a:solidFill>
                <a:sysClr val="window" lastClr="FFFFFF"/>
              </a:solidFill>
              <a:latin typeface="Times New Roman" panose="02020603050405020304" pitchFamily="18" charset="0"/>
              <a:ea typeface="+mn-ea"/>
              <a:cs typeface="Times New Roman" panose="02020603050405020304" pitchFamily="18" charset="0"/>
            </a:rPr>
            <a:t>âm</a:t>
          </a:r>
          <a:endParaRPr lang="en-US" sz="26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657978" y="940140"/>
        <a:ext cx="1463459" cy="1156376"/>
      </dsp:txXfrm>
    </dsp:sp>
    <dsp:sp modelId="{67B035FF-23A6-4C97-8D4A-F3E5C5CB02A6}">
      <dsp:nvSpPr>
        <dsp:cNvPr id="0" name=""/>
        <dsp:cNvSpPr/>
      </dsp:nvSpPr>
      <dsp:spPr>
        <a:xfrm rot="16200000">
          <a:off x="2505550" y="1003746"/>
          <a:ext cx="1237299" cy="460623"/>
        </a:xfrm>
        <a:prstGeom prst="leftArrow">
          <a:avLst>
            <a:gd name="adj1" fmla="val 60000"/>
            <a:gd name="adj2" fmla="val 50000"/>
          </a:avLst>
        </a:prstGeom>
        <a:solidFill>
          <a:srgbClr val="FFC000">
            <a:hueOff val="5197846"/>
            <a:satOff val="-23984"/>
            <a:lumOff val="883"/>
            <a:alphaOff val="0"/>
          </a:srgbClr>
        </a:solidFill>
        <a:ln>
          <a:noFill/>
        </a:ln>
        <a:effectLst/>
      </dsp:spPr>
      <dsp:style>
        <a:lnRef idx="0">
          <a:scrgbClr r="0" g="0" b="0"/>
        </a:lnRef>
        <a:fillRef idx="1">
          <a:scrgbClr r="0" g="0" b="0"/>
        </a:fillRef>
        <a:effectRef idx="0">
          <a:scrgbClr r="0" g="0" b="0"/>
        </a:effectRef>
        <a:fontRef idx="minor">
          <a:schemeClr val="lt1"/>
        </a:fontRef>
      </dsp:style>
    </dsp:sp>
    <dsp:sp modelId="{8FA14637-E835-4495-B3BF-528A3A30B59F}">
      <dsp:nvSpPr>
        <dsp:cNvPr id="0" name=""/>
        <dsp:cNvSpPr/>
      </dsp:nvSpPr>
      <dsp:spPr>
        <a:xfrm>
          <a:off x="2356493" y="1244"/>
          <a:ext cx="1535413" cy="1228330"/>
        </a:xfrm>
        <a:prstGeom prst="roundRect">
          <a:avLst>
            <a:gd name="adj" fmla="val 10000"/>
          </a:avLst>
        </a:prstGeom>
        <a:solidFill>
          <a:srgbClr val="FFC000">
            <a:hueOff val="5197846"/>
            <a:satOff val="-23984"/>
            <a:lumOff val="88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err="1" smtClean="0">
              <a:solidFill>
                <a:sysClr val="window" lastClr="FFFFFF"/>
              </a:solidFill>
              <a:latin typeface="Times New Roman" panose="02020603050405020304" pitchFamily="18" charset="0"/>
              <a:ea typeface="+mn-ea"/>
              <a:cs typeface="Times New Roman" panose="02020603050405020304" pitchFamily="18" charset="0"/>
            </a:rPr>
            <a:t>Số</a:t>
          </a:r>
          <a:r>
            <a:rPr lang="en-US" sz="2600" kern="1200" dirty="0" smtClean="0">
              <a:solidFill>
                <a:sysClr val="window" lastClr="FFFFFF"/>
              </a:solidFill>
              <a:latin typeface="Times New Roman" panose="02020603050405020304" pitchFamily="18" charset="0"/>
              <a:ea typeface="+mn-ea"/>
              <a:cs typeface="Times New Roman" panose="02020603050405020304" pitchFamily="18" charset="0"/>
            </a:rPr>
            <a:t> 0</a:t>
          </a:r>
          <a:endParaRPr lang="en-US" sz="26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2392470" y="37221"/>
        <a:ext cx="1463459" cy="1156376"/>
      </dsp:txXfrm>
    </dsp:sp>
    <dsp:sp modelId="{152D83FA-956B-4AAC-89DC-3021FF8CF296}">
      <dsp:nvSpPr>
        <dsp:cNvPr id="0" name=""/>
        <dsp:cNvSpPr/>
      </dsp:nvSpPr>
      <dsp:spPr>
        <a:xfrm rot="19500000">
          <a:off x="3733274" y="1642859"/>
          <a:ext cx="1237299" cy="460623"/>
        </a:xfrm>
        <a:prstGeom prst="leftArrow">
          <a:avLst>
            <a:gd name="adj1" fmla="val 60000"/>
            <a:gd name="adj2" fmla="val 50000"/>
          </a:avLst>
        </a:prstGeom>
        <a:solidFill>
          <a:srgbClr val="FFC000">
            <a:hueOff val="10395692"/>
            <a:satOff val="-47968"/>
            <a:lumOff val="1765"/>
            <a:alphaOff val="0"/>
          </a:srgbClr>
        </a:solidFill>
        <a:ln>
          <a:noFill/>
        </a:ln>
        <a:effectLst/>
      </dsp:spPr>
      <dsp:style>
        <a:lnRef idx="0">
          <a:scrgbClr r="0" g="0" b="0"/>
        </a:lnRef>
        <a:fillRef idx="1">
          <a:scrgbClr r="0" g="0" b="0"/>
        </a:fillRef>
        <a:effectRef idx="0">
          <a:scrgbClr r="0" g="0" b="0"/>
        </a:effectRef>
        <a:fontRef idx="minor">
          <a:schemeClr val="lt1"/>
        </a:fontRef>
      </dsp:style>
    </dsp:sp>
    <dsp:sp modelId="{91E2D1D0-B768-41EA-824A-23D00ABAE41D}">
      <dsp:nvSpPr>
        <dsp:cNvPr id="0" name=""/>
        <dsp:cNvSpPr/>
      </dsp:nvSpPr>
      <dsp:spPr>
        <a:xfrm>
          <a:off x="4090985" y="904163"/>
          <a:ext cx="1535413" cy="1228330"/>
        </a:xfrm>
        <a:prstGeom prst="roundRect">
          <a:avLst>
            <a:gd name="adj" fmla="val 10000"/>
          </a:avLst>
        </a:pr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err="1" smtClean="0">
              <a:solidFill>
                <a:sysClr val="window" lastClr="FFFFFF"/>
              </a:solidFill>
              <a:latin typeface="Times New Roman" panose="02020603050405020304" pitchFamily="18" charset="0"/>
              <a:ea typeface="+mn-ea"/>
              <a:cs typeface="Times New Roman" panose="02020603050405020304" pitchFamily="18" charset="0"/>
            </a:rPr>
            <a:t>Số</a:t>
          </a:r>
          <a:r>
            <a:rPr lang="en-US" sz="26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600" kern="1200" dirty="0" err="1" smtClean="0">
              <a:solidFill>
                <a:sysClr val="window" lastClr="FFFFFF"/>
              </a:solidFill>
              <a:latin typeface="Times New Roman" panose="02020603050405020304" pitchFamily="18" charset="0"/>
              <a:ea typeface="+mn-ea"/>
              <a:cs typeface="Times New Roman" panose="02020603050405020304" pitchFamily="18" charset="0"/>
            </a:rPr>
            <a:t>nguyên</a:t>
          </a:r>
          <a:r>
            <a:rPr lang="en-US" sz="26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600" kern="1200" dirty="0" err="1" smtClean="0">
              <a:solidFill>
                <a:sysClr val="window" lastClr="FFFFFF"/>
              </a:solidFill>
              <a:latin typeface="Times New Roman" panose="02020603050405020304" pitchFamily="18" charset="0"/>
              <a:ea typeface="+mn-ea"/>
              <a:cs typeface="Times New Roman" panose="02020603050405020304" pitchFamily="18" charset="0"/>
            </a:rPr>
            <a:t>dương</a:t>
          </a:r>
          <a:endParaRPr lang="en-US" sz="26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4126962" y="940140"/>
        <a:ext cx="1463459" cy="115637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7A0F0-ADF7-4EE1-9D04-B1BBE5FB72BB}"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A4AD1-79FB-4315-914E-4EDA9704D60C}" type="slidenum">
              <a:rPr lang="en-US" smtClean="0"/>
              <a:t>‹#›</a:t>
            </a:fld>
            <a:endParaRPr lang="en-US"/>
          </a:p>
        </p:txBody>
      </p:sp>
    </p:spTree>
    <p:extLst>
      <p:ext uri="{BB962C8B-B14F-4D97-AF65-F5344CB8AC3E}">
        <p14:creationId xmlns:p14="http://schemas.microsoft.com/office/powerpoint/2010/main" val="3146283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27131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2024/11/13</a:t>
            </a:fld>
            <a:endParaRPr lang="zh-CN" altLang="en-US" sz="2400">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15826596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2024/11/13</a:t>
            </a:fld>
            <a:endParaRPr lang="zh-CN" altLang="en-US" sz="2400">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4248612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914400" y="1828800"/>
            <a:ext cx="10261600" cy="3657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828800" y="6248400"/>
            <a:ext cx="2540000" cy="457200"/>
          </a:xfrm>
          <a:prstGeom prst="rect">
            <a:avLst/>
          </a:prstGeom>
        </p:spPr>
        <p:txBody>
          <a:bodyPr/>
          <a:lstStyle>
            <a:lvl1pPr>
              <a:defRPr/>
            </a:lvl1pPr>
          </a:lstStyle>
          <a:p>
            <a:pPr defTabSz="1218565"/>
            <a:endParaRPr lang="en-US" sz="2400">
              <a:solidFill>
                <a:prstClr val="black"/>
              </a:solidFill>
            </a:endParaRPr>
          </a:p>
        </p:txBody>
      </p:sp>
      <p:sp>
        <p:nvSpPr>
          <p:cNvPr id="5" name="Footer Placeholder 4"/>
          <p:cNvSpPr>
            <a:spLocks noGrp="1"/>
          </p:cNvSpPr>
          <p:nvPr>
            <p:ph type="ftr" sz="quarter" idx="11"/>
          </p:nvPr>
        </p:nvSpPr>
        <p:spPr>
          <a:xfrm>
            <a:off x="4741333" y="6248400"/>
            <a:ext cx="3860800" cy="457200"/>
          </a:xfrm>
          <a:prstGeom prst="rect">
            <a:avLst/>
          </a:prstGeom>
        </p:spPr>
        <p:txBody>
          <a:bodyPr/>
          <a:lstStyle>
            <a:lvl1pPr>
              <a:defRPr/>
            </a:lvl1pPr>
          </a:lstStyle>
          <a:p>
            <a:pPr defTabSz="1218565"/>
            <a:endParaRPr lang="en-US" sz="2400">
              <a:solidFill>
                <a:prstClr val="black"/>
              </a:solidFill>
            </a:endParaRPr>
          </a:p>
        </p:txBody>
      </p:sp>
      <p:sp>
        <p:nvSpPr>
          <p:cNvPr id="6" name="Slide Number Placeholder 5"/>
          <p:cNvSpPr>
            <a:spLocks noGrp="1"/>
          </p:cNvSpPr>
          <p:nvPr>
            <p:ph type="sldNum" sz="quarter" idx="12"/>
          </p:nvPr>
        </p:nvSpPr>
        <p:spPr>
          <a:xfrm>
            <a:off x="8957733" y="6248400"/>
            <a:ext cx="2540000" cy="457200"/>
          </a:xfrm>
          <a:prstGeom prst="rect">
            <a:avLst/>
          </a:prstGeom>
        </p:spPr>
        <p:txBody>
          <a:bodyPr/>
          <a:lstStyle>
            <a:lvl1pPr>
              <a:defRPr/>
            </a:lvl1pPr>
          </a:lstStyle>
          <a:p>
            <a:pPr defTabSz="1218565"/>
            <a:fld id="{422790A0-7EF7-43E8-AAA0-742DECB8D18F}" type="slidenum">
              <a:rPr lang="en-US" sz="2400">
                <a:solidFill>
                  <a:prstClr val="black"/>
                </a:solidFill>
              </a:rPr>
              <a:pPr defTabSz="1218565"/>
              <a:t>‹#›</a:t>
            </a:fld>
            <a:endParaRPr lang="en-US" sz="2400">
              <a:solidFill>
                <a:prstClr val="black"/>
              </a:solidFill>
            </a:endParaRPr>
          </a:p>
        </p:txBody>
      </p:sp>
    </p:spTree>
    <p:extLst>
      <p:ext uri="{BB962C8B-B14F-4D97-AF65-F5344CB8AC3E}">
        <p14:creationId xmlns:p14="http://schemas.microsoft.com/office/powerpoint/2010/main" val="150602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defTabSz="1218565">
              <a:defRPr/>
            </a:pPr>
            <a:fld id="{672A9A16-76EE-48EF-8E9C-AB4F8F45E740}" type="datetimeFigureOut">
              <a:rPr lang="en-US" sz="2400">
                <a:solidFill>
                  <a:prstClr val="black"/>
                </a:solidFill>
              </a:rPr>
              <a:pPr defTabSz="1218565">
                <a:defRPr/>
              </a:pPr>
              <a:t>11/13/2024</a:t>
            </a:fld>
            <a:endParaRPr lang="en-US" sz="240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defTabSz="1218565">
              <a:defRPr/>
            </a:pPr>
            <a:endParaRPr lang="en-US" sz="240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defTabSz="1218565">
              <a:defRPr/>
            </a:pPr>
            <a:fld id="{989FDC0A-962F-4822-8F41-598799E3EC25}" type="slidenum">
              <a:rPr lang="en-US" sz="2400">
                <a:solidFill>
                  <a:prstClr val="black"/>
                </a:solidFill>
              </a:rPr>
              <a:pPr defTabSz="1218565">
                <a:defRPr/>
              </a:pPr>
              <a:t>‹#›</a:t>
            </a:fld>
            <a:endParaRPr lang="en-US" sz="2400">
              <a:solidFill>
                <a:prstClr val="black"/>
              </a:solidFill>
            </a:endParaRPr>
          </a:p>
        </p:txBody>
      </p:sp>
    </p:spTree>
    <p:extLst>
      <p:ext uri="{BB962C8B-B14F-4D97-AF65-F5344CB8AC3E}">
        <p14:creationId xmlns:p14="http://schemas.microsoft.com/office/powerpoint/2010/main" val="2426446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228601"/>
            <a:ext cx="11074400" cy="58975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527051" y="6488113"/>
            <a:ext cx="1919816" cy="341312"/>
          </a:xfrm>
          <a:prstGeom prst="rect">
            <a:avLst/>
          </a:prstGeom>
        </p:spPr>
        <p:txBody>
          <a:bodyPr/>
          <a:lstStyle>
            <a:lvl1pPr>
              <a:defRPr/>
            </a:lvl1pPr>
          </a:lstStyle>
          <a:p>
            <a:pPr defTabSz="1218565">
              <a:defRPr/>
            </a:pPr>
            <a:endParaRPr lang="en-US" sz="2400">
              <a:solidFill>
                <a:prstClr val="black"/>
              </a:solidFill>
            </a:endParaRPr>
          </a:p>
        </p:txBody>
      </p:sp>
      <p:sp>
        <p:nvSpPr>
          <p:cNvPr id="4" name="Rectangle 5"/>
          <p:cNvSpPr>
            <a:spLocks noGrp="1" noChangeArrowheads="1"/>
          </p:cNvSpPr>
          <p:nvPr>
            <p:ph type="ftr" sz="quarter" idx="11"/>
          </p:nvPr>
        </p:nvSpPr>
        <p:spPr>
          <a:xfrm>
            <a:off x="2544233" y="6488113"/>
            <a:ext cx="8697384" cy="341312"/>
          </a:xfrm>
          <a:prstGeom prst="rect">
            <a:avLst/>
          </a:prstGeom>
        </p:spPr>
        <p:txBody>
          <a:bodyPr/>
          <a:lstStyle>
            <a:lvl1pPr>
              <a:defRPr/>
            </a:lvl1pPr>
          </a:lstStyle>
          <a:p>
            <a:pPr defTabSz="1218565">
              <a:defRPr/>
            </a:pPr>
            <a:endParaRPr lang="en-US" sz="2400">
              <a:solidFill>
                <a:prstClr val="black"/>
              </a:solidFill>
            </a:endParaRPr>
          </a:p>
        </p:txBody>
      </p:sp>
      <p:sp>
        <p:nvSpPr>
          <p:cNvPr id="5" name="Rectangle 6"/>
          <p:cNvSpPr>
            <a:spLocks noGrp="1" noChangeArrowheads="1"/>
          </p:cNvSpPr>
          <p:nvPr>
            <p:ph type="sldNum" sz="quarter" idx="12"/>
          </p:nvPr>
        </p:nvSpPr>
        <p:spPr>
          <a:xfrm>
            <a:off x="11279718" y="6488113"/>
            <a:ext cx="586316" cy="360362"/>
          </a:xfrm>
          <a:prstGeom prst="rect">
            <a:avLst/>
          </a:prstGeom>
        </p:spPr>
        <p:txBody>
          <a:bodyPr/>
          <a:lstStyle>
            <a:lvl1pPr>
              <a:defRPr/>
            </a:lvl1pPr>
          </a:lstStyle>
          <a:p>
            <a:pPr defTabSz="1218565">
              <a:defRPr/>
            </a:pPr>
            <a:fld id="{E5A84037-DD6D-468B-8574-1910F84AF4A3}" type="slidenum">
              <a:rPr lang="en-US" sz="2400">
                <a:solidFill>
                  <a:prstClr val="black"/>
                </a:solidFill>
              </a:rPr>
              <a:pPr defTabSz="1218565">
                <a:defRPr/>
              </a:pPr>
              <a:t>‹#›</a:t>
            </a:fld>
            <a:endParaRPr lang="en-US" sz="2400">
              <a:solidFill>
                <a:prstClr val="black"/>
              </a:solidFill>
            </a:endParaRPr>
          </a:p>
        </p:txBody>
      </p:sp>
    </p:spTree>
    <p:extLst>
      <p:ext uri="{BB962C8B-B14F-4D97-AF65-F5344CB8AC3E}">
        <p14:creationId xmlns:p14="http://schemas.microsoft.com/office/powerpoint/2010/main" val="913743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FE3B107-3F62-4980-A06C-1F8C5769192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BB76AD36-7A53-4A5B-A23E-28D9900F3F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769D8AE4-B95F-4703-A8AA-F3C57448F98E}"/>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11/13/2024</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3D35FAE2-54C2-4053-BA2B-AA9AC3163FEC}"/>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51FBD0E8-5F50-4A7E-9D6F-9DD5DC541F2B}"/>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906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4ECA2E9-C4A0-4352-B7B0-A41B2ADEA3E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3F21257C-E52C-42CE-9244-D09F4BD4AE1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82E7B630-A44E-4637-89B0-BA692D96E544}"/>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11/13/2024</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6B792FF4-C518-491B-9E53-4626F3335B90}"/>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B88DCFC5-089D-4FD2-98F0-20F8B136C109}"/>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867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0C539D0-724D-4B1C-8D09-2A506DA70203}"/>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FCA01BC9-6DA3-41B1-A0FB-014B5507E2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5CAEC97D-1121-45C4-8295-A8053898CA7D}"/>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11/13/2024</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261C8ACE-802A-4488-958A-C6219683B01C}"/>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9242A2AC-C2AC-4378-9815-388691183418}"/>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398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4C6E04F-7D08-4D01-8705-62A6A4F32A7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CC81CE24-7370-440B-9C34-DDD25340A3E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8EBE3E58-6C88-4D5E-9716-BB2A8ECAEAA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A0D8D808-634A-4F75-A224-04EA8922B4F0}"/>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11/13/2024</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0693E578-8199-4174-8B70-9B6473F96CC3}"/>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0FC4BF6C-20DA-47FF-A27F-C1991C3811BB}"/>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902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55A2B9A-C247-4A1A-A66D-68A46CC016F4}"/>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6EDFF1E1-1450-48B5-9340-9666B37BF0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A9E069D9-2B53-4051-B4BF-2CFBB6750328}"/>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FDE51467-3346-4335-BD27-EBD35971BE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17CB36F2-5504-4DBD-AE3B-58A47D2CF52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B305DB62-74B4-4428-A592-516F28E4663F}"/>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11/13/2024</a:t>
            </a:fld>
            <a:endParaRPr lang="en-US">
              <a:solidFill>
                <a:prstClr val="black">
                  <a:tint val="75000"/>
                </a:prstClr>
              </a:solidFill>
            </a:endParaRPr>
          </a:p>
        </p:txBody>
      </p:sp>
      <p:sp>
        <p:nvSpPr>
          <p:cNvPr id="8" name="Chỗ dành sẵn cho Chân trang 7">
            <a:extLst>
              <a:ext uri="{FF2B5EF4-FFF2-40B4-BE49-F238E27FC236}">
                <a16:creationId xmlns="" xmlns:a16="http://schemas.microsoft.com/office/drawing/2014/main" id="{C3924188-F142-4D7B-AFB4-47B851636BFC}"/>
              </a:ext>
            </a:extLst>
          </p:cNvPr>
          <p:cNvSpPr>
            <a:spLocks noGrp="1"/>
          </p:cNvSpPr>
          <p:nvPr>
            <p:ph type="ftr" sz="quarter" idx="11"/>
          </p:nvPr>
        </p:nvSpPr>
        <p:spPr/>
        <p:txBody>
          <a:bodyPr/>
          <a:lstStyle/>
          <a:p>
            <a:endParaRPr lang="en-US">
              <a:solidFill>
                <a:prstClr val="black">
                  <a:tint val="75000"/>
                </a:prstClr>
              </a:solidFill>
            </a:endParaRPr>
          </a:p>
        </p:txBody>
      </p:sp>
      <p:sp>
        <p:nvSpPr>
          <p:cNvPr id="9" name="Chỗ dành sẵn cho Số hiệu Bản chiếu 8">
            <a:extLst>
              <a:ext uri="{FF2B5EF4-FFF2-40B4-BE49-F238E27FC236}">
                <a16:creationId xmlns="" xmlns:a16="http://schemas.microsoft.com/office/drawing/2014/main" id="{8790233F-5DAC-46E3-AA62-3C2911156DD0}"/>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568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27394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83A41FD-4A09-4C0C-8EF5-B499022BE09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5759AE98-2A25-42F9-BD14-3F8CDE3059C4}"/>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11/13/2024</a:t>
            </a:fld>
            <a:endParaRPr lang="en-US">
              <a:solidFill>
                <a:prstClr val="black">
                  <a:tint val="75000"/>
                </a:prstClr>
              </a:solidFill>
            </a:endParaRPr>
          </a:p>
        </p:txBody>
      </p:sp>
      <p:sp>
        <p:nvSpPr>
          <p:cNvPr id="4" name="Chỗ dành sẵn cho Chân trang 3">
            <a:extLst>
              <a:ext uri="{FF2B5EF4-FFF2-40B4-BE49-F238E27FC236}">
                <a16:creationId xmlns="" xmlns:a16="http://schemas.microsoft.com/office/drawing/2014/main" id="{D6201510-4D2E-4A17-9250-867495B2FCDF}"/>
              </a:ext>
            </a:extLst>
          </p:cNvPr>
          <p:cNvSpPr>
            <a:spLocks noGrp="1"/>
          </p:cNvSpPr>
          <p:nvPr>
            <p:ph type="ftr" sz="quarter" idx="11"/>
          </p:nvPr>
        </p:nvSpPr>
        <p:spPr/>
        <p:txBody>
          <a:bodyPr/>
          <a:lstStyle/>
          <a:p>
            <a:endParaRPr lang="en-US">
              <a:solidFill>
                <a:prstClr val="black">
                  <a:tint val="75000"/>
                </a:prstClr>
              </a:solidFill>
            </a:endParaRPr>
          </a:p>
        </p:txBody>
      </p:sp>
      <p:sp>
        <p:nvSpPr>
          <p:cNvPr id="5" name="Chỗ dành sẵn cho Số hiệu Bản chiếu 4">
            <a:extLst>
              <a:ext uri="{FF2B5EF4-FFF2-40B4-BE49-F238E27FC236}">
                <a16:creationId xmlns="" xmlns:a16="http://schemas.microsoft.com/office/drawing/2014/main" id="{FAFBA892-0670-43BE-A455-1BF8AC6E39E0}"/>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309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5748AA16-1300-4A53-9B6F-45FFEDCD0F55}"/>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11/13/2024</a:t>
            </a:fld>
            <a:endParaRPr lang="en-US">
              <a:solidFill>
                <a:prstClr val="black">
                  <a:tint val="75000"/>
                </a:prstClr>
              </a:solidFill>
            </a:endParaRPr>
          </a:p>
        </p:txBody>
      </p:sp>
      <p:sp>
        <p:nvSpPr>
          <p:cNvPr id="3" name="Chỗ dành sẵn cho Chân trang 2">
            <a:extLst>
              <a:ext uri="{FF2B5EF4-FFF2-40B4-BE49-F238E27FC236}">
                <a16:creationId xmlns="" xmlns:a16="http://schemas.microsoft.com/office/drawing/2014/main" id="{8BE88DCF-C710-41EF-85F3-8B2BF0812E90}"/>
              </a:ext>
            </a:extLst>
          </p:cNvPr>
          <p:cNvSpPr>
            <a:spLocks noGrp="1"/>
          </p:cNvSpPr>
          <p:nvPr>
            <p:ph type="ftr" sz="quarter" idx="11"/>
          </p:nvPr>
        </p:nvSpPr>
        <p:spPr/>
        <p:txBody>
          <a:bodyPr/>
          <a:lstStyle/>
          <a:p>
            <a:endParaRPr lang="en-US">
              <a:solidFill>
                <a:prstClr val="black">
                  <a:tint val="75000"/>
                </a:prstClr>
              </a:solidFill>
            </a:endParaRPr>
          </a:p>
        </p:txBody>
      </p:sp>
      <p:sp>
        <p:nvSpPr>
          <p:cNvPr id="4" name="Chỗ dành sẵn cho Số hiệu Bản chiếu 3">
            <a:extLst>
              <a:ext uri="{FF2B5EF4-FFF2-40B4-BE49-F238E27FC236}">
                <a16:creationId xmlns="" xmlns:a16="http://schemas.microsoft.com/office/drawing/2014/main" id="{375DDD66-97BF-4418-B15D-DFBA4CB0E54D}"/>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600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2B71D9E-D118-4860-9179-460326C9739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DC3E24D8-F4CC-4992-808E-F0C7B4ADB3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B9BDE32F-A8AD-481B-8A70-65C24C0AA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5F1A3DC7-7815-49B7-8686-8F2115C70C0C}"/>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11/13/2024</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54326486-F505-4B71-910E-2D66089322A9}"/>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AF88A633-46FE-4D6E-96CB-884C81C43BA1}"/>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040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061332C-7467-4985-ADE6-9C59E99CBA4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AD3F661E-1EE4-4AA0-A370-0FCBE0CD5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 xmlns:a16="http://schemas.microsoft.com/office/drawing/2014/main" id="{CC558A80-20DF-491C-A60F-FD492FD31A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A5AE6701-509B-4096-AE0E-278A4677A89F}"/>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11/13/2024</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FEF48E06-3EA8-4B03-9B66-0BAE5B197570}"/>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289D1F34-C0F5-40BE-8AEA-617CE8398E5F}"/>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089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84649F9-5E10-4F43-B30F-9AEDC5060617}"/>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45DBB6FB-C899-497F-9D34-6D773DC56F21}"/>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CDA3092C-CE25-4417-AE02-FD16BA1B59F8}"/>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11/13/2024</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BB2CA338-2072-430F-B61D-D2FE773EAEFA}"/>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DC6CC8D2-07D4-4822-B336-A5D134FF08FB}"/>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7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25AAB891-CF6D-4F8F-BE17-43E27596AB35}"/>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44816674-9D78-472A-95B0-A04D052D7772}"/>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3C822551-9F84-4ABD-B0CE-CA6E28334ED4}"/>
              </a:ext>
            </a:extLst>
          </p:cNvPr>
          <p:cNvSpPr>
            <a:spLocks noGrp="1"/>
          </p:cNvSpPr>
          <p:nvPr>
            <p:ph type="dt" sz="half" idx="10"/>
          </p:nvPr>
        </p:nvSpPr>
        <p:spPr/>
        <p:txBody>
          <a:bodyPr/>
          <a:lstStyle/>
          <a:p>
            <a:fld id="{6C76D9E9-1115-4A6A-ACAD-BF46EE2A3809}" type="datetimeFigureOut">
              <a:rPr lang="en-US" smtClean="0">
                <a:solidFill>
                  <a:prstClr val="black">
                    <a:tint val="75000"/>
                  </a:prstClr>
                </a:solidFill>
              </a:rPr>
              <a:pPr/>
              <a:t>11/13/2024</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B2BD7413-352A-4378-A360-9B4A64634497}"/>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8B558761-B58C-47A4-9AAE-9AE2D4EE939E}"/>
              </a:ext>
            </a:extLst>
          </p:cNvPr>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862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
        <p:cNvGrpSpPr/>
        <p:nvPr/>
      </p:nvGrpSpPr>
      <p:grpSpPr>
        <a:xfrm>
          <a:off x="0" y="0"/>
          <a:ext cx="0" cy="0"/>
          <a:chOff x="0" y="0"/>
          <a:chExt cx="0" cy="0"/>
        </a:xfrm>
      </p:grpSpPr>
      <p:sp>
        <p:nvSpPr>
          <p:cNvPr id="13" name="Google Shape;13;p20"/>
          <p:cNvSpPr txBox="1">
            <a:spLocks noGrp="1"/>
          </p:cNvSpPr>
          <p:nvPr>
            <p:ph type="title"/>
          </p:nvPr>
        </p:nvSpPr>
        <p:spPr>
          <a:xfrm>
            <a:off x="5802167" y="2329200"/>
            <a:ext cx="5166400" cy="10076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2400"/>
              <a:buNone/>
              <a:defRPr sz="6400">
                <a:solidFill>
                  <a:schemeClr val="dk1"/>
                </a:solidFill>
              </a:defRPr>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14" name="Google Shape;14;p20"/>
          <p:cNvSpPr txBox="1">
            <a:spLocks noGrp="1"/>
          </p:cNvSpPr>
          <p:nvPr>
            <p:ph type="body" idx="1"/>
          </p:nvPr>
        </p:nvSpPr>
        <p:spPr>
          <a:xfrm>
            <a:off x="6206733" y="3581933"/>
            <a:ext cx="4762000" cy="1766000"/>
          </a:xfrm>
          <a:prstGeom prst="rect">
            <a:avLst/>
          </a:prstGeom>
          <a:noFill/>
          <a:ln>
            <a:noFill/>
          </a:ln>
        </p:spPr>
        <p:txBody>
          <a:bodyPr spcFirstLastPara="1" wrap="square" lIns="91425" tIns="91425" rIns="91425" bIns="91425" anchor="t" anchorCtr="0">
            <a:noAutofit/>
          </a:bodyPr>
          <a:lstStyle>
            <a:lvl1pPr marL="457200" lvl="0" indent="-304800" algn="r">
              <a:lnSpc>
                <a:spcPct val="115000"/>
              </a:lnSpc>
              <a:spcBef>
                <a:spcPts val="0"/>
              </a:spcBef>
              <a:spcAft>
                <a:spcPts val="0"/>
              </a:spcAft>
              <a:buSzPts val="1200"/>
              <a:buChar char="●"/>
              <a:defRPr>
                <a:solidFill>
                  <a:schemeClr val="dk1"/>
                </a:solidFill>
              </a:defRPr>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grpSp>
        <p:nvGrpSpPr>
          <p:cNvPr id="15" name="Google Shape;15;p20"/>
          <p:cNvGrpSpPr/>
          <p:nvPr/>
        </p:nvGrpSpPr>
        <p:grpSpPr>
          <a:xfrm>
            <a:off x="324066" y="185712"/>
            <a:ext cx="11672863" cy="6534739"/>
            <a:chOff x="243049" y="139284"/>
            <a:chExt cx="8754648" cy="4901054"/>
          </a:xfrm>
        </p:grpSpPr>
        <p:sp>
          <p:nvSpPr>
            <p:cNvPr id="16" name="Google Shape;16;p20"/>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17" name="Google Shape;17;p20"/>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18" name="Google Shape;18;p20"/>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19" name="Google Shape;19;p20"/>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20" name="Google Shape;20;p20"/>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grpSp>
          <p:nvGrpSpPr>
            <p:cNvPr id="21" name="Google Shape;21;p20"/>
            <p:cNvGrpSpPr/>
            <p:nvPr/>
          </p:nvGrpSpPr>
          <p:grpSpPr>
            <a:xfrm>
              <a:off x="8810285" y="2242772"/>
              <a:ext cx="155484" cy="175100"/>
              <a:chOff x="3655550" y="2257032"/>
              <a:chExt cx="192526" cy="161920"/>
            </a:xfrm>
          </p:grpSpPr>
          <p:sp>
            <p:nvSpPr>
              <p:cNvPr id="22" name="Google Shape;22;p20"/>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23" name="Google Shape;23;p20"/>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grpSp>
        <p:sp>
          <p:nvSpPr>
            <p:cNvPr id="24" name="Google Shape;24;p20"/>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25" name="Google Shape;25;p20"/>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26" name="Google Shape;26;p20"/>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27" name="Google Shape;27;p20"/>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sp>
          <p:nvSpPr>
            <p:cNvPr id="28" name="Google Shape;28;p20"/>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867"/>
                <a:buFont typeface="Arial"/>
                <a:buNone/>
              </a:pPr>
              <a:endParaRPr sz="1867">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480286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D24A9C8-6241-4E4D-B554-6E735B574B15}" type="datetimeFigureOut">
              <a:rPr lang="en-US" smtClean="0">
                <a:solidFill>
                  <a:prstClr val="black">
                    <a:tint val="75000"/>
                  </a:prstClr>
                </a:solidFill>
              </a:rPr>
              <a:pPr>
                <a:defRPr/>
              </a:pPr>
              <a:t>11/13/2024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BC95252-9B74-4915-BE89-2E1FF21ECA11}"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32197461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A5A7F7-C6F0-4236-B949-A6E02969908E}" type="datetimeFigureOut">
              <a:rPr lang="en-US" smtClean="0">
                <a:solidFill>
                  <a:prstClr val="black">
                    <a:tint val="75000"/>
                  </a:prstClr>
                </a:solidFill>
              </a:rPr>
              <a:pPr>
                <a:defRPr/>
              </a:pPr>
              <a:t>11/13/2024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8DF0ABE-D3E7-4D54-B029-2F3DEC020F78}"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99997973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72A5EB4-3042-42D3-BD76-780859886677}" type="datetimeFigureOut">
              <a:rPr lang="en-US" smtClean="0">
                <a:solidFill>
                  <a:prstClr val="black">
                    <a:tint val="75000"/>
                  </a:prstClr>
                </a:solidFill>
              </a:rPr>
              <a:pPr>
                <a:defRPr/>
              </a:pPr>
              <a:t>11/13/2024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DFFF42D-763E-4482-909C-3CCE61A06898}"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5885150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2024/11/13</a:t>
            </a:fld>
            <a:endParaRPr lang="zh-CN" altLang="en-US" sz="2400">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186642823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C95848-3E93-4C63-A6C4-ECDE446C3447}" type="datetimeFigureOut">
              <a:rPr lang="en-US" smtClean="0">
                <a:solidFill>
                  <a:prstClr val="black">
                    <a:tint val="75000"/>
                  </a:prstClr>
                </a:solidFill>
              </a:rPr>
              <a:pPr>
                <a:defRPr/>
              </a:pPr>
              <a:t>11/13/2024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F9A076E8-A5C7-456A-91F8-06470A131B5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83833570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634B67E-F004-4686-ABA0-25BC91292865}" type="datetimeFigureOut">
              <a:rPr lang="en-US" smtClean="0">
                <a:solidFill>
                  <a:prstClr val="black">
                    <a:tint val="75000"/>
                  </a:prstClr>
                </a:solidFill>
              </a:rPr>
              <a:pPr>
                <a:defRPr/>
              </a:pPr>
              <a:t>11/13/2024</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B2FFDCC5-7E0E-4F58-BC90-EBF6569C8CDC}"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8902116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EFC9C22-69BE-4664-A33C-F83A6C93503C}" type="datetimeFigureOut">
              <a:rPr lang="en-US" smtClean="0">
                <a:solidFill>
                  <a:prstClr val="black">
                    <a:tint val="75000"/>
                  </a:prstClr>
                </a:solidFill>
              </a:rPr>
              <a:pPr>
                <a:defRPr/>
              </a:pPr>
              <a:t>11/13/2024</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56F1A85B-4668-4DA0-B45C-DE406925E1BB}"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17296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94D3E6-72ED-42B1-9457-EC5F6AA65530}" type="datetimeFigureOut">
              <a:rPr lang="en-US" smtClean="0">
                <a:solidFill>
                  <a:prstClr val="black">
                    <a:tint val="75000"/>
                  </a:prstClr>
                </a:solidFill>
              </a:rPr>
              <a:pPr>
                <a:defRPr/>
              </a:pPr>
              <a:t>11/13/2024</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1A129AC3-022C-4797-B072-D73984CA18F9}"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3580103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0440079-CFFF-428C-8E58-03757971C5D3}" type="datetimeFigureOut">
              <a:rPr lang="en-US" smtClean="0">
                <a:solidFill>
                  <a:prstClr val="black">
                    <a:tint val="75000"/>
                  </a:prstClr>
                </a:solidFill>
              </a:rPr>
              <a:pPr>
                <a:defRPr/>
              </a:pPr>
              <a:t>11/13/2024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38B616A0-E63C-42BF-91C7-D77179411DBA}"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67457914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A23385-E9D4-42FD-B7A9-01A2EE9FA746}" type="datetimeFigureOut">
              <a:rPr lang="en-US" smtClean="0">
                <a:solidFill>
                  <a:prstClr val="black">
                    <a:tint val="75000"/>
                  </a:prstClr>
                </a:solidFill>
              </a:rPr>
              <a:pPr>
                <a:defRPr/>
              </a:pPr>
              <a:t>11/13/2024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60B2468D-1ABD-4D69-B02F-8CB448937E2A}"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85185665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9A5504-2A72-4C2B-9D6D-FDC8C69FA793}" type="datetimeFigureOut">
              <a:rPr lang="en-US" smtClean="0">
                <a:solidFill>
                  <a:prstClr val="black">
                    <a:tint val="75000"/>
                  </a:prstClr>
                </a:solidFill>
              </a:rPr>
              <a:pPr>
                <a:defRPr/>
              </a:pPr>
              <a:t>11/13/2024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633785B-1B51-48A2-8A9D-F492087C9BFB}"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79612922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4D871E2-5CCB-4107-B1CC-C0D21E916B5E}" type="datetimeFigureOut">
              <a:rPr lang="en-US" smtClean="0">
                <a:solidFill>
                  <a:prstClr val="black">
                    <a:tint val="75000"/>
                  </a:prstClr>
                </a:solidFill>
              </a:rPr>
              <a:pPr>
                <a:defRPr/>
              </a:pPr>
              <a:t>11/13/2024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4964DE4-D310-487E-B45F-AEDDAF76070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11441508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2024/11/13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84034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2024/11/13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136236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2024/11/13</a:t>
            </a:fld>
            <a:endParaRPr lang="zh-CN" altLang="en-US" sz="2400">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118705920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2024/11/13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725276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2024/11/13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851347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2024/11/13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663304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2024/11/13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161562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2024/11/13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970586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2024/11/13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988145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2024/11/13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317111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2024/11/13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514286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2024/11/13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356098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790889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2024/11/13</a:t>
            </a:fld>
            <a:endParaRPr lang="zh-CN" altLang="en-US" sz="2400">
              <a:solidFill>
                <a:prstClr val="black"/>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319123355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707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98591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9D26EDC-E73B-4342-9AF4-79CD261E2BB1}" type="datetime1">
              <a:rPr lang="en-US" smtClean="0">
                <a:solidFill>
                  <a:prstClr val="black">
                    <a:tint val="75000"/>
                  </a:prstClr>
                </a:solidFill>
              </a:rPr>
              <a:pPr/>
              <a:t>11/13/2024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11752747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2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45084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charset="0"/>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zh-CN" altLang="en-US"/>
              <a:t>单击此处编辑母版标题样式</a:t>
            </a:r>
            <a:endParaRPr lang="en-US" dirty="0"/>
          </a:p>
        </p:txBody>
      </p:sp>
    </p:spTree>
    <p:extLst>
      <p:ext uri="{BB962C8B-B14F-4D97-AF65-F5344CB8AC3E}">
        <p14:creationId xmlns:p14="http://schemas.microsoft.com/office/powerpoint/2010/main" val="143295399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1"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a:t>单击图标添加图片</a:t>
            </a:r>
            <a:endParaRPr lang="en-US"/>
          </a:p>
        </p:txBody>
      </p:sp>
    </p:spTree>
    <p:extLst>
      <p:ext uri="{BB962C8B-B14F-4D97-AF65-F5344CB8AC3E}">
        <p14:creationId xmlns:p14="http://schemas.microsoft.com/office/powerpoint/2010/main" val="409261195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8450377"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r>
              <a:rPr lang="zh-CN" altLang="en-US"/>
              <a:t>单击图标添加图片</a:t>
            </a:r>
            <a:endParaRPr lang="en-US"/>
          </a:p>
        </p:txBody>
      </p:sp>
      <p:sp>
        <p:nvSpPr>
          <p:cNvPr id="17" name="Picture Placeholder 16"/>
          <p:cNvSpPr>
            <a:spLocks noGrp="1"/>
          </p:cNvSpPr>
          <p:nvPr>
            <p:ph type="pic" sz="quarter" idx="11"/>
          </p:nvPr>
        </p:nvSpPr>
        <p:spPr>
          <a:xfrm>
            <a:off x="1588957"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r>
              <a:rPr lang="zh-CN" altLang="en-US"/>
              <a:t>单击图标添加图片</a:t>
            </a:r>
            <a:endParaRPr lang="en-US"/>
          </a:p>
        </p:txBody>
      </p:sp>
      <p:sp>
        <p:nvSpPr>
          <p:cNvPr id="14" name="Picture Placeholder 13"/>
          <p:cNvSpPr>
            <a:spLocks noGrp="1"/>
          </p:cNvSpPr>
          <p:nvPr>
            <p:ph type="pic" sz="quarter" idx="12"/>
          </p:nvPr>
        </p:nvSpPr>
        <p:spPr>
          <a:xfrm>
            <a:off x="5016708"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r>
              <a:rPr lang="zh-CN" altLang="en-US"/>
              <a:t>单击图标添加图片</a:t>
            </a:r>
            <a:endParaRPr lang="en-US"/>
          </a:p>
        </p:txBody>
      </p:sp>
    </p:spTree>
    <p:extLst>
      <p:ext uri="{BB962C8B-B14F-4D97-AF65-F5344CB8AC3E}">
        <p14:creationId xmlns:p14="http://schemas.microsoft.com/office/powerpoint/2010/main" val="400628858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1_ScreenMockup">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362075" y="1471631"/>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r>
              <a:rPr lang="zh-CN" altLang="en-US"/>
              <a:t>单击图标添加图片</a:t>
            </a:r>
            <a:endParaRPr lang="en-US"/>
          </a:p>
        </p:txBody>
      </p:sp>
      <p:sp>
        <p:nvSpPr>
          <p:cNvPr id="13" name="Picture Placeholder 12"/>
          <p:cNvSpPr>
            <a:spLocks noGrp="1"/>
          </p:cNvSpPr>
          <p:nvPr>
            <p:ph type="pic" sz="quarter" idx="11"/>
          </p:nvPr>
        </p:nvSpPr>
        <p:spPr>
          <a:xfrm>
            <a:off x="4350028" y="247649"/>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r>
              <a:rPr lang="zh-CN" altLang="en-US"/>
              <a:t>单击图标添加图片</a:t>
            </a:r>
            <a:endParaRPr lang="en-US"/>
          </a:p>
        </p:txBody>
      </p:sp>
      <p:sp>
        <p:nvSpPr>
          <p:cNvPr id="15" name="Picture Placeholder 14"/>
          <p:cNvSpPr>
            <a:spLocks noGrp="1"/>
          </p:cNvSpPr>
          <p:nvPr>
            <p:ph type="pic" sz="quarter" idx="12"/>
          </p:nvPr>
        </p:nvSpPr>
        <p:spPr>
          <a:xfrm>
            <a:off x="7337980" y="1345633"/>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r>
              <a:rPr lang="zh-CN" altLang="en-US"/>
              <a:t>单击图标添加图片</a:t>
            </a:r>
            <a:endParaRPr lang="en-US"/>
          </a:p>
        </p:txBody>
      </p:sp>
    </p:spTree>
    <p:extLst>
      <p:ext uri="{BB962C8B-B14F-4D97-AF65-F5344CB8AC3E}">
        <p14:creationId xmlns:p14="http://schemas.microsoft.com/office/powerpoint/2010/main" val="326962966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46952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38489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2024/11/13</a:t>
            </a:fld>
            <a:endParaRPr lang="zh-CN" altLang="en-US" sz="2400">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161082553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2024/11/13</a:t>
            </a:fld>
            <a:endParaRPr lang="zh-CN" altLang="en-US" sz="2400">
              <a:solidFill>
                <a:prstClr val="black"/>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307992774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2024/11/13</a:t>
            </a:fld>
            <a:endParaRPr lang="zh-CN" altLang="en-US" sz="2400">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180313979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2024/11/13</a:t>
            </a:fld>
            <a:endParaRPr lang="zh-CN" altLang="en-US" sz="2400">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326553125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theme" Target="../theme/theme4.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Tree>
    <p:extLst>
      <p:ext uri="{BB962C8B-B14F-4D97-AF65-F5344CB8AC3E}">
        <p14:creationId xmlns:p14="http://schemas.microsoft.com/office/powerpoint/2010/main" val="7825083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71C9BF62-D4C9-4ABE-B714-AFF9D0E62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639B21B4-D614-4EF6-A8BA-B1D57CF7B2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AE6E3FB6-0004-4C6B-A0A4-64A76DAD10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6D9E9-1115-4A6A-ACAD-BF46EE2A3809}" type="datetimeFigureOut">
              <a:rPr lang="en-US" smtClean="0">
                <a:solidFill>
                  <a:prstClr val="black">
                    <a:tint val="75000"/>
                  </a:prstClr>
                </a:solidFill>
              </a:rPr>
              <a:pPr/>
              <a:t>11/13/2024</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DC7C1029-22BA-4860-9379-A3440E2C1C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E6CBB0EF-E55E-465D-8D94-FC3B269890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00265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6B83E38-4D6A-439B-A643-46AE75CDAEB5}" type="datetimeFigureOut">
              <a:rPr lang="en-US">
                <a:solidFill>
                  <a:prstClr val="black">
                    <a:tint val="75000"/>
                  </a:prstClr>
                </a:solidFill>
              </a:rPr>
              <a:pPr>
                <a:defRPr/>
              </a:pPr>
              <a:t>11/13/2024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E6F767AC-DF9A-4133-8D2D-77A6D1932392}"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4181263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xStyles>
    <p:titleStyle>
      <a:lvl1pPr algn="ctr" rtl="0" fontAlgn="base">
        <a:spcBef>
          <a:spcPct val="0"/>
        </a:spcBef>
        <a:spcAft>
          <a:spcPct val="0"/>
        </a:spcAft>
        <a:defRPr sz="4400" b="0" i="0" u="none"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b="0" i="0" u="none"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334B10-1BAA-4F86-8112-CC1F1B123847}" type="datetimeFigureOut">
              <a:rPr lang="zh-CN" altLang="en-US" smtClean="0">
                <a:solidFill>
                  <a:prstClr val="black">
                    <a:tint val="75000"/>
                  </a:prstClr>
                </a:solidFill>
              </a:rPr>
              <a:pPr/>
              <a:t>2024/11/13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573335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Yeseva One" panose="00000500000000000000" charset="0"/>
          <a:ea typeface="Yeseva One" panose="00000500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6.wmf"/><Relationship Id="rId11" Type="http://schemas.openxmlformats.org/officeDocument/2006/relationships/image" Target="../media/image17.jpeg"/><Relationship Id="rId5" Type="http://schemas.openxmlformats.org/officeDocument/2006/relationships/oleObject" Target="../embeddings/oleObject2.bin"/><Relationship Id="rId10" Type="http://schemas.openxmlformats.org/officeDocument/2006/relationships/oleObject" Target="../embeddings/oleObject6.bin"/><Relationship Id="rId4" Type="http://schemas.openxmlformats.org/officeDocument/2006/relationships/image" Target="../media/image15.wmf"/><Relationship Id="rId9"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33.png"/><Relationship Id="rId18"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slide" Target="slide13.xml"/><Relationship Id="rId12" Type="http://schemas.openxmlformats.org/officeDocument/2006/relationships/slide" Target="slide22.xml"/><Relationship Id="rId17" Type="http://schemas.openxmlformats.org/officeDocument/2006/relationships/image" Target="../media/image34.png"/><Relationship Id="rId2" Type="http://schemas.openxmlformats.org/officeDocument/2006/relationships/audio" Target="../media/audio1.wav"/><Relationship Id="rId16" Type="http://schemas.openxmlformats.org/officeDocument/2006/relationships/slide" Target="slide25.xml"/><Relationship Id="rId1" Type="http://schemas.openxmlformats.org/officeDocument/2006/relationships/slideLayout" Target="../slideLayouts/slideLayout33.xml"/><Relationship Id="rId6" Type="http://schemas.openxmlformats.org/officeDocument/2006/relationships/slide" Target="slide12.xml"/><Relationship Id="rId11" Type="http://schemas.openxmlformats.org/officeDocument/2006/relationships/image" Target="../media/image32.png"/><Relationship Id="rId5" Type="http://schemas.openxmlformats.org/officeDocument/2006/relationships/image" Target="../media/image30.png"/><Relationship Id="rId15" Type="http://schemas.openxmlformats.org/officeDocument/2006/relationships/slide" Target="slide24.xml"/><Relationship Id="rId10" Type="http://schemas.openxmlformats.org/officeDocument/2006/relationships/image" Target="../media/image31.png"/><Relationship Id="rId19"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slide" Target="slide15.xml"/><Relationship Id="rId14" Type="http://schemas.openxmlformats.org/officeDocument/2006/relationships/slide" Target="slide23.xml"/></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21.xml"/><Relationship Id="rId2" Type="http://schemas.openxmlformats.org/officeDocument/2006/relationships/audio" Target="../media/audio2.wav"/><Relationship Id="rId1" Type="http://schemas.openxmlformats.org/officeDocument/2006/relationships/slideLayout" Target="../slideLayouts/slideLayout3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33.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33.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33.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slide" Target="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4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9.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8"/>
          <p:cNvGrpSpPr>
            <a:grpSpLocks/>
          </p:cNvGrpSpPr>
          <p:nvPr/>
        </p:nvGrpSpPr>
        <p:grpSpPr bwMode="auto">
          <a:xfrm>
            <a:off x="3405049" y="133891"/>
            <a:ext cx="5813425" cy="715962"/>
            <a:chOff x="720" y="1390"/>
            <a:chExt cx="4442" cy="722"/>
          </a:xfrm>
        </p:grpSpPr>
        <p:sp>
          <p:nvSpPr>
            <p:cNvPr id="7" name="WordArt 12"/>
            <p:cNvSpPr>
              <a:spLocks noChangeArrowheads="1" noChangeShapeType="1" noTextEdit="1"/>
            </p:cNvSpPr>
            <p:nvPr/>
          </p:nvSpPr>
          <p:spPr bwMode="auto">
            <a:xfrm>
              <a:off x="720" y="1392"/>
              <a:ext cx="4416" cy="72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000" b="1" kern="10">
                  <a:solidFill>
                    <a:srgbClr val="FFFF00"/>
                  </a:solidFill>
                  <a:effectLst>
                    <a:outerShdw dist="35921" dir="2700000" algn="ctr" rotWithShape="0">
                      <a:srgbClr val="808080">
                        <a:alpha val="79999"/>
                      </a:srgbClr>
                    </a:outerShdw>
                  </a:effectLst>
                  <a:latin typeface="Times New Roman" panose="02020603050405020304" pitchFamily="18" charset="0"/>
                  <a:ea typeface="Tahoma" panose="020B0604030504040204" pitchFamily="34" charset="0"/>
                  <a:cs typeface="Times New Roman" panose="02020603050405020304" pitchFamily="18" charset="0"/>
                </a:rPr>
                <a:t> SỐ NGUYÊN</a:t>
              </a:r>
            </a:p>
          </p:txBody>
        </p:sp>
        <p:sp>
          <p:nvSpPr>
            <p:cNvPr id="8" name="WordArt 17"/>
            <p:cNvSpPr>
              <a:spLocks noChangeArrowheads="1" noChangeShapeType="1" noTextEdit="1"/>
            </p:cNvSpPr>
            <p:nvPr/>
          </p:nvSpPr>
          <p:spPr bwMode="auto">
            <a:xfrm>
              <a:off x="746" y="1390"/>
              <a:ext cx="4416" cy="72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000" b="1" kern="10" smtClean="0">
                  <a:solidFill>
                    <a:srgbClr val="FF3399"/>
                  </a:solidFill>
                  <a:effectLst>
                    <a:outerShdw dist="35921" dir="2700000" algn="ctr" rotWithShape="0">
                      <a:srgbClr val="808080">
                        <a:alpha val="79999"/>
                      </a:srgbClr>
                    </a:outerShdw>
                  </a:effectLst>
                  <a:latin typeface="Times New Roman" panose="02020603050405020304" pitchFamily="18" charset="0"/>
                  <a:ea typeface="Tahoma" panose="020B0604030504040204" pitchFamily="34" charset="0"/>
                  <a:cs typeface="Times New Roman" panose="02020603050405020304" pitchFamily="18" charset="0"/>
                </a:rPr>
                <a:t> SỐ NGUYÊN</a:t>
              </a:r>
              <a:endParaRPr lang="en-US" sz="2000" b="1" kern="10">
                <a:solidFill>
                  <a:srgbClr val="FF3399"/>
                </a:solidFill>
                <a:effectLst>
                  <a:outerShdw dist="35921" dir="2700000" algn="ctr" rotWithShape="0">
                    <a:srgbClr val="808080">
                      <a:alpha val="79999"/>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1" name="TextBox 10"/>
          <p:cNvSpPr txBox="1"/>
          <p:nvPr/>
        </p:nvSpPr>
        <p:spPr>
          <a:xfrm>
            <a:off x="746210" y="355226"/>
            <a:ext cx="2505814" cy="584775"/>
          </a:xfrm>
          <a:prstGeom prst="rect">
            <a:avLst/>
          </a:prstGeom>
          <a:noFill/>
        </p:spPr>
        <p:txBody>
          <a:bodyPr wrap="none" rtlCol="0">
            <a:spAutoFit/>
          </a:bodyPr>
          <a:lstStyle/>
          <a:p>
            <a:r>
              <a:rPr lang="en-US" sz="3200" b="1" smtClean="0">
                <a:solidFill>
                  <a:srgbClr val="002060"/>
                </a:solidFill>
                <a:latin typeface="Times New Roman" panose="02020603050405020304" pitchFamily="18" charset="0"/>
                <a:cs typeface="Times New Roman" panose="02020603050405020304" pitchFamily="18" charset="0"/>
              </a:rPr>
              <a:t>CHƯƠNG 2:</a:t>
            </a:r>
            <a:endParaRPr lang="en-US" sz="3200" b="1">
              <a:solidFill>
                <a:srgbClr val="00206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641" y="1171977"/>
            <a:ext cx="10006886" cy="525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1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graphicFrame>
        <p:nvGraphicFramePr>
          <p:cNvPr id="3" name="Diagram 2"/>
          <p:cNvGraphicFramePr/>
          <p:nvPr>
            <p:extLst>
              <p:ext uri="{D42A27DB-BD31-4B8C-83A1-F6EECF244321}">
                <p14:modId xmlns:p14="http://schemas.microsoft.com/office/powerpoint/2010/main" val="1152540078"/>
              </p:ext>
            </p:extLst>
          </p:nvPr>
        </p:nvGraphicFramePr>
        <p:xfrm>
          <a:off x="5682268" y="2676067"/>
          <a:ext cx="6248400" cy="3542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751642" y="1657885"/>
            <a:ext cx="9327369" cy="830997"/>
          </a:xfrm>
          <a:prstGeom prst="rect">
            <a:avLst/>
          </a:prstGeom>
          <a:noFill/>
          <a:ln w="19050">
            <a:solidFill>
              <a:srgbClr val="FF0000"/>
            </a:solidFill>
          </a:ln>
        </p:spPr>
        <p:txBody>
          <a:bodyPr wrap="square" rtlCol="0">
            <a:spAutoFit/>
          </a:bodyPr>
          <a:lstStyle/>
          <a:p>
            <a:r>
              <a:rPr lang="en-US" sz="2400" smtClean="0">
                <a:solidFill>
                  <a:prstClr val="black"/>
                </a:solidFill>
                <a:latin typeface="Times New Roman" panose="02020603050405020304" pitchFamily="18" charset="0"/>
                <a:cs typeface="Times New Roman" panose="02020603050405020304" pitchFamily="18" charset="0"/>
              </a:rPr>
              <a:t>- Tập </a:t>
            </a:r>
            <a:r>
              <a:rPr lang="en-US" sz="2400" dirty="0" err="1">
                <a:solidFill>
                  <a:prstClr val="black"/>
                </a:solidFill>
                <a:latin typeface="Times New Roman" panose="02020603050405020304" pitchFamily="18" charset="0"/>
                <a:cs typeface="Times New Roman" panose="02020603050405020304" pitchFamily="18" charset="0"/>
              </a:rPr>
              <a:t>hợp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gồm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0</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gọi</a:t>
            </a:r>
            <a:r>
              <a:rPr lang="en-US" sz="2400" dirty="0">
                <a:solidFill>
                  <a:prstClr val="black"/>
                </a:solidFill>
                <a:latin typeface="Times New Roman" panose="02020603050405020304" pitchFamily="18" charset="0"/>
                <a:cs typeface="Times New Roman" panose="02020603050405020304" pitchFamily="18" charset="0"/>
              </a:rPr>
              <a:t> </a:t>
            </a:r>
            <a:r>
              <a:rPr lang="en-US" sz="2400" err="1">
                <a:solidFill>
                  <a:prstClr val="black"/>
                </a:solidFill>
                <a:latin typeface="Times New Roman" panose="02020603050405020304" pitchFamily="18" charset="0"/>
                <a:cs typeface="Times New Roman" panose="02020603050405020304" pitchFamily="18" charset="0"/>
              </a:rPr>
              <a:t>là</a:t>
            </a:r>
            <a:r>
              <a:rPr lang="en-US" sz="2400">
                <a:solidFill>
                  <a:prstClr val="black"/>
                </a:solidFill>
                <a:latin typeface="Times New Roman" panose="02020603050405020304" pitchFamily="18" charset="0"/>
                <a:cs typeface="Times New Roman" panose="02020603050405020304" pitchFamily="18" charset="0"/>
              </a:rPr>
              <a:t> </a:t>
            </a:r>
            <a:endParaRPr lang="en-US" sz="2400" smtClean="0">
              <a:solidFill>
                <a:prstClr val="black"/>
              </a:solidFill>
              <a:latin typeface="Times New Roman" panose="02020603050405020304" pitchFamily="18" charset="0"/>
              <a:cs typeface="Times New Roman" panose="02020603050405020304" pitchFamily="18" charset="0"/>
            </a:endParaRPr>
          </a:p>
          <a:p>
            <a:r>
              <a:rPr lang="en-US" sz="2400" smtClean="0">
                <a:solidFill>
                  <a:prstClr val="black"/>
                </a:solidFill>
                <a:latin typeface="Times New Roman" panose="02020603050405020304" pitchFamily="18" charset="0"/>
                <a:cs typeface="Times New Roman" panose="02020603050405020304" pitchFamily="18" charset="0"/>
              </a:rPr>
              <a:t> tập </a:t>
            </a:r>
            <a:r>
              <a:rPr lang="en-US" sz="2400" dirty="0" err="1">
                <a:solidFill>
                  <a:prstClr val="black"/>
                </a:solidFill>
                <a:latin typeface="Times New Roman" panose="02020603050405020304" pitchFamily="18" charset="0"/>
                <a:cs typeface="Times New Roman" panose="02020603050405020304" pitchFamily="18" charset="0"/>
              </a:rPr>
              <a:t>hợp</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dirty="0">
                <a:solidFill>
                  <a:prstClr val="black"/>
                </a:solidFill>
                <a:latin typeface="Times New Roman" panose="02020603050405020304" pitchFamily="18" charset="0"/>
                <a:cs typeface="Times New Roman" panose="02020603050405020304" pitchFamily="18" charset="0"/>
              </a:rPr>
              <a:t>. </a:t>
            </a:r>
          </a:p>
        </p:txBody>
      </p:sp>
      <p:sp>
        <p:nvSpPr>
          <p:cNvPr id="5" name="TextBox 4"/>
          <p:cNvSpPr txBox="1"/>
          <p:nvPr/>
        </p:nvSpPr>
        <p:spPr>
          <a:xfrm>
            <a:off x="831541" y="2872866"/>
            <a:ext cx="5258541" cy="954107"/>
          </a:xfrm>
          <a:prstGeom prst="rect">
            <a:avLst/>
          </a:prstGeom>
          <a:noFill/>
        </p:spPr>
        <p:txBody>
          <a:bodyPr wrap="square" rtlCol="0">
            <a:spAutoFit/>
          </a:bodyPr>
          <a:lstStyle/>
          <a:p>
            <a:r>
              <a:rPr lang="en-US" sz="2800" b="1" i="1" u="sng" dirty="0" err="1">
                <a:solidFill>
                  <a:srgbClr val="FF0000"/>
                </a:solidFill>
                <a:latin typeface="Times New Roman" panose="02020603050405020304" pitchFamily="18" charset="0"/>
                <a:cs typeface="Times New Roman" panose="02020603050405020304" pitchFamily="18" charset="0"/>
              </a:rPr>
              <a:t>Kí</a:t>
            </a:r>
            <a:r>
              <a:rPr lang="en-US" sz="2800" b="1" i="1" u="sng" dirty="0">
                <a:solidFill>
                  <a:srgbClr val="FF0000"/>
                </a:solidFill>
                <a:latin typeface="Times New Roman" panose="02020603050405020304" pitchFamily="18" charset="0"/>
                <a:cs typeface="Times New Roman" panose="02020603050405020304" pitchFamily="18" charset="0"/>
              </a:rPr>
              <a:t> </a:t>
            </a:r>
            <a:r>
              <a:rPr lang="en-US" sz="2800" b="1" i="1" u="sng" dirty="0" err="1">
                <a:solidFill>
                  <a:srgbClr val="FF0000"/>
                </a:solidFill>
                <a:latin typeface="Times New Roman" panose="02020603050405020304" pitchFamily="18" charset="0"/>
                <a:cs typeface="Times New Roman" panose="02020603050405020304" pitchFamily="18" charset="0"/>
              </a:rPr>
              <a:t>hiệu</a:t>
            </a:r>
            <a:r>
              <a:rPr lang="en-US" sz="2800" b="1" i="1" u="sng" dirty="0">
                <a:solidFill>
                  <a:srgbClr val="FF000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Z</a:t>
            </a:r>
          </a:p>
          <a:p>
            <a:r>
              <a:rPr lang="en-US" sz="2800" smtClean="0">
                <a:solidFill>
                  <a:prstClr val="black"/>
                </a:solidFill>
                <a:latin typeface="Times New Roman" panose="02020603050405020304" pitchFamily="18" charset="0"/>
                <a:cs typeface="Times New Roman" panose="02020603050405020304" pitchFamily="18" charset="0"/>
              </a:rPr>
              <a:t>  Z </a:t>
            </a:r>
            <a:r>
              <a:rPr lang="en-US" sz="2800" dirty="0">
                <a:solidFill>
                  <a:prstClr val="black"/>
                </a:solidFill>
                <a:latin typeface="Times New Roman" panose="02020603050405020304" pitchFamily="18" charset="0"/>
                <a:cs typeface="Times New Roman" panose="02020603050405020304" pitchFamily="18" charset="0"/>
              </a:rPr>
              <a:t>= {…; -3; -2; -1; 0; 1; 2; 3; …}</a:t>
            </a:r>
          </a:p>
        </p:txBody>
      </p:sp>
      <mc:AlternateContent xmlns:mc="http://schemas.openxmlformats.org/markup-compatibility/2006" xmlns:a14="http://schemas.microsoft.com/office/drawing/2010/main">
        <mc:Choice Requires="a14">
          <p:sp>
            <p:nvSpPr>
              <p:cNvPr id="6" name="TextBox 5"/>
              <p:cNvSpPr txBox="1"/>
              <p:nvPr/>
            </p:nvSpPr>
            <p:spPr>
              <a:xfrm>
                <a:off x="902564" y="4205021"/>
                <a:ext cx="3811479" cy="1384995"/>
              </a:xfrm>
              <a:prstGeom prst="rect">
                <a:avLst/>
              </a:prstGeom>
              <a:noFill/>
            </p:spPr>
            <p:txBody>
              <a:bodyPr wrap="square" rtlCol="0">
                <a:spAutoFit/>
              </a:bodyPr>
              <a:lstStyle/>
              <a:p>
                <a:pPr lvl="0"/>
                <a:r>
                  <a:rPr lang="en-US" sz="2800" b="1" smtClean="0">
                    <a:solidFill>
                      <a:srgbClr val="FF0000"/>
                    </a:solidFill>
                    <a:latin typeface="Times New Roman" panose="02020603050405020304" pitchFamily="18" charset="0"/>
                    <a:cs typeface="Times New Roman" panose="02020603050405020304" pitchFamily="18" charset="0"/>
                  </a:rPr>
                  <a:t>Ví dụ 2 : </a:t>
                </a:r>
                <a14:m>
                  <m:oMath xmlns:m="http://schemas.openxmlformats.org/officeDocument/2006/math">
                    <m:r>
                      <a:rPr lang="en-US" sz="2800" i="1">
                        <a:solidFill>
                          <a:prstClr val="black"/>
                        </a:solidFill>
                        <a:latin typeface="Cambria Math" panose="02040503050406030204" pitchFamily="18" charset="0"/>
                        <a:cs typeface="Times New Roman" panose="02020603050405020304" pitchFamily="18" charset="0"/>
                      </a:rPr>
                      <m:t>−</m:t>
                    </m:r>
                    <m:r>
                      <a:rPr lang="en-US" sz="2800" i="1">
                        <a:solidFill>
                          <a:prstClr val="black"/>
                        </a:solidFill>
                        <a:latin typeface="Cambria Math" panose="02040503050406030204" pitchFamily="18" charset="0"/>
                        <a:cs typeface="Times New Roman" panose="02020603050405020304" pitchFamily="18" charset="0"/>
                      </a:rPr>
                      <m:t>9</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𝑍</m:t>
                    </m:r>
                  </m:oMath>
                </a14:m>
                <a:endParaRPr lang="en-US" sz="28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endParaRPr>
              </a:p>
              <a:p>
                <a:pPr lvl="0"/>
                <a14:m>
                  <m:oMathPara xmlns:m="http://schemas.openxmlformats.org/officeDocument/2006/math">
                    <m:oMathParaPr>
                      <m:jc m:val="left"/>
                    </m:oMathParaPr>
                    <m:oMath xmlns:m="http://schemas.openxmlformats.org/officeDocument/2006/math">
                      <m:r>
                        <a:rPr lang="en-US" sz="2800" b="0" i="1" smtClean="0">
                          <a:solidFill>
                            <a:prstClr val="black"/>
                          </a:solidFill>
                          <a:latin typeface="Cambria Math" panose="02040503050406030204" pitchFamily="18" charset="0"/>
                          <a:cs typeface="Times New Roman" panose="02020603050405020304" pitchFamily="18" charset="0"/>
                        </a:rPr>
                        <m:t>                  </m:t>
                      </m:r>
                      <m:r>
                        <a:rPr lang="en-US" sz="2800" i="1">
                          <a:solidFill>
                            <a:prstClr val="black"/>
                          </a:solidFill>
                          <a:latin typeface="Cambria Math" panose="02040503050406030204" pitchFamily="18" charset="0"/>
                          <a:cs typeface="Times New Roman" panose="02020603050405020304" pitchFamily="18" charset="0"/>
                        </a:rPr>
                        <m:t>−</m:t>
                      </m:r>
                      <m:r>
                        <a:rPr lang="en-US" sz="2800" i="1">
                          <a:solidFill>
                            <a:prstClr val="black"/>
                          </a:solidFill>
                          <a:latin typeface="Cambria Math" panose="02040503050406030204" pitchFamily="18" charset="0"/>
                          <a:cs typeface="Times New Roman" panose="02020603050405020304" pitchFamily="18" charset="0"/>
                        </a:rPr>
                        <m:t>3</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𝑍</m:t>
                      </m:r>
                    </m:oMath>
                  </m:oMathPara>
                </a14:m>
                <a:endParaRPr lang="en-US" sz="28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endParaRPr>
              </a:p>
              <a:p>
                <a:pPr lvl="0"/>
                <a14:m>
                  <m:oMathPara xmlns:m="http://schemas.openxmlformats.org/officeDocument/2006/math">
                    <m:oMathParaPr>
                      <m:jc m:val="left"/>
                    </m:oMathParaPr>
                    <m:oMath xmlns:m="http://schemas.openxmlformats.org/officeDocument/2006/math">
                      <m:r>
                        <a:rPr lang="en-US" sz="2800" i="1">
                          <a:solidFill>
                            <a:prstClr val="black"/>
                          </a:solidFill>
                          <a:latin typeface="Cambria Math" panose="02040503050406030204" pitchFamily="18" charset="0"/>
                          <a:cs typeface="Times New Roman" panose="02020603050405020304" pitchFamily="18" charset="0"/>
                        </a:rPr>
                        <m:t>  </m:t>
                      </m:r>
                      <m:r>
                        <a:rPr lang="en-US" sz="2800" b="0" i="1" smtClean="0">
                          <a:solidFill>
                            <a:prstClr val="black"/>
                          </a:solidFill>
                          <a:latin typeface="Cambria Math" panose="02040503050406030204" pitchFamily="18" charset="0"/>
                          <a:cs typeface="Times New Roman" panose="02020603050405020304" pitchFamily="18" charset="0"/>
                        </a:rPr>
                        <m:t>                  </m:t>
                      </m:r>
                      <m:r>
                        <a:rPr lang="en-US" sz="2800" i="1">
                          <a:solidFill>
                            <a:prstClr val="black"/>
                          </a:solidFill>
                          <a:latin typeface="Cambria Math" panose="02040503050406030204" pitchFamily="18" charset="0"/>
                          <a:cs typeface="Times New Roman" panose="02020603050405020304" pitchFamily="18" charset="0"/>
                        </a:rPr>
                        <m:t> </m:t>
                      </m:r>
                      <m:r>
                        <a:rPr lang="en-US" sz="2800" b="0" i="1" smtClean="0">
                          <a:solidFill>
                            <a:prstClr val="black"/>
                          </a:solidFill>
                          <a:latin typeface="Cambria Math" panose="02040503050406030204" pitchFamily="18" charset="0"/>
                          <a:cs typeface="Times New Roman" panose="02020603050405020304" pitchFamily="18" charset="0"/>
                        </a:rPr>
                        <m:t> </m:t>
                      </m:r>
                      <m:r>
                        <a:rPr lang="en-US" sz="2800" i="1">
                          <a:solidFill>
                            <a:prstClr val="black"/>
                          </a:solidFill>
                          <a:latin typeface="Cambria Math" panose="02040503050406030204" pitchFamily="18" charset="0"/>
                          <a:cs typeface="Times New Roman" panose="02020603050405020304" pitchFamily="18" charset="0"/>
                        </a:rPr>
                        <m:t>0</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𝑍</m:t>
                      </m:r>
                    </m:oMath>
                  </m:oMathPara>
                </a14:m>
                <a:endParaRPr lang="en-US" sz="280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902564" y="4205021"/>
                <a:ext cx="3811479" cy="1384995"/>
              </a:xfrm>
              <a:prstGeom prst="rect">
                <a:avLst/>
              </a:prstGeom>
              <a:blipFill rotWithShape="0">
                <a:blip r:embed="rId7"/>
                <a:stretch>
                  <a:fillRect l="-3200" t="-4846"/>
                </a:stretch>
              </a:blipFill>
            </p:spPr>
            <p:txBody>
              <a:bodyPr/>
              <a:lstStyle/>
              <a:p>
                <a:r>
                  <a:rPr lang="en-US">
                    <a:noFill/>
                  </a:rPr>
                  <a:t> </a:t>
                </a:r>
              </a:p>
            </p:txBody>
          </p:sp>
        </mc:Fallback>
      </mc:AlternateContent>
      <p:sp>
        <p:nvSpPr>
          <p:cNvPr id="9" name="Rounded Rectangle 8"/>
          <p:cNvSpPr/>
          <p:nvPr/>
        </p:nvSpPr>
        <p:spPr>
          <a:xfrm>
            <a:off x="553477" y="868108"/>
            <a:ext cx="446546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b="1" smtClean="0">
                <a:solidFill>
                  <a:srgbClr val="FF0000"/>
                </a:solidFill>
                <a:latin typeface="Times New Roman" panose="02020603050405020304" pitchFamily="18" charset="0"/>
                <a:cs typeface="Times New Roman" panose="02020603050405020304" pitchFamily="18" charset="0"/>
              </a:rPr>
              <a:t>. Tập hợp số nguyên</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746591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3" name="Pentagon 2"/>
          <p:cNvSpPr/>
          <p:nvPr/>
        </p:nvSpPr>
        <p:spPr>
          <a:xfrm>
            <a:off x="0" y="1961965"/>
            <a:ext cx="2539015" cy="514905"/>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t>THỰC HÀNH 2</a:t>
            </a:r>
            <a:endParaRPr lang="en-US" sz="2400" b="1"/>
          </a:p>
        </p:txBody>
      </p:sp>
      <p:sp>
        <p:nvSpPr>
          <p:cNvPr id="4" name="Rounded Rectangle 3"/>
          <p:cNvSpPr/>
          <p:nvPr/>
        </p:nvSpPr>
        <p:spPr>
          <a:xfrm>
            <a:off x="577048" y="1068958"/>
            <a:ext cx="446546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b="1" smtClean="0">
                <a:solidFill>
                  <a:srgbClr val="FF0000"/>
                </a:solidFill>
                <a:latin typeface="Times New Roman" panose="02020603050405020304" pitchFamily="18" charset="0"/>
                <a:cs typeface="Times New Roman" panose="02020603050405020304" pitchFamily="18" charset="0"/>
              </a:rPr>
              <a:t>. Tập hợp số nguyên</a:t>
            </a:r>
            <a:endParaRPr lang="en-US" sz="3200" b="1">
              <a:solidFill>
                <a:srgbClr val="FF0000"/>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46044064"/>
              </p:ext>
            </p:extLst>
          </p:nvPr>
        </p:nvGraphicFramePr>
        <p:xfrm>
          <a:off x="1269507" y="2822758"/>
          <a:ext cx="8943976" cy="2770176"/>
        </p:xfrm>
        <a:graphic>
          <a:graphicData uri="http://schemas.openxmlformats.org/drawingml/2006/table">
            <a:tbl>
              <a:tblPr firstRow="1" bandRow="1"/>
              <a:tblGrid>
                <a:gridCol w="2235994"/>
                <a:gridCol w="2235994"/>
                <a:gridCol w="2235994"/>
                <a:gridCol w="2235994"/>
              </a:tblGrid>
              <a:tr h="692544">
                <a:tc>
                  <a:txBody>
                    <a:bodyPr/>
                    <a:lstStyle>
                      <a:lvl1pPr marL="0" algn="l" defTabSz="1218565" rtl="0" eaLnBrk="1" latinLnBrk="0" hangingPunct="1">
                        <a:defRPr sz="2400" b="1" kern="1200">
                          <a:solidFill>
                            <a:schemeClr val="lt1"/>
                          </a:solidFill>
                          <a:latin typeface="Calibri"/>
                        </a:defRPr>
                      </a:lvl1pPr>
                      <a:lvl2pPr marL="609600" algn="l" defTabSz="1218565" rtl="0" eaLnBrk="1" latinLnBrk="0" hangingPunct="1">
                        <a:defRPr sz="2400" b="1" kern="1200">
                          <a:solidFill>
                            <a:schemeClr val="lt1"/>
                          </a:solidFill>
                          <a:latin typeface="Calibri"/>
                        </a:defRPr>
                      </a:lvl2pPr>
                      <a:lvl3pPr marL="1219200" algn="l" defTabSz="1218565" rtl="0" eaLnBrk="1" latinLnBrk="0" hangingPunct="1">
                        <a:defRPr sz="2400" b="1" kern="1200">
                          <a:solidFill>
                            <a:schemeClr val="lt1"/>
                          </a:solidFill>
                          <a:latin typeface="Calibri"/>
                        </a:defRPr>
                      </a:lvl3pPr>
                      <a:lvl4pPr marL="1828800" algn="l" defTabSz="1218565" rtl="0" eaLnBrk="1" latinLnBrk="0" hangingPunct="1">
                        <a:defRPr sz="2400" b="1" kern="1200">
                          <a:solidFill>
                            <a:schemeClr val="lt1"/>
                          </a:solidFill>
                          <a:latin typeface="Calibri"/>
                        </a:defRPr>
                      </a:lvl4pPr>
                      <a:lvl5pPr marL="2438400" algn="l" defTabSz="1218565" rtl="0" eaLnBrk="1" latinLnBrk="0" hangingPunct="1">
                        <a:defRPr sz="2400" b="1" kern="1200">
                          <a:solidFill>
                            <a:schemeClr val="lt1"/>
                          </a:solidFill>
                          <a:latin typeface="Calibri"/>
                        </a:defRPr>
                      </a:lvl5pPr>
                      <a:lvl6pPr marL="3048000" algn="l" defTabSz="1218565" rtl="0" eaLnBrk="1" latinLnBrk="0" hangingPunct="1">
                        <a:defRPr sz="2400" b="1" kern="1200">
                          <a:solidFill>
                            <a:schemeClr val="lt1"/>
                          </a:solidFill>
                          <a:latin typeface="Calibri"/>
                        </a:defRPr>
                      </a:lvl6pPr>
                      <a:lvl7pPr marL="3657600" algn="l" defTabSz="1218565" rtl="0" eaLnBrk="1" latinLnBrk="0" hangingPunct="1">
                        <a:defRPr sz="2400" b="1" kern="1200">
                          <a:solidFill>
                            <a:schemeClr val="lt1"/>
                          </a:solidFill>
                          <a:latin typeface="Calibri"/>
                        </a:defRPr>
                      </a:lvl7pPr>
                      <a:lvl8pPr marL="4267200" algn="l" defTabSz="1218565" rtl="0" eaLnBrk="1" latinLnBrk="0" hangingPunct="1">
                        <a:defRPr sz="2400" b="1" kern="1200">
                          <a:solidFill>
                            <a:schemeClr val="lt1"/>
                          </a:solidFill>
                          <a:latin typeface="Calibri"/>
                        </a:defRPr>
                      </a:lvl8pPr>
                      <a:lvl9pPr marL="4876800" algn="l" defTabSz="1218565" rtl="0" eaLnBrk="1" latinLnBrk="0" hangingPunct="1">
                        <a:defRPr sz="2400" b="1" kern="1200">
                          <a:solidFill>
                            <a:schemeClr val="lt1"/>
                          </a:solidFill>
                          <a:latin typeface="Calibri"/>
                        </a:defRPr>
                      </a:lvl9pPr>
                    </a:lstStyle>
                    <a:p>
                      <a:endParaRPr lang="en-US" sz="2400" b="1" dirty="0">
                        <a:solidFill>
                          <a:srgbClr val="FF0000"/>
                        </a:solidFill>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8565" rtl="0" eaLnBrk="1" latinLnBrk="0" hangingPunct="1">
                        <a:defRPr sz="2400" b="1" kern="1200">
                          <a:solidFill>
                            <a:schemeClr val="lt1"/>
                          </a:solidFill>
                          <a:latin typeface="Calibri"/>
                        </a:defRPr>
                      </a:lvl1pPr>
                      <a:lvl2pPr marL="609600" algn="l" defTabSz="1218565" rtl="0" eaLnBrk="1" latinLnBrk="0" hangingPunct="1">
                        <a:defRPr sz="2400" b="1" kern="1200">
                          <a:solidFill>
                            <a:schemeClr val="lt1"/>
                          </a:solidFill>
                          <a:latin typeface="Calibri"/>
                        </a:defRPr>
                      </a:lvl2pPr>
                      <a:lvl3pPr marL="1219200" algn="l" defTabSz="1218565" rtl="0" eaLnBrk="1" latinLnBrk="0" hangingPunct="1">
                        <a:defRPr sz="2400" b="1" kern="1200">
                          <a:solidFill>
                            <a:schemeClr val="lt1"/>
                          </a:solidFill>
                          <a:latin typeface="Calibri"/>
                        </a:defRPr>
                      </a:lvl3pPr>
                      <a:lvl4pPr marL="1828800" algn="l" defTabSz="1218565" rtl="0" eaLnBrk="1" latinLnBrk="0" hangingPunct="1">
                        <a:defRPr sz="2400" b="1" kern="1200">
                          <a:solidFill>
                            <a:schemeClr val="lt1"/>
                          </a:solidFill>
                          <a:latin typeface="Calibri"/>
                        </a:defRPr>
                      </a:lvl4pPr>
                      <a:lvl5pPr marL="2438400" algn="l" defTabSz="1218565" rtl="0" eaLnBrk="1" latinLnBrk="0" hangingPunct="1">
                        <a:defRPr sz="2400" b="1" kern="1200">
                          <a:solidFill>
                            <a:schemeClr val="lt1"/>
                          </a:solidFill>
                          <a:latin typeface="Calibri"/>
                        </a:defRPr>
                      </a:lvl5pPr>
                      <a:lvl6pPr marL="3048000" algn="l" defTabSz="1218565" rtl="0" eaLnBrk="1" latinLnBrk="0" hangingPunct="1">
                        <a:defRPr sz="2400" b="1" kern="1200">
                          <a:solidFill>
                            <a:schemeClr val="lt1"/>
                          </a:solidFill>
                          <a:latin typeface="Calibri"/>
                        </a:defRPr>
                      </a:lvl6pPr>
                      <a:lvl7pPr marL="3657600" algn="l" defTabSz="1218565" rtl="0" eaLnBrk="1" latinLnBrk="0" hangingPunct="1">
                        <a:defRPr sz="2400" b="1" kern="1200">
                          <a:solidFill>
                            <a:schemeClr val="lt1"/>
                          </a:solidFill>
                          <a:latin typeface="Calibri"/>
                        </a:defRPr>
                      </a:lvl7pPr>
                      <a:lvl8pPr marL="4267200" algn="l" defTabSz="1218565" rtl="0" eaLnBrk="1" latinLnBrk="0" hangingPunct="1">
                        <a:defRPr sz="2400" b="1" kern="1200">
                          <a:solidFill>
                            <a:schemeClr val="lt1"/>
                          </a:solidFill>
                          <a:latin typeface="Calibri"/>
                        </a:defRPr>
                      </a:lvl8pPr>
                      <a:lvl9pPr marL="4876800" algn="l" defTabSz="1218565" rtl="0" eaLnBrk="1" latinLnBrk="0" hangingPunct="1">
                        <a:defRPr sz="2400" b="1" kern="1200">
                          <a:solidFill>
                            <a:schemeClr val="lt1"/>
                          </a:solidFill>
                          <a:latin typeface="Calibri"/>
                        </a:defRPr>
                      </a:lvl9pPr>
                    </a:lstStyle>
                    <a:p>
                      <a:pPr algn="ctr"/>
                      <a:r>
                        <a:rPr lang="en-US" sz="2400" b="1" smtClean="0">
                          <a:solidFill>
                            <a:srgbClr val="FF0000"/>
                          </a:solidFill>
                          <a:latin typeface="Times New Roman" pitchFamily="18" charset="0"/>
                          <a:cs typeface="Times New Roman" pitchFamily="18" charset="0"/>
                        </a:rPr>
                        <a:t>Đáp</a:t>
                      </a:r>
                      <a:r>
                        <a:rPr lang="en-US" sz="2400" b="1" baseline="0" smtClean="0">
                          <a:solidFill>
                            <a:srgbClr val="FF0000"/>
                          </a:solidFill>
                          <a:latin typeface="Times New Roman" pitchFamily="18" charset="0"/>
                          <a:cs typeface="Times New Roman" pitchFamily="18" charset="0"/>
                        </a:rPr>
                        <a:t> án</a:t>
                      </a:r>
                      <a:endParaRPr lang="en-US" sz="2400" b="1" dirty="0">
                        <a:solidFill>
                          <a:srgbClr val="FF0000"/>
                        </a:solidFill>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8565" rtl="0" eaLnBrk="1" latinLnBrk="0" hangingPunct="1">
                        <a:defRPr sz="2400" b="1" kern="1200">
                          <a:solidFill>
                            <a:schemeClr val="lt1"/>
                          </a:solidFill>
                          <a:latin typeface="Calibri"/>
                        </a:defRPr>
                      </a:lvl1pPr>
                      <a:lvl2pPr marL="609600" algn="l" defTabSz="1218565" rtl="0" eaLnBrk="1" latinLnBrk="0" hangingPunct="1">
                        <a:defRPr sz="2400" b="1" kern="1200">
                          <a:solidFill>
                            <a:schemeClr val="lt1"/>
                          </a:solidFill>
                          <a:latin typeface="Calibri"/>
                        </a:defRPr>
                      </a:lvl2pPr>
                      <a:lvl3pPr marL="1219200" algn="l" defTabSz="1218565" rtl="0" eaLnBrk="1" latinLnBrk="0" hangingPunct="1">
                        <a:defRPr sz="2400" b="1" kern="1200">
                          <a:solidFill>
                            <a:schemeClr val="lt1"/>
                          </a:solidFill>
                          <a:latin typeface="Calibri"/>
                        </a:defRPr>
                      </a:lvl3pPr>
                      <a:lvl4pPr marL="1828800" algn="l" defTabSz="1218565" rtl="0" eaLnBrk="1" latinLnBrk="0" hangingPunct="1">
                        <a:defRPr sz="2400" b="1" kern="1200">
                          <a:solidFill>
                            <a:schemeClr val="lt1"/>
                          </a:solidFill>
                          <a:latin typeface="Calibri"/>
                        </a:defRPr>
                      </a:lvl4pPr>
                      <a:lvl5pPr marL="2438400" algn="l" defTabSz="1218565" rtl="0" eaLnBrk="1" latinLnBrk="0" hangingPunct="1">
                        <a:defRPr sz="2400" b="1" kern="1200">
                          <a:solidFill>
                            <a:schemeClr val="lt1"/>
                          </a:solidFill>
                          <a:latin typeface="Calibri"/>
                        </a:defRPr>
                      </a:lvl5pPr>
                      <a:lvl6pPr marL="3048000" algn="l" defTabSz="1218565" rtl="0" eaLnBrk="1" latinLnBrk="0" hangingPunct="1">
                        <a:defRPr sz="2400" b="1" kern="1200">
                          <a:solidFill>
                            <a:schemeClr val="lt1"/>
                          </a:solidFill>
                          <a:latin typeface="Calibri"/>
                        </a:defRPr>
                      </a:lvl6pPr>
                      <a:lvl7pPr marL="3657600" algn="l" defTabSz="1218565" rtl="0" eaLnBrk="1" latinLnBrk="0" hangingPunct="1">
                        <a:defRPr sz="2400" b="1" kern="1200">
                          <a:solidFill>
                            <a:schemeClr val="lt1"/>
                          </a:solidFill>
                          <a:latin typeface="Calibri"/>
                        </a:defRPr>
                      </a:lvl7pPr>
                      <a:lvl8pPr marL="4267200" algn="l" defTabSz="1218565" rtl="0" eaLnBrk="1" latinLnBrk="0" hangingPunct="1">
                        <a:defRPr sz="2400" b="1" kern="1200">
                          <a:solidFill>
                            <a:schemeClr val="lt1"/>
                          </a:solidFill>
                          <a:latin typeface="Calibri"/>
                        </a:defRPr>
                      </a:lvl8pPr>
                      <a:lvl9pPr marL="4876800" algn="l" defTabSz="1218565" rtl="0" eaLnBrk="1" latinLnBrk="0" hangingPunct="1">
                        <a:defRPr sz="2400" b="1" kern="1200">
                          <a:solidFill>
                            <a:schemeClr val="lt1"/>
                          </a:solidFill>
                          <a:latin typeface="Calibri"/>
                        </a:defRPr>
                      </a:lvl9pPr>
                    </a:lstStyle>
                    <a:p>
                      <a:pPr algn="ctr"/>
                      <a:endParaRPr lang="en-US" sz="2400" b="1" dirty="0">
                        <a:solidFill>
                          <a:srgbClr val="FF0000"/>
                        </a:solidFill>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8565" rtl="0" eaLnBrk="1" latinLnBrk="0" hangingPunct="1">
                        <a:defRPr sz="2400" b="1" kern="1200">
                          <a:solidFill>
                            <a:schemeClr val="lt1"/>
                          </a:solidFill>
                          <a:latin typeface="Calibri"/>
                        </a:defRPr>
                      </a:lvl1pPr>
                      <a:lvl2pPr marL="609600" algn="l" defTabSz="1218565" rtl="0" eaLnBrk="1" latinLnBrk="0" hangingPunct="1">
                        <a:defRPr sz="2400" b="1" kern="1200">
                          <a:solidFill>
                            <a:schemeClr val="lt1"/>
                          </a:solidFill>
                          <a:latin typeface="Calibri"/>
                        </a:defRPr>
                      </a:lvl2pPr>
                      <a:lvl3pPr marL="1219200" algn="l" defTabSz="1218565" rtl="0" eaLnBrk="1" latinLnBrk="0" hangingPunct="1">
                        <a:defRPr sz="2400" b="1" kern="1200">
                          <a:solidFill>
                            <a:schemeClr val="lt1"/>
                          </a:solidFill>
                          <a:latin typeface="Calibri"/>
                        </a:defRPr>
                      </a:lvl3pPr>
                      <a:lvl4pPr marL="1828800" algn="l" defTabSz="1218565" rtl="0" eaLnBrk="1" latinLnBrk="0" hangingPunct="1">
                        <a:defRPr sz="2400" b="1" kern="1200">
                          <a:solidFill>
                            <a:schemeClr val="lt1"/>
                          </a:solidFill>
                          <a:latin typeface="Calibri"/>
                        </a:defRPr>
                      </a:lvl4pPr>
                      <a:lvl5pPr marL="2438400" algn="l" defTabSz="1218565" rtl="0" eaLnBrk="1" latinLnBrk="0" hangingPunct="1">
                        <a:defRPr sz="2400" b="1" kern="1200">
                          <a:solidFill>
                            <a:schemeClr val="lt1"/>
                          </a:solidFill>
                          <a:latin typeface="Calibri"/>
                        </a:defRPr>
                      </a:lvl5pPr>
                      <a:lvl6pPr marL="3048000" algn="l" defTabSz="1218565" rtl="0" eaLnBrk="1" latinLnBrk="0" hangingPunct="1">
                        <a:defRPr sz="2400" b="1" kern="1200">
                          <a:solidFill>
                            <a:schemeClr val="lt1"/>
                          </a:solidFill>
                          <a:latin typeface="Calibri"/>
                        </a:defRPr>
                      </a:lvl6pPr>
                      <a:lvl7pPr marL="3657600" algn="l" defTabSz="1218565" rtl="0" eaLnBrk="1" latinLnBrk="0" hangingPunct="1">
                        <a:defRPr sz="2400" b="1" kern="1200">
                          <a:solidFill>
                            <a:schemeClr val="lt1"/>
                          </a:solidFill>
                          <a:latin typeface="Calibri"/>
                        </a:defRPr>
                      </a:lvl7pPr>
                      <a:lvl8pPr marL="4267200" algn="l" defTabSz="1218565" rtl="0" eaLnBrk="1" latinLnBrk="0" hangingPunct="1">
                        <a:defRPr sz="2400" b="1" kern="1200">
                          <a:solidFill>
                            <a:schemeClr val="lt1"/>
                          </a:solidFill>
                          <a:latin typeface="Calibri"/>
                        </a:defRPr>
                      </a:lvl8pPr>
                      <a:lvl9pPr marL="4876800" algn="l" defTabSz="1218565" rtl="0" eaLnBrk="1" latinLnBrk="0" hangingPunct="1">
                        <a:defRPr sz="2400" b="1" kern="1200">
                          <a:solidFill>
                            <a:schemeClr val="lt1"/>
                          </a:solidFill>
                          <a:latin typeface="Calibri"/>
                        </a:defRPr>
                      </a:lvl9pPr>
                    </a:lstStyle>
                    <a:p>
                      <a:pPr algn="ctr"/>
                      <a:r>
                        <a:rPr lang="en-US" sz="2400" b="1" dirty="0" err="1" smtClean="0">
                          <a:solidFill>
                            <a:srgbClr val="FF0000"/>
                          </a:solidFill>
                          <a:latin typeface="Times New Roman" pitchFamily="18" charset="0"/>
                          <a:cs typeface="Times New Roman" pitchFamily="18" charset="0"/>
                        </a:rPr>
                        <a:t>Đáp</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án</a:t>
                      </a:r>
                      <a:endParaRPr lang="en-US" sz="2400" b="1" dirty="0">
                        <a:solidFill>
                          <a:srgbClr val="FF0000"/>
                        </a:solidFill>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r>
              <a:tr h="692544">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r>
                        <a:rPr lang="en-US" sz="2400" b="1" dirty="0" smtClean="0">
                          <a:latin typeface="Times New Roman" pitchFamily="18" charset="0"/>
                          <a:cs typeface="Times New Roman" pitchFamily="18" charset="0"/>
                        </a:rPr>
                        <a:t>a) -4       Z</a:t>
                      </a:r>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r>
                        <a:rPr lang="en-US" sz="2400" b="1" dirty="0" smtClean="0">
                          <a:latin typeface="Times New Roman" pitchFamily="18" charset="0"/>
                          <a:cs typeface="Times New Roman" pitchFamily="18" charset="0"/>
                        </a:rPr>
                        <a:t>d) -8       N</a:t>
                      </a:r>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692544">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r>
                        <a:rPr lang="en-US" sz="2400" b="1" dirty="0" smtClean="0">
                          <a:latin typeface="Times New Roman" pitchFamily="18" charset="0"/>
                          <a:cs typeface="Times New Roman" pitchFamily="18" charset="0"/>
                        </a:rPr>
                        <a:t>b) 5       Z</a:t>
                      </a:r>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endParaRPr lang="en-US" sz="2400" b="1">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r>
                        <a:rPr lang="en-US" sz="2400" b="1" dirty="0" smtClean="0">
                          <a:latin typeface="Times New Roman" pitchFamily="18" charset="0"/>
                          <a:cs typeface="Times New Roman" pitchFamily="18" charset="0"/>
                        </a:rPr>
                        <a:t>e)</a:t>
                      </a:r>
                      <a:r>
                        <a:rPr lang="en-US" sz="2400" b="1" baseline="0" dirty="0" smtClean="0">
                          <a:latin typeface="Times New Roman" pitchFamily="18" charset="0"/>
                          <a:cs typeface="Times New Roman" pitchFamily="18" charset="0"/>
                        </a:rPr>
                        <a:t>   6       N</a:t>
                      </a:r>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692544">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r>
                        <a:rPr lang="en-US" sz="2400" b="1" dirty="0" smtClean="0">
                          <a:latin typeface="Times New Roman" pitchFamily="18" charset="0"/>
                          <a:cs typeface="Times New Roman" pitchFamily="18" charset="0"/>
                        </a:rPr>
                        <a:t>c) 0</a:t>
                      </a:r>
                      <a:r>
                        <a:rPr lang="en-US" sz="2400" b="1" baseline="0" dirty="0" smtClean="0">
                          <a:latin typeface="Times New Roman" pitchFamily="18" charset="0"/>
                          <a:cs typeface="Times New Roman" pitchFamily="18" charset="0"/>
                        </a:rPr>
                        <a:t>       Z</a:t>
                      </a:r>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r>
                        <a:rPr lang="en-US" sz="2400" b="1" dirty="0" smtClean="0">
                          <a:latin typeface="Times New Roman" pitchFamily="18" charset="0"/>
                          <a:cs typeface="Times New Roman" pitchFamily="18" charset="0"/>
                        </a:rPr>
                        <a:t>g)   0       N</a:t>
                      </a:r>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8565" rtl="0" eaLnBrk="1" latinLnBrk="0" hangingPunct="1">
                        <a:defRPr sz="2400" kern="1200">
                          <a:solidFill>
                            <a:schemeClr val="dk1"/>
                          </a:solidFill>
                          <a:latin typeface="Calibri"/>
                        </a:defRPr>
                      </a:lvl1pPr>
                      <a:lvl2pPr marL="609600" algn="l" defTabSz="1218565" rtl="0" eaLnBrk="1" latinLnBrk="0" hangingPunct="1">
                        <a:defRPr sz="2400" kern="1200">
                          <a:solidFill>
                            <a:schemeClr val="dk1"/>
                          </a:solidFill>
                          <a:latin typeface="Calibri"/>
                        </a:defRPr>
                      </a:lvl2pPr>
                      <a:lvl3pPr marL="1219200" algn="l" defTabSz="1218565" rtl="0" eaLnBrk="1" latinLnBrk="0" hangingPunct="1">
                        <a:defRPr sz="2400" kern="1200">
                          <a:solidFill>
                            <a:schemeClr val="dk1"/>
                          </a:solidFill>
                          <a:latin typeface="Calibri"/>
                        </a:defRPr>
                      </a:lvl3pPr>
                      <a:lvl4pPr marL="1828800" algn="l" defTabSz="1218565" rtl="0" eaLnBrk="1" latinLnBrk="0" hangingPunct="1">
                        <a:defRPr sz="2400" kern="1200">
                          <a:solidFill>
                            <a:schemeClr val="dk1"/>
                          </a:solidFill>
                          <a:latin typeface="Calibri"/>
                        </a:defRPr>
                      </a:lvl4pPr>
                      <a:lvl5pPr marL="2438400" algn="l" defTabSz="1218565" rtl="0" eaLnBrk="1" latinLnBrk="0" hangingPunct="1">
                        <a:defRPr sz="2400" kern="1200">
                          <a:solidFill>
                            <a:schemeClr val="dk1"/>
                          </a:solidFill>
                          <a:latin typeface="Calibri"/>
                        </a:defRPr>
                      </a:lvl5pPr>
                      <a:lvl6pPr marL="3048000" algn="l" defTabSz="1218565" rtl="0" eaLnBrk="1" latinLnBrk="0" hangingPunct="1">
                        <a:defRPr sz="2400" kern="1200">
                          <a:solidFill>
                            <a:schemeClr val="dk1"/>
                          </a:solidFill>
                          <a:latin typeface="Calibri"/>
                        </a:defRPr>
                      </a:lvl6pPr>
                      <a:lvl7pPr marL="3657600" algn="l" defTabSz="1218565" rtl="0" eaLnBrk="1" latinLnBrk="0" hangingPunct="1">
                        <a:defRPr sz="2400" kern="1200">
                          <a:solidFill>
                            <a:schemeClr val="dk1"/>
                          </a:solidFill>
                          <a:latin typeface="Calibri"/>
                        </a:defRPr>
                      </a:lvl7pPr>
                      <a:lvl8pPr marL="4267200" algn="l" defTabSz="1218565" rtl="0" eaLnBrk="1" latinLnBrk="0" hangingPunct="1">
                        <a:defRPr sz="2400" kern="1200">
                          <a:solidFill>
                            <a:schemeClr val="dk1"/>
                          </a:solidFill>
                          <a:latin typeface="Calibri"/>
                        </a:defRPr>
                      </a:lvl8pPr>
                      <a:lvl9pPr marL="4876800" algn="l" defTabSz="1218565" rtl="0" eaLnBrk="1" latinLnBrk="0" hangingPunct="1">
                        <a:defRPr sz="2400" kern="1200">
                          <a:solidFill>
                            <a:schemeClr val="dk1"/>
                          </a:solidFill>
                          <a:latin typeface="Calibri"/>
                        </a:defRPr>
                      </a:lvl9pPr>
                    </a:lstStyle>
                    <a:p>
                      <a:endParaRPr lang="en-US" sz="2400" b="1"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bl>
          </a:graphicData>
        </a:graphic>
      </p:graphicFrame>
      <p:sp>
        <p:nvSpPr>
          <p:cNvPr id="6" name="TextBox 4"/>
          <p:cNvSpPr txBox="1">
            <a:spLocks noChangeArrowheads="1"/>
          </p:cNvSpPr>
          <p:nvPr/>
        </p:nvSpPr>
        <p:spPr bwMode="auto">
          <a:xfrm>
            <a:off x="2695771" y="1840891"/>
            <a:ext cx="61214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lnSpc>
                <a:spcPct val="150000"/>
              </a:lnSpc>
              <a:spcBef>
                <a:spcPct val="0"/>
              </a:spcBef>
              <a:spcAft>
                <a:spcPct val="0"/>
              </a:spcAft>
            </a:pPr>
            <a:r>
              <a:rPr lang="en-US" altLang="en-US" sz="2700" b="1" smtClean="0">
                <a:solidFill>
                  <a:prstClr val="black"/>
                </a:solidFill>
                <a:latin typeface="Times New Roman" panose="02020603050405020304" pitchFamily="18" charset="0"/>
                <a:cs typeface="Times New Roman" panose="02020603050405020304" pitchFamily="18" charset="0"/>
              </a:rPr>
              <a:t>Điền Đúng hoặc Sai:</a:t>
            </a:r>
            <a:endParaRPr lang="en-US" altLang="en-US" sz="2700" b="1" smtClean="0">
              <a:solidFill>
                <a:srgbClr val="FF0000"/>
              </a:solidFill>
              <a:latin typeface="Times New Roman" panose="02020603050405020304" pitchFamily="18" charset="0"/>
              <a:cs typeface="Times New Roman" panose="02020603050405020304" pitchFamily="18" charset="0"/>
            </a:endParaRPr>
          </a:p>
        </p:txBody>
      </p:sp>
      <p:graphicFrame>
        <p:nvGraphicFramePr>
          <p:cNvPr id="7" name="Object 1"/>
          <p:cNvGraphicFramePr>
            <a:graphicFrameLocks noChangeAspect="1"/>
          </p:cNvGraphicFramePr>
          <p:nvPr>
            <p:extLst>
              <p:ext uri="{D42A27DB-BD31-4B8C-83A1-F6EECF244321}">
                <p14:modId xmlns:p14="http://schemas.microsoft.com/office/powerpoint/2010/main" val="1055028554"/>
              </p:ext>
            </p:extLst>
          </p:nvPr>
        </p:nvGraphicFramePr>
        <p:xfrm>
          <a:off x="2082581" y="3648661"/>
          <a:ext cx="340861" cy="340861"/>
        </p:xfrm>
        <a:graphic>
          <a:graphicData uri="http://schemas.openxmlformats.org/presentationml/2006/ole">
            <mc:AlternateContent xmlns:mc="http://schemas.openxmlformats.org/markup-compatibility/2006">
              <mc:Choice xmlns:v="urn:schemas-microsoft-com:vml" Requires="v">
                <p:oleObj spid="_x0000_s1134" name="Equation" r:id="rId3" imgW="126725" imgH="126725" progId="Equation.DSMT4">
                  <p:embed/>
                </p:oleObj>
              </mc:Choice>
              <mc:Fallback>
                <p:oleObj name="Equation" r:id="rId3" imgW="126725" imgH="126725"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581" y="3648661"/>
                        <a:ext cx="340861" cy="340861"/>
                      </a:xfrm>
                      <a:prstGeom prst="rect">
                        <a:avLst/>
                      </a:prstGeom>
                      <a:noFill/>
                      <a:ln>
                        <a:noFill/>
                      </a:ln>
                    </p:spPr>
                  </p:pic>
                </p:oleObj>
              </mc:Fallback>
            </mc:AlternateContent>
          </a:graphicData>
        </a:graphic>
      </p:graphicFrame>
      <p:graphicFrame>
        <p:nvGraphicFramePr>
          <p:cNvPr id="8" name="Object 2"/>
          <p:cNvGraphicFramePr>
            <a:graphicFrameLocks noChangeAspect="1"/>
          </p:cNvGraphicFramePr>
          <p:nvPr>
            <p:extLst>
              <p:ext uri="{D42A27DB-BD31-4B8C-83A1-F6EECF244321}">
                <p14:modId xmlns:p14="http://schemas.microsoft.com/office/powerpoint/2010/main" val="4060607326"/>
              </p:ext>
            </p:extLst>
          </p:nvPr>
        </p:nvGraphicFramePr>
        <p:xfrm>
          <a:off x="1964849" y="4273229"/>
          <a:ext cx="340861" cy="340861"/>
        </p:xfrm>
        <a:graphic>
          <a:graphicData uri="http://schemas.openxmlformats.org/presentationml/2006/ole">
            <mc:AlternateContent xmlns:mc="http://schemas.openxmlformats.org/markup-compatibility/2006">
              <mc:Choice xmlns:v="urn:schemas-microsoft-com:vml" Requires="v">
                <p:oleObj spid="_x0000_s1135" name="Equation" r:id="rId5" imgW="126725" imgH="126725" progId="Equation.DSMT4">
                  <p:embed/>
                </p:oleObj>
              </mc:Choice>
              <mc:Fallback>
                <p:oleObj name="Equation" r:id="rId5" imgW="126725" imgH="126725"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4849" y="4273229"/>
                        <a:ext cx="340861" cy="340861"/>
                      </a:xfrm>
                      <a:prstGeom prst="rect">
                        <a:avLst/>
                      </a:prstGeom>
                      <a:noFill/>
                      <a:ln>
                        <a:noFill/>
                      </a:ln>
                    </p:spPr>
                  </p:pic>
                </p:oleObj>
              </mc:Fallback>
            </mc:AlternateContent>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val="1172366580"/>
              </p:ext>
            </p:extLst>
          </p:nvPr>
        </p:nvGraphicFramePr>
        <p:xfrm>
          <a:off x="6547510" y="3596815"/>
          <a:ext cx="340861" cy="340861"/>
        </p:xfrm>
        <a:graphic>
          <a:graphicData uri="http://schemas.openxmlformats.org/presentationml/2006/ole">
            <mc:AlternateContent xmlns:mc="http://schemas.openxmlformats.org/markup-compatibility/2006">
              <mc:Choice xmlns:v="urn:schemas-microsoft-com:vml" Requires="v">
                <p:oleObj spid="_x0000_s1136" name="Equation" r:id="rId7" imgW="126725" imgH="126725" progId="Equation.DSMT4">
                  <p:embed/>
                </p:oleObj>
              </mc:Choice>
              <mc:Fallback>
                <p:oleObj name="Equation" r:id="rId7" imgW="126725" imgH="126725"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7510" y="3596815"/>
                        <a:ext cx="340861" cy="340861"/>
                      </a:xfrm>
                      <a:prstGeom prst="rect">
                        <a:avLst/>
                      </a:prstGeom>
                      <a:noFill/>
                      <a:ln>
                        <a:noFill/>
                      </a:ln>
                    </p:spPr>
                  </p:pic>
                </p:oleObj>
              </mc:Fallback>
            </mc:AlternateContent>
          </a:graphicData>
        </a:graphic>
      </p:graphicFrame>
      <p:graphicFrame>
        <p:nvGraphicFramePr>
          <p:cNvPr id="10" name="Object 5"/>
          <p:cNvGraphicFramePr>
            <a:graphicFrameLocks noChangeAspect="1"/>
          </p:cNvGraphicFramePr>
          <p:nvPr>
            <p:extLst>
              <p:ext uri="{D42A27DB-BD31-4B8C-83A1-F6EECF244321}">
                <p14:modId xmlns:p14="http://schemas.microsoft.com/office/powerpoint/2010/main" val="3500355445"/>
              </p:ext>
            </p:extLst>
          </p:nvPr>
        </p:nvGraphicFramePr>
        <p:xfrm>
          <a:off x="1936979" y="4989111"/>
          <a:ext cx="340861" cy="340861"/>
        </p:xfrm>
        <a:graphic>
          <a:graphicData uri="http://schemas.openxmlformats.org/presentationml/2006/ole">
            <mc:AlternateContent xmlns:mc="http://schemas.openxmlformats.org/markup-compatibility/2006">
              <mc:Choice xmlns:v="urn:schemas-microsoft-com:vml" Requires="v">
                <p:oleObj spid="_x0000_s1137" name="Equation" r:id="rId8" imgW="126725" imgH="126725" progId="Equation.DSMT4">
                  <p:embed/>
                </p:oleObj>
              </mc:Choice>
              <mc:Fallback>
                <p:oleObj name="Equation" r:id="rId8" imgW="126725" imgH="126725"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6979" y="4989111"/>
                        <a:ext cx="340861" cy="340861"/>
                      </a:xfrm>
                      <a:prstGeom prst="rect">
                        <a:avLst/>
                      </a:prstGeom>
                      <a:noFill/>
                      <a:ln>
                        <a:noFill/>
                      </a:ln>
                    </p:spPr>
                  </p:pic>
                </p:oleObj>
              </mc:Fallback>
            </mc:AlternateContent>
          </a:graphicData>
        </a:graphic>
      </p:graphicFrame>
      <p:graphicFrame>
        <p:nvGraphicFramePr>
          <p:cNvPr id="11" name="Object 8"/>
          <p:cNvGraphicFramePr>
            <a:graphicFrameLocks noChangeAspect="1"/>
          </p:cNvGraphicFramePr>
          <p:nvPr>
            <p:extLst>
              <p:ext uri="{D42A27DB-BD31-4B8C-83A1-F6EECF244321}">
                <p14:modId xmlns:p14="http://schemas.microsoft.com/office/powerpoint/2010/main" val="1605861467"/>
              </p:ext>
            </p:extLst>
          </p:nvPr>
        </p:nvGraphicFramePr>
        <p:xfrm>
          <a:off x="6582062" y="4286030"/>
          <a:ext cx="340861" cy="340861"/>
        </p:xfrm>
        <a:graphic>
          <a:graphicData uri="http://schemas.openxmlformats.org/presentationml/2006/ole">
            <mc:AlternateContent xmlns:mc="http://schemas.openxmlformats.org/markup-compatibility/2006">
              <mc:Choice xmlns:v="urn:schemas-microsoft-com:vml" Requires="v">
                <p:oleObj spid="_x0000_s1138" name="Equation" r:id="rId9" imgW="126725" imgH="126725" progId="Equation.DSMT4">
                  <p:embed/>
                </p:oleObj>
              </mc:Choice>
              <mc:Fallback>
                <p:oleObj name="Equation" r:id="rId9" imgW="126725" imgH="126725"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2062" y="4286030"/>
                        <a:ext cx="340861" cy="340861"/>
                      </a:xfrm>
                      <a:prstGeom prst="rect">
                        <a:avLst/>
                      </a:prstGeom>
                      <a:noFill/>
                      <a:ln>
                        <a:noFill/>
                      </a:ln>
                    </p:spPr>
                  </p:pic>
                </p:oleObj>
              </mc:Fallback>
            </mc:AlternateContent>
          </a:graphicData>
        </a:graphic>
      </p:graphicFrame>
      <p:graphicFrame>
        <p:nvGraphicFramePr>
          <p:cNvPr id="12" name="Object 9"/>
          <p:cNvGraphicFramePr>
            <a:graphicFrameLocks noChangeAspect="1"/>
          </p:cNvGraphicFramePr>
          <p:nvPr>
            <p:extLst>
              <p:ext uri="{D42A27DB-BD31-4B8C-83A1-F6EECF244321}">
                <p14:modId xmlns:p14="http://schemas.microsoft.com/office/powerpoint/2010/main" val="1247854567"/>
              </p:ext>
            </p:extLst>
          </p:nvPr>
        </p:nvGraphicFramePr>
        <p:xfrm>
          <a:off x="6664417" y="4949705"/>
          <a:ext cx="340861" cy="340861"/>
        </p:xfrm>
        <a:graphic>
          <a:graphicData uri="http://schemas.openxmlformats.org/presentationml/2006/ole">
            <mc:AlternateContent xmlns:mc="http://schemas.openxmlformats.org/markup-compatibility/2006">
              <mc:Choice xmlns:v="urn:schemas-microsoft-com:vml" Requires="v">
                <p:oleObj spid="_x0000_s1139" name="Equation" r:id="rId10" imgW="126725" imgH="126725" progId="Equation.DSMT4">
                  <p:embed/>
                </p:oleObj>
              </mc:Choice>
              <mc:Fallback>
                <p:oleObj name="Equation" r:id="rId10" imgW="126725" imgH="126725"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4417" y="4949705"/>
                        <a:ext cx="340861" cy="340861"/>
                      </a:xfrm>
                      <a:prstGeom prst="rect">
                        <a:avLst/>
                      </a:prstGeom>
                      <a:noFill/>
                      <a:ln>
                        <a:noFill/>
                      </a:ln>
                    </p:spPr>
                  </p:pic>
                </p:oleObj>
              </mc:Fallback>
            </mc:AlternateContent>
          </a:graphicData>
        </a:graphic>
      </p:graphicFrame>
      <p:sp>
        <p:nvSpPr>
          <p:cNvPr id="13" name="TextBox 4"/>
          <p:cNvSpPr txBox="1">
            <a:spLocks noChangeArrowheads="1"/>
          </p:cNvSpPr>
          <p:nvPr/>
        </p:nvSpPr>
        <p:spPr bwMode="auto">
          <a:xfrm>
            <a:off x="8252897" y="3497092"/>
            <a:ext cx="12192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150000"/>
              </a:lnSpc>
              <a:spcBef>
                <a:spcPct val="0"/>
              </a:spcBef>
              <a:spcAft>
                <a:spcPct val="0"/>
              </a:spcAft>
            </a:pPr>
            <a:r>
              <a:rPr lang="en-US" altLang="en-US" sz="2800" b="1" smtClean="0">
                <a:solidFill>
                  <a:prstClr val="black"/>
                </a:solidFill>
                <a:latin typeface="Times New Roman" panose="02020603050405020304" pitchFamily="18" charset="0"/>
                <a:cs typeface="Times New Roman" panose="02020603050405020304" pitchFamily="18" charset="0"/>
              </a:rPr>
              <a:t>Sai </a:t>
            </a:r>
            <a:endParaRPr lang="en-US" altLang="en-US" sz="2800" b="1" smtClean="0">
              <a:solidFill>
                <a:srgbClr val="FF0000"/>
              </a:solidFill>
              <a:latin typeface="Times New Roman" panose="02020603050405020304" pitchFamily="18" charset="0"/>
              <a:cs typeface="Times New Roman" panose="02020603050405020304" pitchFamily="18" charset="0"/>
            </a:endParaRPr>
          </a:p>
        </p:txBody>
      </p:sp>
      <p:sp>
        <p:nvSpPr>
          <p:cNvPr id="14" name="TextBox 4"/>
          <p:cNvSpPr txBox="1">
            <a:spLocks noChangeArrowheads="1"/>
          </p:cNvSpPr>
          <p:nvPr/>
        </p:nvSpPr>
        <p:spPr bwMode="auto">
          <a:xfrm>
            <a:off x="3995852" y="3458364"/>
            <a:ext cx="1219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150000"/>
              </a:lnSpc>
              <a:spcBef>
                <a:spcPct val="0"/>
              </a:spcBef>
              <a:spcAft>
                <a:spcPct val="0"/>
              </a:spcAft>
            </a:pPr>
            <a:r>
              <a:rPr lang="en-US" altLang="en-US" sz="2800" b="1" smtClean="0">
                <a:solidFill>
                  <a:prstClr val="black"/>
                </a:solidFill>
                <a:latin typeface="Times New Roman" panose="02020603050405020304" pitchFamily="18" charset="0"/>
                <a:cs typeface="Times New Roman" panose="02020603050405020304" pitchFamily="18" charset="0"/>
              </a:rPr>
              <a:t>Đúng</a:t>
            </a:r>
            <a:endParaRPr lang="en-US" altLang="en-US" sz="2800" b="1" smtClean="0">
              <a:solidFill>
                <a:srgbClr val="FF0000"/>
              </a:solidFill>
              <a:latin typeface="Times New Roman" panose="02020603050405020304" pitchFamily="18" charset="0"/>
              <a:cs typeface="Times New Roman" panose="02020603050405020304" pitchFamily="18" charset="0"/>
            </a:endParaRPr>
          </a:p>
        </p:txBody>
      </p:sp>
      <p:sp>
        <p:nvSpPr>
          <p:cNvPr id="15" name="TextBox 4"/>
          <p:cNvSpPr txBox="1">
            <a:spLocks noChangeArrowheads="1"/>
          </p:cNvSpPr>
          <p:nvPr/>
        </p:nvSpPr>
        <p:spPr bwMode="auto">
          <a:xfrm>
            <a:off x="3987440" y="4250447"/>
            <a:ext cx="1219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150000"/>
              </a:lnSpc>
              <a:spcBef>
                <a:spcPct val="0"/>
              </a:spcBef>
              <a:spcAft>
                <a:spcPct val="0"/>
              </a:spcAft>
            </a:pPr>
            <a:r>
              <a:rPr lang="en-US" altLang="en-US" sz="2800" b="1" smtClean="0">
                <a:solidFill>
                  <a:prstClr val="black"/>
                </a:solidFill>
                <a:latin typeface="Times New Roman" panose="02020603050405020304" pitchFamily="18" charset="0"/>
                <a:cs typeface="Times New Roman" panose="02020603050405020304" pitchFamily="18" charset="0"/>
              </a:rPr>
              <a:t>Đúng</a:t>
            </a:r>
            <a:endParaRPr lang="en-US" altLang="en-US" sz="2800" b="1" smtClean="0">
              <a:solidFill>
                <a:srgbClr val="FF0000"/>
              </a:solidFill>
              <a:latin typeface="Times New Roman" panose="02020603050405020304" pitchFamily="18" charset="0"/>
              <a:cs typeface="Times New Roman" panose="02020603050405020304" pitchFamily="18" charset="0"/>
            </a:endParaRPr>
          </a:p>
        </p:txBody>
      </p:sp>
      <p:sp>
        <p:nvSpPr>
          <p:cNvPr id="16" name="TextBox 4"/>
          <p:cNvSpPr txBox="1">
            <a:spLocks noChangeArrowheads="1"/>
          </p:cNvSpPr>
          <p:nvPr/>
        </p:nvSpPr>
        <p:spPr bwMode="auto">
          <a:xfrm>
            <a:off x="4015715" y="4921234"/>
            <a:ext cx="1219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150000"/>
              </a:lnSpc>
              <a:spcBef>
                <a:spcPct val="0"/>
              </a:spcBef>
              <a:spcAft>
                <a:spcPct val="0"/>
              </a:spcAft>
            </a:pPr>
            <a:r>
              <a:rPr lang="en-US" altLang="en-US" sz="2800" b="1" smtClean="0">
                <a:solidFill>
                  <a:prstClr val="black"/>
                </a:solidFill>
                <a:latin typeface="Times New Roman" panose="02020603050405020304" pitchFamily="18" charset="0"/>
                <a:cs typeface="Times New Roman" panose="02020603050405020304" pitchFamily="18" charset="0"/>
              </a:rPr>
              <a:t>Đúng</a:t>
            </a:r>
            <a:endParaRPr lang="en-US" altLang="en-US" sz="2800" b="1" smtClean="0">
              <a:solidFill>
                <a:srgbClr val="FF0000"/>
              </a:solidFill>
              <a:latin typeface="Times New Roman" panose="02020603050405020304" pitchFamily="18" charset="0"/>
              <a:cs typeface="Times New Roman" panose="02020603050405020304" pitchFamily="18" charset="0"/>
            </a:endParaRPr>
          </a:p>
        </p:txBody>
      </p:sp>
      <p:sp>
        <p:nvSpPr>
          <p:cNvPr id="17" name="TextBox 4"/>
          <p:cNvSpPr txBox="1">
            <a:spLocks noChangeArrowheads="1"/>
          </p:cNvSpPr>
          <p:nvPr/>
        </p:nvSpPr>
        <p:spPr bwMode="auto">
          <a:xfrm>
            <a:off x="8369804" y="4125858"/>
            <a:ext cx="12192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150000"/>
              </a:lnSpc>
              <a:spcBef>
                <a:spcPct val="0"/>
              </a:spcBef>
              <a:spcAft>
                <a:spcPct val="0"/>
              </a:spcAft>
            </a:pPr>
            <a:r>
              <a:rPr lang="en-US" altLang="en-US" sz="2800" b="1" smtClean="0">
                <a:solidFill>
                  <a:prstClr val="black"/>
                </a:solidFill>
                <a:latin typeface="Times New Roman" panose="02020603050405020304" pitchFamily="18" charset="0"/>
                <a:cs typeface="Times New Roman" panose="02020603050405020304" pitchFamily="18" charset="0"/>
              </a:rPr>
              <a:t>Đúng</a:t>
            </a:r>
            <a:endParaRPr lang="en-US" altLang="en-US" sz="2800" b="1" smtClean="0">
              <a:solidFill>
                <a:srgbClr val="FF0000"/>
              </a:solidFill>
              <a:latin typeface="Times New Roman" panose="02020603050405020304" pitchFamily="18" charset="0"/>
              <a:cs typeface="Times New Roman" panose="02020603050405020304" pitchFamily="18" charset="0"/>
            </a:endParaRPr>
          </a:p>
        </p:txBody>
      </p:sp>
      <p:sp>
        <p:nvSpPr>
          <p:cNvPr id="18" name="TextBox 4"/>
          <p:cNvSpPr txBox="1">
            <a:spLocks noChangeArrowheads="1"/>
          </p:cNvSpPr>
          <p:nvPr/>
        </p:nvSpPr>
        <p:spPr bwMode="auto">
          <a:xfrm>
            <a:off x="8369804" y="4787065"/>
            <a:ext cx="1219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150000"/>
              </a:lnSpc>
              <a:spcBef>
                <a:spcPct val="0"/>
              </a:spcBef>
              <a:spcAft>
                <a:spcPct val="0"/>
              </a:spcAft>
            </a:pPr>
            <a:r>
              <a:rPr lang="en-US" altLang="en-US" sz="2800" b="1" smtClean="0">
                <a:solidFill>
                  <a:prstClr val="black"/>
                </a:solidFill>
                <a:latin typeface="Times New Roman" panose="02020603050405020304" pitchFamily="18" charset="0"/>
                <a:cs typeface="Times New Roman" panose="02020603050405020304" pitchFamily="18" charset="0"/>
              </a:rPr>
              <a:t>Đúng</a:t>
            </a:r>
            <a:endParaRPr lang="en-US" altLang="en-US" sz="2800" b="1" smtClean="0">
              <a:solidFill>
                <a:srgbClr val="FF0000"/>
              </a:solidFill>
              <a:latin typeface="Times New Roman" panose="02020603050405020304" pitchFamily="18" charset="0"/>
              <a:cs typeface="Times New Roman" panose="02020603050405020304" pitchFamily="18" charset="0"/>
            </a:endParaRPr>
          </a:p>
        </p:txBody>
      </p:sp>
      <p:pic>
        <p:nvPicPr>
          <p:cNvPr id="19" name="Picture 4" descr="Suy nghĩ là gì? Sự hấp dẫn trong suy nghĩ của bản thâ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37087" y="5525729"/>
            <a:ext cx="1954913" cy="130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99504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3" name="Rounded Rectangle 2"/>
          <p:cNvSpPr/>
          <p:nvPr/>
        </p:nvSpPr>
        <p:spPr>
          <a:xfrm>
            <a:off x="577048" y="902419"/>
            <a:ext cx="446546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b="1" smtClean="0">
                <a:solidFill>
                  <a:srgbClr val="FF0000"/>
                </a:solidFill>
                <a:latin typeface="Times New Roman" panose="02020603050405020304" pitchFamily="18" charset="0"/>
                <a:cs typeface="Times New Roman" panose="02020603050405020304" pitchFamily="18" charset="0"/>
              </a:rPr>
              <a:t>. Tập hợp số nguyên</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37689" y="1603743"/>
            <a:ext cx="8209655"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Vậy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âm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dùng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a:t>
            </a:r>
          </a:p>
        </p:txBody>
      </p:sp>
      <p:graphicFrame>
        <p:nvGraphicFramePr>
          <p:cNvPr id="5" name="Table 4"/>
          <p:cNvGraphicFramePr>
            <a:graphicFrameLocks noGrp="1"/>
          </p:cNvGraphicFramePr>
          <p:nvPr>
            <p:extLst>
              <p:ext uri="{D42A27DB-BD31-4B8C-83A1-F6EECF244321}">
                <p14:modId xmlns:p14="http://schemas.microsoft.com/office/powerpoint/2010/main" val="3300476094"/>
              </p:ext>
            </p:extLst>
          </p:nvPr>
        </p:nvGraphicFramePr>
        <p:xfrm>
          <a:off x="1908699" y="2422280"/>
          <a:ext cx="8220722" cy="2987040"/>
        </p:xfrm>
        <a:graphic>
          <a:graphicData uri="http://schemas.openxmlformats.org/drawingml/2006/table">
            <a:tbl>
              <a:tblPr firstRow="1" bandRow="1"/>
              <a:tblGrid>
                <a:gridCol w="4110361">
                  <a:extLst>
                    <a:ext uri="{9D8B030D-6E8A-4147-A177-3AD203B41FA5}">
                      <a16:colId xmlns:a16="http://schemas.microsoft.com/office/drawing/2014/main" xmlns="" val="2640784494"/>
                    </a:ext>
                  </a:extLst>
                </a:gridCol>
                <a:gridCol w="4110361">
                  <a:extLst>
                    <a:ext uri="{9D8B030D-6E8A-4147-A177-3AD203B41FA5}">
                      <a16:colId xmlns:a16="http://schemas.microsoft.com/office/drawing/2014/main" xmlns="" val="664722180"/>
                    </a:ext>
                  </a:extLst>
                </a:gridCol>
              </a:tblGrid>
              <a:tr h="389538">
                <a:tc>
                  <a:txBody>
                    <a:bodyPr/>
                    <a:lstStyle>
                      <a:lvl1pPr marL="0" algn="l" defTabSz="1218565" rtl="0" eaLnBrk="1" latinLnBrk="0" hangingPunct="1">
                        <a:defRPr sz="2400" b="1" kern="1200">
                          <a:solidFill>
                            <a:schemeClr val="lt1"/>
                          </a:solidFill>
                          <a:latin typeface="Calibri" panose="020F0502020204030204"/>
                        </a:defRPr>
                      </a:lvl1pPr>
                      <a:lvl2pPr marL="609600" algn="l" defTabSz="1218565" rtl="0" eaLnBrk="1" latinLnBrk="0" hangingPunct="1">
                        <a:defRPr sz="2400" b="1" kern="1200">
                          <a:solidFill>
                            <a:schemeClr val="lt1"/>
                          </a:solidFill>
                          <a:latin typeface="Calibri" panose="020F0502020204030204"/>
                        </a:defRPr>
                      </a:lvl2pPr>
                      <a:lvl3pPr marL="1219200" algn="l" defTabSz="1218565" rtl="0" eaLnBrk="1" latinLnBrk="0" hangingPunct="1">
                        <a:defRPr sz="2400" b="1" kern="1200">
                          <a:solidFill>
                            <a:schemeClr val="lt1"/>
                          </a:solidFill>
                          <a:latin typeface="Calibri" panose="020F0502020204030204"/>
                        </a:defRPr>
                      </a:lvl3pPr>
                      <a:lvl4pPr marL="1828800" algn="l" defTabSz="1218565" rtl="0" eaLnBrk="1" latinLnBrk="0" hangingPunct="1">
                        <a:defRPr sz="2400" b="1" kern="1200">
                          <a:solidFill>
                            <a:schemeClr val="lt1"/>
                          </a:solidFill>
                          <a:latin typeface="Calibri" panose="020F0502020204030204"/>
                        </a:defRPr>
                      </a:lvl4pPr>
                      <a:lvl5pPr marL="2438400" algn="l" defTabSz="1218565" rtl="0" eaLnBrk="1" latinLnBrk="0" hangingPunct="1">
                        <a:defRPr sz="2400" b="1" kern="1200">
                          <a:solidFill>
                            <a:schemeClr val="lt1"/>
                          </a:solidFill>
                          <a:latin typeface="Calibri" panose="020F0502020204030204"/>
                        </a:defRPr>
                      </a:lvl5pPr>
                      <a:lvl6pPr marL="3048000" algn="l" defTabSz="1218565" rtl="0" eaLnBrk="1" latinLnBrk="0" hangingPunct="1">
                        <a:defRPr sz="2400" b="1" kern="1200">
                          <a:solidFill>
                            <a:schemeClr val="lt1"/>
                          </a:solidFill>
                          <a:latin typeface="Calibri" panose="020F0502020204030204"/>
                        </a:defRPr>
                      </a:lvl6pPr>
                      <a:lvl7pPr marL="3657600" algn="l" defTabSz="1218565" rtl="0" eaLnBrk="1" latinLnBrk="0" hangingPunct="1">
                        <a:defRPr sz="2400" b="1" kern="1200">
                          <a:solidFill>
                            <a:schemeClr val="lt1"/>
                          </a:solidFill>
                          <a:latin typeface="Calibri" panose="020F0502020204030204"/>
                        </a:defRPr>
                      </a:lvl7pPr>
                      <a:lvl8pPr marL="4267200" algn="l" defTabSz="1218565" rtl="0" eaLnBrk="1" latinLnBrk="0" hangingPunct="1">
                        <a:defRPr sz="2400" b="1" kern="1200">
                          <a:solidFill>
                            <a:schemeClr val="lt1"/>
                          </a:solidFill>
                          <a:latin typeface="Calibri" panose="020F0502020204030204"/>
                        </a:defRPr>
                      </a:lvl8pPr>
                      <a:lvl9pPr marL="4876800" algn="l" defTabSz="1218565" rtl="0" eaLnBrk="1" latinLnBrk="0" hangingPunct="1">
                        <a:defRPr sz="2400" b="1" kern="1200">
                          <a:solidFill>
                            <a:schemeClr val="lt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Số</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nguyên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âm</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L="0" algn="l" defTabSz="1218565" rtl="0" eaLnBrk="1" latinLnBrk="0" hangingPunct="1">
                        <a:defRPr sz="2400" b="1" kern="1200">
                          <a:solidFill>
                            <a:schemeClr val="lt1"/>
                          </a:solidFill>
                          <a:latin typeface="Calibri" panose="020F0502020204030204"/>
                        </a:defRPr>
                      </a:lvl1pPr>
                      <a:lvl2pPr marL="609600" algn="l" defTabSz="1218565" rtl="0" eaLnBrk="1" latinLnBrk="0" hangingPunct="1">
                        <a:defRPr sz="2400" b="1" kern="1200">
                          <a:solidFill>
                            <a:schemeClr val="lt1"/>
                          </a:solidFill>
                          <a:latin typeface="Calibri" panose="020F0502020204030204"/>
                        </a:defRPr>
                      </a:lvl2pPr>
                      <a:lvl3pPr marL="1219200" algn="l" defTabSz="1218565" rtl="0" eaLnBrk="1" latinLnBrk="0" hangingPunct="1">
                        <a:defRPr sz="2400" b="1" kern="1200">
                          <a:solidFill>
                            <a:schemeClr val="lt1"/>
                          </a:solidFill>
                          <a:latin typeface="Calibri" panose="020F0502020204030204"/>
                        </a:defRPr>
                      </a:lvl3pPr>
                      <a:lvl4pPr marL="1828800" algn="l" defTabSz="1218565" rtl="0" eaLnBrk="1" latinLnBrk="0" hangingPunct="1">
                        <a:defRPr sz="2400" b="1" kern="1200">
                          <a:solidFill>
                            <a:schemeClr val="lt1"/>
                          </a:solidFill>
                          <a:latin typeface="Calibri" panose="020F0502020204030204"/>
                        </a:defRPr>
                      </a:lvl4pPr>
                      <a:lvl5pPr marL="2438400" algn="l" defTabSz="1218565" rtl="0" eaLnBrk="1" latinLnBrk="0" hangingPunct="1">
                        <a:defRPr sz="2400" b="1" kern="1200">
                          <a:solidFill>
                            <a:schemeClr val="lt1"/>
                          </a:solidFill>
                          <a:latin typeface="Calibri" panose="020F0502020204030204"/>
                        </a:defRPr>
                      </a:lvl5pPr>
                      <a:lvl6pPr marL="3048000" algn="l" defTabSz="1218565" rtl="0" eaLnBrk="1" latinLnBrk="0" hangingPunct="1">
                        <a:defRPr sz="2400" b="1" kern="1200">
                          <a:solidFill>
                            <a:schemeClr val="lt1"/>
                          </a:solidFill>
                          <a:latin typeface="Calibri" panose="020F0502020204030204"/>
                        </a:defRPr>
                      </a:lvl6pPr>
                      <a:lvl7pPr marL="3657600" algn="l" defTabSz="1218565" rtl="0" eaLnBrk="1" latinLnBrk="0" hangingPunct="1">
                        <a:defRPr sz="2400" b="1" kern="1200">
                          <a:solidFill>
                            <a:schemeClr val="lt1"/>
                          </a:solidFill>
                          <a:latin typeface="Calibri" panose="020F0502020204030204"/>
                        </a:defRPr>
                      </a:lvl7pPr>
                      <a:lvl8pPr marL="4267200" algn="l" defTabSz="1218565" rtl="0" eaLnBrk="1" latinLnBrk="0" hangingPunct="1">
                        <a:defRPr sz="2400" b="1" kern="1200">
                          <a:solidFill>
                            <a:schemeClr val="lt1"/>
                          </a:solidFill>
                          <a:latin typeface="Calibri" panose="020F0502020204030204"/>
                        </a:defRPr>
                      </a:lvl8pPr>
                      <a:lvl9pPr marL="4876800" algn="l" defTabSz="1218565" rtl="0" eaLnBrk="1" latinLnBrk="0" hangingPunct="1">
                        <a:defRPr sz="2400" b="1" kern="1200">
                          <a:solidFill>
                            <a:schemeClr val="lt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Số</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nguyên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dương</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xmlns="" val="2084041128"/>
                  </a:ext>
                </a:extLst>
              </a:tr>
              <a:tr h="389538">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Số</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tiền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nợ</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40000"/>
                      </a:srgbClr>
                    </a:solidFill>
                  </a:tcPr>
                </a:tc>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Số</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tiền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có</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xmlns="" val="4172034884"/>
                  </a:ext>
                </a:extLst>
              </a:tr>
              <a:tr h="389538">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Số</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tiền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lỗ</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20000"/>
                      </a:srgbClr>
                    </a:solidFill>
                  </a:tcPr>
                </a:tc>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Số</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tiền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lãi</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xmlns="" val="4206032767"/>
                  </a:ext>
                </a:extLst>
              </a:tr>
              <a:tr h="389538">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Độ</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cao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dưới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mực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nước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biển</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40000"/>
                      </a:srgbClr>
                    </a:solidFill>
                  </a:tcPr>
                </a:tc>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Độ</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cao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trên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mực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nước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biển</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xmlns="" val="1071198137"/>
                  </a:ext>
                </a:extLst>
              </a:tr>
              <a:tr h="389538">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Nhiệt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độ</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dưới</a:t>
                      </a:r>
                      <a:r>
                        <a:rPr lang="en-US" sz="2400" baseline="0" dirty="0" smtClean="0">
                          <a:latin typeface="Times New Roman" panose="02020603050405020304" pitchFamily="18" charset="0"/>
                          <a:cs typeface="Times New Roman" panose="02020603050405020304" pitchFamily="18" charset="0"/>
                        </a:rPr>
                        <a:t> 0 </a:t>
                      </a:r>
                      <a:r>
                        <a:rPr lang="en-US" sz="2400" baseline="0" dirty="0" err="1" smtClean="0">
                          <a:latin typeface="Times New Roman" panose="02020603050405020304" pitchFamily="18" charset="0"/>
                          <a:cs typeface="Times New Roman" panose="02020603050405020304" pitchFamily="18" charset="0"/>
                        </a:rPr>
                        <a:t>độ</a:t>
                      </a:r>
                      <a:r>
                        <a:rPr lang="en-US" sz="2400" baseline="0" dirty="0" smtClean="0">
                          <a:latin typeface="Times New Roman" panose="02020603050405020304" pitchFamily="18" charset="0"/>
                          <a:cs typeface="Times New Roman" panose="02020603050405020304" pitchFamily="18" charset="0"/>
                        </a:rPr>
                        <a:t> C</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20000"/>
                      </a:srgbClr>
                    </a:solidFill>
                  </a:tcPr>
                </a:tc>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anose="02020603050405020304" pitchFamily="18" charset="0"/>
                          <a:cs typeface="Times New Roman" panose="02020603050405020304" pitchFamily="18" charset="0"/>
                        </a:rPr>
                        <a:t>Nhiệt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độ</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trên</a:t>
                      </a:r>
                      <a:r>
                        <a:rPr lang="en-US" sz="2400" baseline="0" dirty="0" smtClean="0">
                          <a:latin typeface="Times New Roman" panose="02020603050405020304" pitchFamily="18" charset="0"/>
                          <a:cs typeface="Times New Roman" panose="02020603050405020304" pitchFamily="18" charset="0"/>
                        </a:rPr>
                        <a:t> 0 </a:t>
                      </a:r>
                      <a:r>
                        <a:rPr lang="en-US" sz="2400" baseline="0" dirty="0" err="1" smtClean="0">
                          <a:latin typeface="Times New Roman" panose="02020603050405020304" pitchFamily="18" charset="0"/>
                          <a:cs typeface="Times New Roman" panose="02020603050405020304" pitchFamily="18" charset="0"/>
                        </a:rPr>
                        <a:t>độ</a:t>
                      </a:r>
                      <a:r>
                        <a:rPr lang="en-US" sz="2400" baseline="0" dirty="0" smtClean="0">
                          <a:latin typeface="Times New Roman" panose="02020603050405020304" pitchFamily="18" charset="0"/>
                          <a:cs typeface="Times New Roman" panose="02020603050405020304" pitchFamily="18" charset="0"/>
                        </a:rPr>
                        <a:t> C</a:t>
                      </a:r>
                      <a:endParaRPr lang="en-US" sz="2400" dirty="0" smtClean="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xmlns="" val="226856529"/>
                  </a:ext>
                </a:extLst>
              </a:tr>
              <a:tr h="389538">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smtClean="0">
                          <a:latin typeface="Times New Roman" panose="02020603050405020304" pitchFamily="18" charset="0"/>
                          <a:cs typeface="Times New Roman" panose="02020603050405020304" pitchFamily="18" charset="0"/>
                        </a:rPr>
                        <a:t>Thời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gian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trước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công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nguyên</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40000"/>
                      </a:srgbClr>
                    </a:solidFill>
                  </a:tcPr>
                </a:tc>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cs typeface="Times New Roman" panose="02020603050405020304" pitchFamily="18" charset="0"/>
                        </a:rPr>
                        <a:t>Thời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gian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sau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công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nguyên</a:t>
                      </a:r>
                      <a:endParaRPr lang="en-US" sz="2400" dirty="0" smtClean="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xmlns="" val="1998316978"/>
                  </a:ext>
                </a:extLst>
              </a:tr>
              <a:tr h="389538">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algn="ctr"/>
                      <a:r>
                        <a:rPr lang="en-US" sz="2400" dirty="0" err="1" smtClean="0">
                          <a:latin typeface="Times New Roman" panose="02020603050405020304" pitchFamily="18" charset="0"/>
                          <a:cs typeface="Times New Roman" panose="02020603050405020304" pitchFamily="18" charset="0"/>
                        </a:rPr>
                        <a:t>Độ</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cận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thị</a:t>
                      </a:r>
                      <a:endParaRPr lang="en-US" sz="2400" dirty="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20000"/>
                      </a:srgbClr>
                    </a:solidFill>
                  </a:tcPr>
                </a:tc>
                <a:tc>
                  <a:txBody>
                    <a:bodyPr/>
                    <a:lstStyle>
                      <a:lvl1pPr marL="0" algn="l" defTabSz="1218565" rtl="0" eaLnBrk="1" latinLnBrk="0" hangingPunct="1">
                        <a:defRPr sz="2400" kern="1200">
                          <a:solidFill>
                            <a:schemeClr val="dk1"/>
                          </a:solidFill>
                          <a:latin typeface="Calibri" panose="020F0502020204030204"/>
                        </a:defRPr>
                      </a:lvl1pPr>
                      <a:lvl2pPr marL="609600" algn="l" defTabSz="1218565" rtl="0" eaLnBrk="1" latinLnBrk="0" hangingPunct="1">
                        <a:defRPr sz="2400" kern="1200">
                          <a:solidFill>
                            <a:schemeClr val="dk1"/>
                          </a:solidFill>
                          <a:latin typeface="Calibri" panose="020F0502020204030204"/>
                        </a:defRPr>
                      </a:lvl2pPr>
                      <a:lvl3pPr marL="1219200" algn="l" defTabSz="1218565" rtl="0" eaLnBrk="1" latinLnBrk="0" hangingPunct="1">
                        <a:defRPr sz="2400" kern="1200">
                          <a:solidFill>
                            <a:schemeClr val="dk1"/>
                          </a:solidFill>
                          <a:latin typeface="Calibri" panose="020F0502020204030204"/>
                        </a:defRPr>
                      </a:lvl3pPr>
                      <a:lvl4pPr marL="1828800" algn="l" defTabSz="1218565" rtl="0" eaLnBrk="1" latinLnBrk="0" hangingPunct="1">
                        <a:defRPr sz="2400" kern="1200">
                          <a:solidFill>
                            <a:schemeClr val="dk1"/>
                          </a:solidFill>
                          <a:latin typeface="Calibri" panose="020F0502020204030204"/>
                        </a:defRPr>
                      </a:lvl4pPr>
                      <a:lvl5pPr marL="2438400" algn="l" defTabSz="1218565" rtl="0" eaLnBrk="1" latinLnBrk="0" hangingPunct="1">
                        <a:defRPr sz="2400" kern="1200">
                          <a:solidFill>
                            <a:schemeClr val="dk1"/>
                          </a:solidFill>
                          <a:latin typeface="Calibri" panose="020F0502020204030204"/>
                        </a:defRPr>
                      </a:lvl5pPr>
                      <a:lvl6pPr marL="3048000" algn="l" defTabSz="1218565" rtl="0" eaLnBrk="1" latinLnBrk="0" hangingPunct="1">
                        <a:defRPr sz="2400" kern="1200">
                          <a:solidFill>
                            <a:schemeClr val="dk1"/>
                          </a:solidFill>
                          <a:latin typeface="Calibri" panose="020F0502020204030204"/>
                        </a:defRPr>
                      </a:lvl6pPr>
                      <a:lvl7pPr marL="3657600" algn="l" defTabSz="1218565" rtl="0" eaLnBrk="1" latinLnBrk="0" hangingPunct="1">
                        <a:defRPr sz="2400" kern="1200">
                          <a:solidFill>
                            <a:schemeClr val="dk1"/>
                          </a:solidFill>
                          <a:latin typeface="Calibri" panose="020F0502020204030204"/>
                        </a:defRPr>
                      </a:lvl7pPr>
                      <a:lvl8pPr marL="4267200" algn="l" defTabSz="1218565" rtl="0" eaLnBrk="1" latinLnBrk="0" hangingPunct="1">
                        <a:defRPr sz="2400" kern="1200">
                          <a:solidFill>
                            <a:schemeClr val="dk1"/>
                          </a:solidFill>
                          <a:latin typeface="Calibri" panose="020F0502020204030204"/>
                        </a:defRPr>
                      </a:lvl8pPr>
                      <a:lvl9pPr marL="4876800" algn="l" defTabSz="1218565" rtl="0" eaLnBrk="1" latinLnBrk="0" hangingPunct="1">
                        <a:defRPr sz="2400" kern="1200">
                          <a:solidFill>
                            <a:schemeClr val="dk1"/>
                          </a:solidFill>
                          <a:latin typeface="Calibri" panose="020F0502020204030204"/>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anose="02020603050405020304" pitchFamily="18" charset="0"/>
                          <a:cs typeface="Times New Roman" panose="02020603050405020304" pitchFamily="18" charset="0"/>
                        </a:rPr>
                        <a:t>Độ</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viễn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thị</a:t>
                      </a:r>
                      <a:endParaRPr lang="en-US" sz="2400" dirty="0" smtClean="0">
                        <a:latin typeface="Times New Roman" panose="02020603050405020304" pitchFamily="18" charset="0"/>
                        <a:cs typeface="Times New Roman" panose="02020603050405020304" pitchFamily="18" charset="0"/>
                      </a:endParaRPr>
                    </a:p>
                  </a:txBody>
                  <a:tcPr marL="60960" marR="60960" marT="30480" marB="30480">
                    <a:lnL>
                      <a:noFill/>
                    </a:lnL>
                    <a:lnR>
                      <a:noFill/>
                    </a:lnR>
                    <a:lnT>
                      <a:noFill/>
                    </a:lnT>
                    <a:lnB>
                      <a:no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xmlns="" val="4066235128"/>
                  </a:ext>
                </a:extLst>
              </a:tr>
            </a:tbl>
          </a:graphicData>
        </a:graphic>
      </p:graphicFrame>
      <p:sp>
        <p:nvSpPr>
          <p:cNvPr id="6" name="Up Arrow 5"/>
          <p:cNvSpPr/>
          <p:nvPr/>
        </p:nvSpPr>
        <p:spPr>
          <a:xfrm>
            <a:off x="7528264" y="5433134"/>
            <a:ext cx="1118587" cy="1424866"/>
          </a:xfrm>
          <a:prstGeom prst="upArrow">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7" name="Freeform 6"/>
          <p:cNvSpPr/>
          <p:nvPr/>
        </p:nvSpPr>
        <p:spPr>
          <a:xfrm>
            <a:off x="4652642" y="2853431"/>
            <a:ext cx="3809927" cy="2014049"/>
          </a:xfrm>
          <a:custGeom>
            <a:avLst/>
            <a:gdLst>
              <a:gd name="connsiteX0" fmla="*/ 0 w 6827520"/>
              <a:gd name="connsiteY0" fmla="*/ 0 h 3901440"/>
              <a:gd name="connsiteX1" fmla="*/ 6827520 w 6827520"/>
              <a:gd name="connsiteY1" fmla="*/ 0 h 3901440"/>
              <a:gd name="connsiteX2" fmla="*/ 6827520 w 6827520"/>
              <a:gd name="connsiteY2" fmla="*/ 3901440 h 3901440"/>
              <a:gd name="connsiteX3" fmla="*/ 0 w 6827520"/>
              <a:gd name="connsiteY3" fmla="*/ 3901440 h 3901440"/>
              <a:gd name="connsiteX4" fmla="*/ 0 w 6827520"/>
              <a:gd name="connsiteY4" fmla="*/ 0 h 390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520" h="3901440">
                <a:moveTo>
                  <a:pt x="0" y="0"/>
                </a:moveTo>
                <a:lnTo>
                  <a:pt x="6827520" y="0"/>
                </a:lnTo>
                <a:lnTo>
                  <a:pt x="6827520" y="3901440"/>
                </a:lnTo>
                <a:lnTo>
                  <a:pt x="0" y="3901440"/>
                </a:lnTo>
                <a:lnTo>
                  <a:pt x="0" y="0"/>
                </a:lnTo>
                <a:close/>
              </a:path>
            </a:pathLst>
          </a:custGeom>
          <a:noFill/>
          <a:ln>
            <a:noFill/>
          </a:ln>
          <a:effectLst/>
        </p:spPr>
        <p:txBody>
          <a:bodyPr spcFirstLastPara="0" vert="horz" wrap="square" lIns="308187" tIns="0" rIns="308187" bIns="308187" numCol="1" spcCol="1270" anchor="ctr" anchorCtr="0">
            <a:noAutofit/>
          </a:bodyPr>
          <a:lstStyle/>
          <a:p>
            <a:pPr marL="0" marR="0" lvl="0" indent="0" defTabSz="1926263" eaLnBrk="1" fontAlgn="auto" latinLnBrk="0" hangingPunct="1">
              <a:lnSpc>
                <a:spcPct val="90000"/>
              </a:lnSpc>
              <a:spcBef>
                <a:spcPct val="0"/>
              </a:spcBef>
              <a:spcAft>
                <a:spcPct val="35000"/>
              </a:spcAft>
              <a:buClrTx/>
              <a:buSzTx/>
              <a:buFontTx/>
              <a:buNone/>
              <a:tabLst/>
              <a:defRPr/>
            </a:pPr>
            <a:endParaRPr kumimoji="0" lang="en-US" sz="4334" b="0" i="0" u="none" strike="noStrike" kern="0" cap="none" spc="0" normalizeH="0" baseline="0" noProof="0" smtClean="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Down Arrow 7"/>
          <p:cNvSpPr/>
          <p:nvPr/>
        </p:nvSpPr>
        <p:spPr>
          <a:xfrm>
            <a:off x="3426780" y="5551648"/>
            <a:ext cx="1421418" cy="1306352"/>
          </a:xfrm>
          <a:prstGeom prst="downArrow">
            <a:avLst/>
          </a:pr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sp>
      <p:sp>
        <p:nvSpPr>
          <p:cNvPr id="9" name="Freeform 8"/>
          <p:cNvSpPr/>
          <p:nvPr/>
        </p:nvSpPr>
        <p:spPr>
          <a:xfrm>
            <a:off x="5326182" y="5035317"/>
            <a:ext cx="3809927" cy="2014049"/>
          </a:xfrm>
          <a:custGeom>
            <a:avLst/>
            <a:gdLst>
              <a:gd name="connsiteX0" fmla="*/ 0 w 6827520"/>
              <a:gd name="connsiteY0" fmla="*/ 0 h 3901440"/>
              <a:gd name="connsiteX1" fmla="*/ 6827520 w 6827520"/>
              <a:gd name="connsiteY1" fmla="*/ 0 h 3901440"/>
              <a:gd name="connsiteX2" fmla="*/ 6827520 w 6827520"/>
              <a:gd name="connsiteY2" fmla="*/ 3901440 h 3901440"/>
              <a:gd name="connsiteX3" fmla="*/ 0 w 6827520"/>
              <a:gd name="connsiteY3" fmla="*/ 3901440 h 3901440"/>
              <a:gd name="connsiteX4" fmla="*/ 0 w 6827520"/>
              <a:gd name="connsiteY4" fmla="*/ 0 h 390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520" h="3901440">
                <a:moveTo>
                  <a:pt x="0" y="0"/>
                </a:moveTo>
                <a:lnTo>
                  <a:pt x="6827520" y="0"/>
                </a:lnTo>
                <a:lnTo>
                  <a:pt x="6827520" y="3901440"/>
                </a:lnTo>
                <a:lnTo>
                  <a:pt x="0" y="3901440"/>
                </a:lnTo>
                <a:lnTo>
                  <a:pt x="0" y="0"/>
                </a:lnTo>
                <a:close/>
              </a:path>
            </a:pathLst>
          </a:custGeom>
          <a:noFill/>
          <a:ln>
            <a:noFill/>
          </a:ln>
          <a:effectLst/>
        </p:spPr>
        <p:txBody>
          <a:bodyPr spcFirstLastPara="0" vert="horz" wrap="square" lIns="308187" tIns="0" rIns="308187" bIns="308187" numCol="1" spcCol="1270" anchor="ctr" anchorCtr="0">
            <a:noAutofit/>
          </a:bodyPr>
          <a:lstStyle/>
          <a:p>
            <a:pPr marL="0" marR="0" lvl="0" indent="0" defTabSz="1926263" eaLnBrk="1" fontAlgn="auto" latinLnBrk="0" hangingPunct="1">
              <a:lnSpc>
                <a:spcPct val="90000"/>
              </a:lnSpc>
              <a:spcBef>
                <a:spcPct val="0"/>
              </a:spcBef>
              <a:spcAft>
                <a:spcPct val="35000"/>
              </a:spcAft>
              <a:buClrTx/>
              <a:buSzTx/>
              <a:buFontTx/>
              <a:buNone/>
              <a:tabLst/>
              <a:defRPr/>
            </a:pPr>
            <a:endParaRPr kumimoji="0" lang="en-US" sz="4334" b="0" i="0" u="none" strike="noStrike" kern="0" cap="none" spc="0" normalizeH="0" baseline="0" noProof="0" smtClean="0">
              <a:ln>
                <a:noFill/>
              </a:ln>
              <a:solidFill>
                <a:prstClr val="black">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1881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3" name="Rounded Rectangle 2"/>
          <p:cNvSpPr/>
          <p:nvPr/>
        </p:nvSpPr>
        <p:spPr>
          <a:xfrm>
            <a:off x="461639" y="918037"/>
            <a:ext cx="446546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b="1" smtClean="0">
                <a:solidFill>
                  <a:srgbClr val="FF0000"/>
                </a:solidFill>
                <a:latin typeface="Times New Roman" panose="02020603050405020304" pitchFamily="18" charset="0"/>
                <a:cs typeface="Times New Roman" panose="02020603050405020304" pitchFamily="18" charset="0"/>
              </a:rPr>
              <a:t>. Tập hợp số nguyên</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92852" y="1536963"/>
            <a:ext cx="11334550" cy="1200329"/>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3: </a:t>
            </a:r>
            <a:r>
              <a:rPr lang="en-US" sz="2400" b="1" dirty="0" err="1">
                <a:solidFill>
                  <a:srgbClr val="0070C0"/>
                </a:solidFill>
                <a:latin typeface="Times New Roman" panose="02020603050405020304" pitchFamily="18" charset="0"/>
                <a:cs typeface="Times New Roman" panose="02020603050405020304" pitchFamily="18" charset="0"/>
              </a:rPr>
              <a:t>Khi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độ</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của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đất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người</a:t>
            </a:r>
            <a:r>
              <a:rPr lang="en-US" sz="2400" b="1" dirty="0">
                <a:solidFill>
                  <a:srgbClr val="0070C0"/>
                </a:solidFill>
                <a:latin typeface="Times New Roman" panose="02020603050405020304" pitchFamily="18" charset="0"/>
                <a:cs typeface="Times New Roman" panose="02020603050405020304" pitchFamily="18" charset="0"/>
              </a:rPr>
              <a:t> ta </a:t>
            </a:r>
            <a:r>
              <a:rPr lang="en-US" sz="2400" b="1" dirty="0" err="1">
                <a:solidFill>
                  <a:srgbClr val="0070C0"/>
                </a:solidFill>
                <a:latin typeface="Times New Roman" panose="02020603050405020304" pitchFamily="18" charset="0"/>
                <a:cs typeface="Times New Roman" panose="02020603050405020304" pitchFamily="18" charset="0"/>
              </a:rPr>
              <a:t>thường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ước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mực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nước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0m.</a:t>
            </a:r>
          </a:p>
          <a:p>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5" name="Picture 2" descr="Đỉnh Fansipan – Chạm Tay Để Cảm Nhận Sự Mênh Mang Của Đất Tr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99" y="2584836"/>
            <a:ext cx="5435106" cy="30466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6106" y="5847911"/>
            <a:ext cx="5818293" cy="748795"/>
          </a:xfrm>
          <a:prstGeom prst="rect">
            <a:avLst/>
          </a:prstGeom>
          <a:noFill/>
        </p:spPr>
        <p:txBody>
          <a:bodyPr wrap="square" rtlCol="0">
            <a:spAutoFit/>
          </a:bodyPr>
          <a:lstStyle/>
          <a:p>
            <a:r>
              <a:rPr lang="en-US" sz="2133" dirty="0" err="1">
                <a:solidFill>
                  <a:prstClr val="black"/>
                </a:solidFill>
                <a:latin typeface="Times New Roman" panose="02020603050405020304" pitchFamily="18" charset="0"/>
                <a:cs typeface="Times New Roman" panose="02020603050405020304" pitchFamily="18" charset="0"/>
              </a:rPr>
              <a:t>Đỉnh</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Fansipan</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cao</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hơn</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mực</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nước</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biển</a:t>
            </a:r>
            <a:r>
              <a:rPr lang="en-US" sz="2133" dirty="0">
                <a:solidFill>
                  <a:prstClr val="black"/>
                </a:solidFill>
                <a:latin typeface="Times New Roman" panose="02020603050405020304" pitchFamily="18" charset="0"/>
                <a:cs typeface="Times New Roman" panose="02020603050405020304" pitchFamily="18" charset="0"/>
              </a:rPr>
              <a:t> 3143m</a:t>
            </a:r>
            <a:r>
              <a:rPr lang="en-US" sz="2133">
                <a:solidFill>
                  <a:prstClr val="black"/>
                </a:solidFill>
                <a:latin typeface="Times New Roman" panose="02020603050405020304" pitchFamily="18" charset="0"/>
                <a:cs typeface="Times New Roman" panose="02020603050405020304" pitchFamily="18" charset="0"/>
              </a:rPr>
              <a:t>. </a:t>
            </a:r>
            <a:endParaRPr lang="en-US" sz="2133" smtClean="0">
              <a:solidFill>
                <a:prstClr val="black"/>
              </a:solidFill>
              <a:latin typeface="Times New Roman" panose="02020603050405020304" pitchFamily="18" charset="0"/>
              <a:cs typeface="Times New Roman" panose="02020603050405020304" pitchFamily="18" charset="0"/>
            </a:endParaRPr>
          </a:p>
          <a:p>
            <a:r>
              <a:rPr lang="en-US" sz="2133" smtClean="0">
                <a:solidFill>
                  <a:prstClr val="black"/>
                </a:solidFill>
                <a:latin typeface="Times New Roman" panose="02020603050405020304" pitchFamily="18" charset="0"/>
                <a:cs typeface="Times New Roman" panose="02020603050405020304" pitchFamily="18" charset="0"/>
              </a:rPr>
              <a:t>Ta </a:t>
            </a:r>
            <a:r>
              <a:rPr lang="en-US" sz="2133" dirty="0" err="1">
                <a:solidFill>
                  <a:prstClr val="black"/>
                </a:solidFill>
                <a:latin typeface="Times New Roman" panose="02020603050405020304" pitchFamily="18" charset="0"/>
                <a:cs typeface="Times New Roman" panose="02020603050405020304" pitchFamily="18" charset="0"/>
              </a:rPr>
              <a:t>nói</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đỉnh</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Fansipan</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cao</a:t>
            </a:r>
            <a:r>
              <a:rPr lang="en-US" sz="2133" dirty="0">
                <a:solidFill>
                  <a:prstClr val="black"/>
                </a:solidFill>
                <a:latin typeface="Times New Roman" panose="02020603050405020304" pitchFamily="18" charset="0"/>
                <a:cs typeface="Times New Roman" panose="02020603050405020304" pitchFamily="18" charset="0"/>
              </a:rPr>
              <a:t> 3143m</a:t>
            </a:r>
          </a:p>
        </p:txBody>
      </p:sp>
      <p:pic>
        <p:nvPicPr>
          <p:cNvPr id="7" name="Picture 4" descr="Sự bùng nổ về sử dụng năng lượng gió và mặt trời trên thế giới - Báo Bình  Dương Online"/>
          <p:cNvPicPr>
            <a:picLocks noChangeAspect="1" noChangeArrowheads="1"/>
          </p:cNvPicPr>
          <p:nvPr/>
        </p:nvPicPr>
        <p:blipFill rotWithShape="1">
          <a:blip r:embed="rId3">
            <a:extLst>
              <a:ext uri="{28A0092B-C50C-407E-A947-70E740481C1C}">
                <a14:useLocalDpi xmlns:a14="http://schemas.microsoft.com/office/drawing/2010/main" val="0"/>
              </a:ext>
            </a:extLst>
          </a:blip>
          <a:srcRect b="13516"/>
          <a:stretch/>
        </p:blipFill>
        <p:spPr bwMode="auto">
          <a:xfrm>
            <a:off x="6228900" y="2584836"/>
            <a:ext cx="5773445" cy="30488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84052" y="5852991"/>
            <a:ext cx="5818293" cy="954300"/>
          </a:xfrm>
          <a:prstGeom prst="rect">
            <a:avLst/>
          </a:prstGeom>
          <a:noFill/>
        </p:spPr>
        <p:txBody>
          <a:bodyPr wrap="square" rtlCol="0">
            <a:spAutoFit/>
          </a:bodyPr>
          <a:lstStyle/>
          <a:p>
            <a:r>
              <a:rPr lang="vi-VN" sz="1867" b="1" dirty="0">
                <a:solidFill>
                  <a:prstClr val="black"/>
                </a:solidFill>
                <a:latin typeface="Times New Roman" panose="02020603050405020304" pitchFamily="18" charset="0"/>
              </a:rPr>
              <a:t>Hà Lan</a:t>
            </a:r>
            <a:r>
              <a:rPr lang="vi-VN" sz="1867" dirty="0">
                <a:solidFill>
                  <a:prstClr val="black"/>
                </a:solidFill>
                <a:latin typeface="Times New Roman" panose="02020603050405020304" pitchFamily="18" charset="0"/>
              </a:rPr>
              <a:t> là đất </a:t>
            </a:r>
            <a:r>
              <a:rPr lang="vi-VN" sz="1867" b="1" dirty="0">
                <a:solidFill>
                  <a:prstClr val="black"/>
                </a:solidFill>
                <a:latin typeface="Times New Roman" panose="02020603050405020304" pitchFamily="18" charset="0"/>
              </a:rPr>
              <a:t>nước thấp</a:t>
            </a:r>
            <a:r>
              <a:rPr lang="vi-VN" sz="1867" dirty="0">
                <a:solidFill>
                  <a:prstClr val="black"/>
                </a:solidFill>
                <a:latin typeface="Times New Roman" panose="02020603050405020304" pitchFamily="18" charset="0"/>
              </a:rPr>
              <a:t> nhất châu Âu, 26% của </a:t>
            </a:r>
            <a:r>
              <a:rPr lang="vi-VN" sz="1867" b="1" dirty="0">
                <a:solidFill>
                  <a:prstClr val="black"/>
                </a:solidFill>
                <a:latin typeface="Times New Roman" panose="02020603050405020304" pitchFamily="18" charset="0"/>
              </a:rPr>
              <a:t>nước</a:t>
            </a:r>
            <a:r>
              <a:rPr lang="vi-VN" sz="1867" dirty="0">
                <a:solidFill>
                  <a:prstClr val="black"/>
                </a:solidFill>
                <a:latin typeface="Times New Roman" panose="02020603050405020304" pitchFamily="18" charset="0"/>
              </a:rPr>
              <a:t> này nằm bên dưới </a:t>
            </a:r>
            <a:r>
              <a:rPr lang="vi-VN" sz="1867" b="1" dirty="0">
                <a:solidFill>
                  <a:prstClr val="black"/>
                </a:solidFill>
                <a:latin typeface="Times New Roman" panose="02020603050405020304" pitchFamily="18" charset="0"/>
              </a:rPr>
              <a:t>mực nước biển</a:t>
            </a:r>
            <a:r>
              <a:rPr lang="vi-VN" sz="1867" dirty="0">
                <a:solidFill>
                  <a:prstClr val="black"/>
                </a:solidFill>
                <a:latin typeface="Times New Roman" panose="02020603050405020304" pitchFamily="18" charset="0"/>
              </a:rPr>
              <a:t> và 60% dân số đang sống dưới </a:t>
            </a:r>
            <a:r>
              <a:rPr lang="vi-VN" sz="1867" b="1" dirty="0">
                <a:solidFill>
                  <a:prstClr val="black"/>
                </a:solidFill>
                <a:latin typeface="Times New Roman" panose="02020603050405020304" pitchFamily="18" charset="0"/>
              </a:rPr>
              <a:t>mực nước biển</a:t>
            </a:r>
            <a:r>
              <a:rPr lang="vi-VN" sz="1867" dirty="0">
                <a:solidFill>
                  <a:prstClr val="black"/>
                </a:solidFill>
                <a:latin typeface="Times New Roman" panose="02020603050405020304" pitchFamily="18" charset="0"/>
              </a:rPr>
              <a:t> đến 5m</a:t>
            </a:r>
            <a:r>
              <a:rPr lang="en-US" sz="1867" dirty="0">
                <a:solidFill>
                  <a:prstClr val="black"/>
                </a:solidFill>
                <a:latin typeface="Calibri Light" panose="020F0302020204030204"/>
              </a:rPr>
              <a:t>. </a:t>
            </a:r>
            <a:endParaRPr lang="en-US" sz="2933" dirty="0">
              <a:solidFill>
                <a:prstClr val="black"/>
              </a:solidFill>
              <a:latin typeface="Calibri Light" panose="020F0302020204030204"/>
              <a:cs typeface="Times New Roman" panose="02020603050405020304" pitchFamily="18" charset="0"/>
            </a:endParaRPr>
          </a:p>
        </p:txBody>
      </p:sp>
    </p:spTree>
    <p:extLst>
      <p:ext uri="{BB962C8B-B14F-4D97-AF65-F5344CB8AC3E}">
        <p14:creationId xmlns:p14="http://schemas.microsoft.com/office/powerpoint/2010/main" val="18244111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3" name="TextBox 2"/>
          <p:cNvSpPr txBox="1"/>
          <p:nvPr/>
        </p:nvSpPr>
        <p:spPr>
          <a:xfrm>
            <a:off x="2618541" y="1787954"/>
            <a:ext cx="7902573"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p>
        </p:txBody>
      </p:sp>
      <p:grpSp>
        <p:nvGrpSpPr>
          <p:cNvPr id="4" name="Group 3"/>
          <p:cNvGrpSpPr/>
          <p:nvPr/>
        </p:nvGrpSpPr>
        <p:grpSpPr>
          <a:xfrm>
            <a:off x="202894" y="2717800"/>
            <a:ext cx="12236027" cy="2684205"/>
            <a:chOff x="279400" y="2967239"/>
            <a:chExt cx="18354040" cy="4026307"/>
          </a:xfrm>
        </p:grpSpPr>
        <p:sp>
          <p:nvSpPr>
            <p:cNvPr id="5" name="TextBox 4"/>
            <p:cNvSpPr txBox="1"/>
            <p:nvPr/>
          </p:nvSpPr>
          <p:spPr>
            <a:xfrm>
              <a:off x="9906001" y="6362699"/>
              <a:ext cx="8727439" cy="630846"/>
            </a:xfrm>
            <a:prstGeom prst="rect">
              <a:avLst/>
            </a:prstGeom>
            <a:noFill/>
          </p:spPr>
          <p:txBody>
            <a:bodyPr wrap="square" rtlCol="0">
              <a:spAutoFit/>
            </a:bodyPr>
            <a:lstStyle/>
            <a:p>
              <a:r>
                <a:rPr lang="en-US" sz="2133" dirty="0" err="1">
                  <a:solidFill>
                    <a:prstClr val="black"/>
                  </a:solidFill>
                  <a:latin typeface="Times New Roman" panose="02020603050405020304" pitchFamily="18" charset="0"/>
                  <a:cs typeface="Times New Roman" panose="02020603050405020304" pitchFamily="18" charset="0"/>
                </a:rPr>
                <a:t>Nơi</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sâu</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nhất</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thế</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giới</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đáy</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khe</a:t>
              </a:r>
              <a:r>
                <a:rPr lang="en-US" sz="2133" dirty="0">
                  <a:solidFill>
                    <a:prstClr val="black"/>
                  </a:solidFill>
                  <a:latin typeface="Times New Roman" panose="02020603050405020304" pitchFamily="18" charset="0"/>
                  <a:cs typeface="Times New Roman" panose="02020603050405020304" pitchFamily="18" charset="0"/>
                </a:rPr>
                <a:t> Mariana: -10 994m</a:t>
              </a:r>
              <a:endParaRPr lang="en-US" sz="3200" dirty="0">
                <a:solidFill>
                  <a:prstClr val="black"/>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279400" y="3078014"/>
              <a:ext cx="9809476" cy="3915532"/>
              <a:chOff x="279400" y="3078014"/>
              <a:chExt cx="9809476" cy="3915532"/>
            </a:xfrm>
          </p:grpSpPr>
          <p:grpSp>
            <p:nvGrpSpPr>
              <p:cNvPr id="8" name="Group 7"/>
              <p:cNvGrpSpPr/>
              <p:nvPr/>
            </p:nvGrpSpPr>
            <p:grpSpPr>
              <a:xfrm>
                <a:off x="279400" y="3085841"/>
                <a:ext cx="4534859" cy="3907705"/>
                <a:chOff x="279400" y="3085841"/>
                <a:chExt cx="4534859" cy="3907705"/>
              </a:xfrm>
            </p:grpSpPr>
            <p:sp>
              <p:nvSpPr>
                <p:cNvPr id="11" name="TextBox 10"/>
                <p:cNvSpPr txBox="1"/>
                <p:nvPr/>
              </p:nvSpPr>
              <p:spPr>
                <a:xfrm>
                  <a:off x="609601" y="6362700"/>
                  <a:ext cx="3886201" cy="630846"/>
                </a:xfrm>
                <a:prstGeom prst="rect">
                  <a:avLst/>
                </a:prstGeom>
                <a:noFill/>
              </p:spPr>
              <p:txBody>
                <a:bodyPr wrap="square" rtlCol="0">
                  <a:spAutoFit/>
                </a:bodyPr>
                <a:lstStyle/>
                <a:p>
                  <a:r>
                    <a:rPr lang="en-US" sz="2133" dirty="0" err="1">
                      <a:solidFill>
                        <a:prstClr val="black"/>
                      </a:solidFill>
                      <a:latin typeface="Times New Roman" panose="02020603050405020304" pitchFamily="18" charset="0"/>
                      <a:cs typeface="Times New Roman" panose="02020603050405020304" pitchFamily="18" charset="0"/>
                    </a:rPr>
                    <a:t>Đỉnh</a:t>
                  </a:r>
                  <a:r>
                    <a:rPr lang="en-US" sz="2133" dirty="0">
                      <a:solidFill>
                        <a:prstClr val="black"/>
                      </a:solidFill>
                      <a:latin typeface="Times New Roman" panose="02020603050405020304" pitchFamily="18" charset="0"/>
                      <a:cs typeface="Times New Roman" panose="02020603050405020304" pitchFamily="18" charset="0"/>
                    </a:rPr>
                    <a:t> Everest: 8848m</a:t>
                  </a:r>
                </a:p>
              </p:txBody>
            </p:sp>
            <p:pic>
              <p:nvPicPr>
                <p:cNvPr id="12" name="Picture 6" descr="Bạn nghĩ đã biết hết về đỉnh Everest? 7 điều dưới đây sẽ khiến bạn bất  ngờ..."/>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400" y="3085841"/>
                  <a:ext cx="4534859" cy="302324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Vịnh Cam Ranh | Du lịch Cam Ranh | Dulich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078014"/>
                <a:ext cx="4572000" cy="30310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214162" y="6362699"/>
                <a:ext cx="4874714" cy="630846"/>
              </a:xfrm>
              <a:prstGeom prst="rect">
                <a:avLst/>
              </a:prstGeom>
              <a:noFill/>
            </p:spPr>
            <p:txBody>
              <a:bodyPr wrap="square" rtlCol="0">
                <a:spAutoFit/>
              </a:bodyPr>
              <a:lstStyle/>
              <a:p>
                <a:r>
                  <a:rPr lang="en-US" sz="2133" dirty="0" err="1">
                    <a:solidFill>
                      <a:prstClr val="black"/>
                    </a:solidFill>
                    <a:latin typeface="Times New Roman" panose="02020603050405020304" pitchFamily="18" charset="0"/>
                    <a:cs typeface="Times New Roman" panose="02020603050405020304" pitchFamily="18" charset="0"/>
                  </a:rPr>
                  <a:t>Đáy</a:t>
                </a:r>
                <a:r>
                  <a:rPr lang="en-US" sz="2133" dirty="0">
                    <a:solidFill>
                      <a:prstClr val="black"/>
                    </a:solidFill>
                    <a:latin typeface="Times New Roman" panose="02020603050405020304" pitchFamily="18" charset="0"/>
                    <a:cs typeface="Times New Roman" panose="02020603050405020304" pitchFamily="18" charset="0"/>
                  </a:rPr>
                  <a:t> </a:t>
                </a:r>
                <a:r>
                  <a:rPr lang="en-US" sz="2133" dirty="0" err="1">
                    <a:solidFill>
                      <a:prstClr val="black"/>
                    </a:solidFill>
                    <a:latin typeface="Times New Roman" panose="02020603050405020304" pitchFamily="18" charset="0"/>
                    <a:cs typeface="Times New Roman" panose="02020603050405020304" pitchFamily="18" charset="0"/>
                  </a:rPr>
                  <a:t>vịnh</a:t>
                </a:r>
                <a:r>
                  <a:rPr lang="en-US" sz="2133" dirty="0">
                    <a:solidFill>
                      <a:prstClr val="black"/>
                    </a:solidFill>
                    <a:latin typeface="Times New Roman" panose="02020603050405020304" pitchFamily="18" charset="0"/>
                    <a:cs typeface="Times New Roman" panose="02020603050405020304" pitchFamily="18" charset="0"/>
                  </a:rPr>
                  <a:t> Cam </a:t>
                </a:r>
                <a:r>
                  <a:rPr lang="en-US" sz="2133" dirty="0" err="1">
                    <a:solidFill>
                      <a:prstClr val="black"/>
                    </a:solidFill>
                    <a:latin typeface="Times New Roman" panose="02020603050405020304" pitchFamily="18" charset="0"/>
                    <a:cs typeface="Times New Roman" panose="02020603050405020304" pitchFamily="18" charset="0"/>
                  </a:rPr>
                  <a:t>Ranh</a:t>
                </a:r>
                <a:r>
                  <a:rPr lang="en-US" sz="2133">
                    <a:solidFill>
                      <a:prstClr val="black"/>
                    </a:solidFill>
                    <a:latin typeface="Times New Roman" panose="02020603050405020304" pitchFamily="18" charset="0"/>
                    <a:cs typeface="Times New Roman" panose="02020603050405020304" pitchFamily="18" charset="0"/>
                  </a:rPr>
                  <a:t>: </a:t>
                </a:r>
                <a:r>
                  <a:rPr lang="en-US" sz="2133" smtClean="0">
                    <a:solidFill>
                      <a:prstClr val="black"/>
                    </a:solidFill>
                    <a:latin typeface="Times New Roman" panose="02020603050405020304" pitchFamily="18" charset="0"/>
                    <a:cs typeface="Times New Roman" panose="02020603050405020304" pitchFamily="18" charset="0"/>
                  </a:rPr>
                  <a:t>- 32m</a:t>
                </a:r>
                <a:endParaRPr lang="en-US" sz="2133" dirty="0">
                  <a:solidFill>
                    <a:prstClr val="black"/>
                  </a:solidFill>
                  <a:latin typeface="Times New Roman" panose="02020603050405020304" pitchFamily="18" charset="0"/>
                  <a:cs typeface="Times New Roman" panose="02020603050405020304" pitchFamily="18" charset="0"/>
                </a:endParaRPr>
              </a:p>
            </p:txBody>
          </p:sp>
        </p:grpSp>
        <p:pic>
          <p:nvPicPr>
            <p:cNvPr id="7" name="Picture 10" descr="Phát hiện bí ẩn tại &amp;quot;khe địa ngục&amp;quot; sâu nhất hành tin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72" t="14338"/>
            <a:stretch/>
          </p:blipFill>
          <p:spPr bwMode="auto">
            <a:xfrm>
              <a:off x="10273341" y="2967239"/>
              <a:ext cx="7106919" cy="3260443"/>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Pentagon 12"/>
          <p:cNvSpPr/>
          <p:nvPr/>
        </p:nvSpPr>
        <p:spPr>
          <a:xfrm>
            <a:off x="0" y="1796269"/>
            <a:ext cx="2539015" cy="514905"/>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t>THỰC HÀNH 3</a:t>
            </a:r>
            <a:endParaRPr lang="en-US" sz="2400" b="1"/>
          </a:p>
        </p:txBody>
      </p:sp>
      <p:sp>
        <p:nvSpPr>
          <p:cNvPr id="14" name="Rounded Rectangle 13"/>
          <p:cNvSpPr/>
          <p:nvPr/>
        </p:nvSpPr>
        <p:spPr>
          <a:xfrm>
            <a:off x="594804" y="986110"/>
            <a:ext cx="446546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b="1" smtClean="0">
                <a:solidFill>
                  <a:srgbClr val="FF0000"/>
                </a:solidFill>
                <a:latin typeface="Times New Roman" panose="02020603050405020304" pitchFamily="18" charset="0"/>
                <a:cs typeface="Times New Roman" panose="02020603050405020304" pitchFamily="18" charset="0"/>
              </a:rPr>
              <a:t>. Tập hợp số nguyên</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6110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4" name="TextBox 3"/>
          <p:cNvSpPr txBox="1"/>
          <p:nvPr/>
        </p:nvSpPr>
        <p:spPr>
          <a:xfrm>
            <a:off x="88053" y="773455"/>
            <a:ext cx="2095854" cy="523220"/>
          </a:xfrm>
          <a:prstGeom prst="rect">
            <a:avLst/>
          </a:prstGeom>
          <a:solidFill>
            <a:srgbClr val="FF33CC"/>
          </a:solidFill>
        </p:spPr>
        <p:txBody>
          <a:bodyPr wrap="square" rtlCol="0">
            <a:spAutoFit/>
          </a:bodyPr>
          <a:lstStyle/>
          <a:p>
            <a:r>
              <a:rPr lang="en-US" sz="2800" b="1" dirty="0" err="1">
                <a:solidFill>
                  <a:prstClr val="white"/>
                </a:solidFill>
                <a:latin typeface="Times New Roman" panose="02020603050405020304" pitchFamily="18" charset="0"/>
                <a:cs typeface="Times New Roman" panose="02020603050405020304" pitchFamily="18" charset="0"/>
              </a:rPr>
              <a:t>Vận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dụng</a:t>
            </a:r>
            <a:r>
              <a:rPr lang="en-US" sz="2800" b="1" dirty="0">
                <a:solidFill>
                  <a:prstClr val="white"/>
                </a:solidFill>
                <a:latin typeface="Times New Roman" panose="02020603050405020304" pitchFamily="18" charset="0"/>
                <a:cs typeface="Times New Roman" panose="02020603050405020304" pitchFamily="18" charset="0"/>
              </a:rPr>
              <a:t> :</a:t>
            </a:r>
          </a:p>
        </p:txBody>
      </p:sp>
      <p:sp>
        <p:nvSpPr>
          <p:cNvPr id="6" name="Freeform 5"/>
          <p:cNvSpPr/>
          <p:nvPr/>
        </p:nvSpPr>
        <p:spPr>
          <a:xfrm>
            <a:off x="1262077" y="6129698"/>
            <a:ext cx="4661851" cy="613633"/>
          </a:xfrm>
          <a:custGeom>
            <a:avLst/>
            <a:gdLst>
              <a:gd name="connsiteX0" fmla="*/ 0 w 6280373"/>
              <a:gd name="connsiteY0" fmla="*/ 280769 h 1684582"/>
              <a:gd name="connsiteX1" fmla="*/ 280769 w 6280373"/>
              <a:gd name="connsiteY1" fmla="*/ 0 h 1684582"/>
              <a:gd name="connsiteX2" fmla="*/ 5999604 w 6280373"/>
              <a:gd name="connsiteY2" fmla="*/ 0 h 1684582"/>
              <a:gd name="connsiteX3" fmla="*/ 6280373 w 6280373"/>
              <a:gd name="connsiteY3" fmla="*/ 280769 h 1684582"/>
              <a:gd name="connsiteX4" fmla="*/ 6280373 w 6280373"/>
              <a:gd name="connsiteY4" fmla="*/ 1403813 h 1684582"/>
              <a:gd name="connsiteX5" fmla="*/ 5999604 w 6280373"/>
              <a:gd name="connsiteY5" fmla="*/ 1684582 h 1684582"/>
              <a:gd name="connsiteX6" fmla="*/ 280769 w 6280373"/>
              <a:gd name="connsiteY6" fmla="*/ 1684582 h 1684582"/>
              <a:gd name="connsiteX7" fmla="*/ 0 w 6280373"/>
              <a:gd name="connsiteY7" fmla="*/ 1403813 h 1684582"/>
              <a:gd name="connsiteX8" fmla="*/ 0 w 6280373"/>
              <a:gd name="connsiteY8" fmla="*/ 280769 h 168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0373" h="1684582">
                <a:moveTo>
                  <a:pt x="0" y="280769"/>
                </a:moveTo>
                <a:cubicBezTo>
                  <a:pt x="0" y="125705"/>
                  <a:pt x="125705" y="0"/>
                  <a:pt x="280769" y="0"/>
                </a:cubicBezTo>
                <a:lnTo>
                  <a:pt x="5999604" y="0"/>
                </a:lnTo>
                <a:cubicBezTo>
                  <a:pt x="6154668" y="0"/>
                  <a:pt x="6280373" y="125705"/>
                  <a:pt x="6280373" y="280769"/>
                </a:cubicBezTo>
                <a:lnTo>
                  <a:pt x="6280373" y="1403813"/>
                </a:lnTo>
                <a:cubicBezTo>
                  <a:pt x="6280373" y="1558877"/>
                  <a:pt x="6154668" y="1684582"/>
                  <a:pt x="5999604" y="1684582"/>
                </a:cubicBezTo>
                <a:lnTo>
                  <a:pt x="280769" y="1684582"/>
                </a:lnTo>
                <a:cubicBezTo>
                  <a:pt x="125705" y="1684582"/>
                  <a:pt x="0" y="1558877"/>
                  <a:pt x="0" y="1403813"/>
                </a:cubicBezTo>
                <a:lnTo>
                  <a:pt x="0" y="280769"/>
                </a:lnTo>
                <a:close/>
              </a:path>
            </a:pathLst>
          </a:cu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941054" tIns="219923" rIns="219923" bIns="219923" numCol="1" spcCol="1270" anchor="ctr" anchorCtr="0">
            <a:noAutofit/>
          </a:bodyPr>
          <a:lstStyle/>
          <a:p>
            <a:pPr marL="0" marR="0" lvl="0" indent="0" defTabSz="1926263" eaLnBrk="1" fontAlgn="auto" latinLnBrk="0" hangingPunct="1">
              <a:lnSpc>
                <a:spcPct val="90000"/>
              </a:lnSpc>
              <a:spcBef>
                <a:spcPct val="0"/>
              </a:spcBef>
              <a:spcAft>
                <a:spcPct val="35000"/>
              </a:spcAft>
              <a:buClrTx/>
              <a:buSzTx/>
              <a:buFontTx/>
              <a:buNone/>
              <a:tabLst/>
              <a:defRPr/>
            </a:pP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Dưới</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mực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biển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15m</a:t>
            </a:r>
          </a:p>
        </p:txBody>
      </p:sp>
      <p:sp>
        <p:nvSpPr>
          <p:cNvPr id="7" name="Oval 6"/>
          <p:cNvSpPr/>
          <p:nvPr/>
        </p:nvSpPr>
        <p:spPr>
          <a:xfrm>
            <a:off x="0" y="5866889"/>
            <a:ext cx="1643306" cy="928332"/>
          </a:xfrm>
          <a:prstGeom prst="ellipse">
            <a:avLst/>
          </a:prstGeom>
          <a:solidFill>
            <a:srgbClr val="FFC000">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chân</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đỡ</a:t>
            </a:r>
            <a:endPar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Oval 7"/>
          <p:cNvSpPr/>
          <p:nvPr/>
        </p:nvSpPr>
        <p:spPr>
          <a:xfrm>
            <a:off x="1288788" y="5692536"/>
            <a:ext cx="245954" cy="120697"/>
          </a:xfrm>
          <a:prstGeom prst="ellipse">
            <a:avLst/>
          </a:prstGeom>
          <a:solidFill>
            <a:srgbClr val="FFC000">
              <a:hueOff val="1155077"/>
              <a:satOff val="-5330"/>
              <a:lumOff val="196"/>
              <a:alphaOff val="0"/>
            </a:srgbClr>
          </a:solidFill>
          <a:ln w="12700" cap="flat" cmpd="sng" algn="ctr">
            <a:solidFill>
              <a:srgbClr val="FFC000">
                <a:hueOff val="1155077"/>
                <a:satOff val="-5330"/>
                <a:lumOff val="196"/>
                <a:alphaOff val="0"/>
              </a:srgbClr>
            </a:solidFill>
            <a:prstDash val="solid"/>
            <a:miter lim="800000"/>
          </a:ln>
          <a:effectLst/>
        </p:spPr>
      </p:sp>
      <p:sp>
        <p:nvSpPr>
          <p:cNvPr id="9" name="Freeform 8"/>
          <p:cNvSpPr/>
          <p:nvPr/>
        </p:nvSpPr>
        <p:spPr>
          <a:xfrm>
            <a:off x="1968253" y="5241192"/>
            <a:ext cx="4661851" cy="613633"/>
          </a:xfrm>
          <a:custGeom>
            <a:avLst/>
            <a:gdLst>
              <a:gd name="connsiteX0" fmla="*/ 0 w 6280373"/>
              <a:gd name="connsiteY0" fmla="*/ 280769 h 1684582"/>
              <a:gd name="connsiteX1" fmla="*/ 280769 w 6280373"/>
              <a:gd name="connsiteY1" fmla="*/ 0 h 1684582"/>
              <a:gd name="connsiteX2" fmla="*/ 5999604 w 6280373"/>
              <a:gd name="connsiteY2" fmla="*/ 0 h 1684582"/>
              <a:gd name="connsiteX3" fmla="*/ 6280373 w 6280373"/>
              <a:gd name="connsiteY3" fmla="*/ 280769 h 1684582"/>
              <a:gd name="connsiteX4" fmla="*/ 6280373 w 6280373"/>
              <a:gd name="connsiteY4" fmla="*/ 1403813 h 1684582"/>
              <a:gd name="connsiteX5" fmla="*/ 5999604 w 6280373"/>
              <a:gd name="connsiteY5" fmla="*/ 1684582 h 1684582"/>
              <a:gd name="connsiteX6" fmla="*/ 280769 w 6280373"/>
              <a:gd name="connsiteY6" fmla="*/ 1684582 h 1684582"/>
              <a:gd name="connsiteX7" fmla="*/ 0 w 6280373"/>
              <a:gd name="connsiteY7" fmla="*/ 1403813 h 1684582"/>
              <a:gd name="connsiteX8" fmla="*/ 0 w 6280373"/>
              <a:gd name="connsiteY8" fmla="*/ 280769 h 168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0373" h="1684582">
                <a:moveTo>
                  <a:pt x="0" y="280769"/>
                </a:moveTo>
                <a:cubicBezTo>
                  <a:pt x="0" y="125705"/>
                  <a:pt x="125705" y="0"/>
                  <a:pt x="280769" y="0"/>
                </a:cubicBezTo>
                <a:lnTo>
                  <a:pt x="5999604" y="0"/>
                </a:lnTo>
                <a:cubicBezTo>
                  <a:pt x="6154668" y="0"/>
                  <a:pt x="6280373" y="125705"/>
                  <a:pt x="6280373" y="280769"/>
                </a:cubicBezTo>
                <a:lnTo>
                  <a:pt x="6280373" y="1403813"/>
                </a:lnTo>
                <a:cubicBezTo>
                  <a:pt x="6280373" y="1558877"/>
                  <a:pt x="6154668" y="1684582"/>
                  <a:pt x="5999604" y="1684582"/>
                </a:cubicBezTo>
                <a:lnTo>
                  <a:pt x="280769" y="1684582"/>
                </a:lnTo>
                <a:cubicBezTo>
                  <a:pt x="125705" y="1684582"/>
                  <a:pt x="0" y="1558877"/>
                  <a:pt x="0" y="1403813"/>
                </a:cubicBezTo>
                <a:lnTo>
                  <a:pt x="0" y="280769"/>
                </a:lnTo>
                <a:close/>
              </a:path>
            </a:pathLst>
          </a:cu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941054" tIns="219923" rIns="219923" bIns="219923" numCol="1" spcCol="1270" anchor="ctr" anchorCtr="0">
            <a:noAutofit/>
          </a:bodyPr>
          <a:lstStyle/>
          <a:p>
            <a:pPr marL="0" marR="0" lvl="0" indent="0" defTabSz="1926263" eaLnBrk="1" fontAlgn="auto" latinLnBrk="0" hangingPunct="1">
              <a:lnSpc>
                <a:spcPct val="90000"/>
              </a:lnSpc>
              <a:spcBef>
                <a:spcPct val="0"/>
              </a:spcBef>
              <a:spcAft>
                <a:spcPct val="35000"/>
              </a:spcAft>
              <a:buClrTx/>
              <a:buSzTx/>
              <a:buFontTx/>
              <a:buNone/>
              <a:tabLst/>
              <a:defRPr/>
            </a:pP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Dưới</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mực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biển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9m</a:t>
            </a:r>
            <a:endParaRPr kumimoji="0" lang="en-US" sz="1600"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Oval 9"/>
          <p:cNvSpPr/>
          <p:nvPr/>
        </p:nvSpPr>
        <p:spPr>
          <a:xfrm>
            <a:off x="923585" y="4968602"/>
            <a:ext cx="1643807" cy="1060629"/>
          </a:xfrm>
          <a:prstGeom prst="ellipse">
            <a:avLst/>
          </a:prstGeom>
          <a:solidFill>
            <a:srgbClr val="FFC000">
              <a:tint val="50000"/>
              <a:hueOff val="11447524"/>
              <a:satOff val="-60156"/>
              <a:lumOff val="-4353"/>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chân</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đỡ</a:t>
            </a:r>
            <a:endPar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3006147" y="4388054"/>
            <a:ext cx="4661851" cy="613633"/>
          </a:xfrm>
          <a:custGeom>
            <a:avLst/>
            <a:gdLst>
              <a:gd name="connsiteX0" fmla="*/ 0 w 6280373"/>
              <a:gd name="connsiteY0" fmla="*/ 280769 h 1684582"/>
              <a:gd name="connsiteX1" fmla="*/ 280769 w 6280373"/>
              <a:gd name="connsiteY1" fmla="*/ 0 h 1684582"/>
              <a:gd name="connsiteX2" fmla="*/ 5999604 w 6280373"/>
              <a:gd name="connsiteY2" fmla="*/ 0 h 1684582"/>
              <a:gd name="connsiteX3" fmla="*/ 6280373 w 6280373"/>
              <a:gd name="connsiteY3" fmla="*/ 280769 h 1684582"/>
              <a:gd name="connsiteX4" fmla="*/ 6280373 w 6280373"/>
              <a:gd name="connsiteY4" fmla="*/ 1403813 h 1684582"/>
              <a:gd name="connsiteX5" fmla="*/ 5999604 w 6280373"/>
              <a:gd name="connsiteY5" fmla="*/ 1684582 h 1684582"/>
              <a:gd name="connsiteX6" fmla="*/ 280769 w 6280373"/>
              <a:gd name="connsiteY6" fmla="*/ 1684582 h 1684582"/>
              <a:gd name="connsiteX7" fmla="*/ 0 w 6280373"/>
              <a:gd name="connsiteY7" fmla="*/ 1403813 h 1684582"/>
              <a:gd name="connsiteX8" fmla="*/ 0 w 6280373"/>
              <a:gd name="connsiteY8" fmla="*/ 280769 h 168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0373" h="1684582">
                <a:moveTo>
                  <a:pt x="0" y="280769"/>
                </a:moveTo>
                <a:cubicBezTo>
                  <a:pt x="0" y="125705"/>
                  <a:pt x="125705" y="0"/>
                  <a:pt x="280769" y="0"/>
                </a:cubicBezTo>
                <a:lnTo>
                  <a:pt x="5999604" y="0"/>
                </a:lnTo>
                <a:cubicBezTo>
                  <a:pt x="6154668" y="0"/>
                  <a:pt x="6280373" y="125705"/>
                  <a:pt x="6280373" y="280769"/>
                </a:cubicBezTo>
                <a:lnTo>
                  <a:pt x="6280373" y="1403813"/>
                </a:lnTo>
                <a:cubicBezTo>
                  <a:pt x="6280373" y="1558877"/>
                  <a:pt x="6154668" y="1684582"/>
                  <a:pt x="5999604" y="1684582"/>
                </a:cubicBezTo>
                <a:lnTo>
                  <a:pt x="280769" y="1684582"/>
                </a:lnTo>
                <a:cubicBezTo>
                  <a:pt x="125705" y="1684582"/>
                  <a:pt x="0" y="1558877"/>
                  <a:pt x="0" y="1403813"/>
                </a:cubicBezTo>
                <a:lnTo>
                  <a:pt x="0" y="280769"/>
                </a:lnTo>
                <a:close/>
              </a:path>
            </a:pathLst>
          </a:cu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941054" tIns="219923" rIns="219923" bIns="219923" numCol="1" spcCol="1270" anchor="ctr" anchorCtr="0">
            <a:noAutofit/>
          </a:bodyPr>
          <a:lstStyle/>
          <a:p>
            <a:pPr marL="0" marR="0" lvl="0" indent="0" defTabSz="1926263" eaLnBrk="1" fontAlgn="auto" latinLnBrk="0" hangingPunct="1">
              <a:lnSpc>
                <a:spcPct val="90000"/>
              </a:lnSpc>
              <a:spcBef>
                <a:spcPct val="0"/>
              </a:spcBef>
              <a:spcAft>
                <a:spcPct val="35000"/>
              </a:spcAft>
              <a:buClrTx/>
              <a:buSzTx/>
              <a:buFontTx/>
              <a:buNone/>
              <a:tabLst/>
              <a:defRPr/>
            </a:pP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Dưới</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mực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biển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4m</a:t>
            </a:r>
            <a:endParaRPr kumimoji="0" lang="en-US" sz="1600"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Oval 11"/>
          <p:cNvSpPr/>
          <p:nvPr/>
        </p:nvSpPr>
        <p:spPr>
          <a:xfrm>
            <a:off x="1961479" y="4115463"/>
            <a:ext cx="1643807" cy="1060629"/>
          </a:xfrm>
          <a:prstGeom prst="ellipse">
            <a:avLst/>
          </a:prstGeom>
          <a:solidFill>
            <a:srgbClr val="FFC000">
              <a:tint val="50000"/>
              <a:hueOff val="11447524"/>
              <a:satOff val="-60156"/>
              <a:lumOff val="-4353"/>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chân</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đỡ</a:t>
            </a:r>
            <a:endPar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2"/>
          <p:cNvSpPr/>
          <p:nvPr/>
        </p:nvSpPr>
        <p:spPr>
          <a:xfrm>
            <a:off x="4044042" y="3534915"/>
            <a:ext cx="4661851" cy="613633"/>
          </a:xfrm>
          <a:custGeom>
            <a:avLst/>
            <a:gdLst>
              <a:gd name="connsiteX0" fmla="*/ 0 w 6280373"/>
              <a:gd name="connsiteY0" fmla="*/ 280769 h 1684582"/>
              <a:gd name="connsiteX1" fmla="*/ 280769 w 6280373"/>
              <a:gd name="connsiteY1" fmla="*/ 0 h 1684582"/>
              <a:gd name="connsiteX2" fmla="*/ 5999604 w 6280373"/>
              <a:gd name="connsiteY2" fmla="*/ 0 h 1684582"/>
              <a:gd name="connsiteX3" fmla="*/ 6280373 w 6280373"/>
              <a:gd name="connsiteY3" fmla="*/ 280769 h 1684582"/>
              <a:gd name="connsiteX4" fmla="*/ 6280373 w 6280373"/>
              <a:gd name="connsiteY4" fmla="*/ 1403813 h 1684582"/>
              <a:gd name="connsiteX5" fmla="*/ 5999604 w 6280373"/>
              <a:gd name="connsiteY5" fmla="*/ 1684582 h 1684582"/>
              <a:gd name="connsiteX6" fmla="*/ 280769 w 6280373"/>
              <a:gd name="connsiteY6" fmla="*/ 1684582 h 1684582"/>
              <a:gd name="connsiteX7" fmla="*/ 0 w 6280373"/>
              <a:gd name="connsiteY7" fmla="*/ 1403813 h 1684582"/>
              <a:gd name="connsiteX8" fmla="*/ 0 w 6280373"/>
              <a:gd name="connsiteY8" fmla="*/ 280769 h 168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0373" h="1684582">
                <a:moveTo>
                  <a:pt x="0" y="280769"/>
                </a:moveTo>
                <a:cubicBezTo>
                  <a:pt x="0" y="125705"/>
                  <a:pt x="125705" y="0"/>
                  <a:pt x="280769" y="0"/>
                </a:cubicBezTo>
                <a:lnTo>
                  <a:pt x="5999604" y="0"/>
                </a:lnTo>
                <a:cubicBezTo>
                  <a:pt x="6154668" y="0"/>
                  <a:pt x="6280373" y="125705"/>
                  <a:pt x="6280373" y="280769"/>
                </a:cubicBezTo>
                <a:lnTo>
                  <a:pt x="6280373" y="1403813"/>
                </a:lnTo>
                <a:cubicBezTo>
                  <a:pt x="6280373" y="1558877"/>
                  <a:pt x="6154668" y="1684582"/>
                  <a:pt x="5999604" y="1684582"/>
                </a:cubicBezTo>
                <a:lnTo>
                  <a:pt x="280769" y="1684582"/>
                </a:lnTo>
                <a:cubicBezTo>
                  <a:pt x="125705" y="1684582"/>
                  <a:pt x="0" y="1558877"/>
                  <a:pt x="0" y="1403813"/>
                </a:cubicBezTo>
                <a:lnTo>
                  <a:pt x="0" y="280769"/>
                </a:lnTo>
                <a:close/>
              </a:path>
            </a:pathLst>
          </a:cu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941054" tIns="219923" rIns="219923" bIns="219923" numCol="1" spcCol="1270" anchor="ctr" anchorCtr="0">
            <a:noAutofit/>
          </a:bodyPr>
          <a:lstStyle/>
          <a:p>
            <a:pPr marL="0" marR="0" lvl="0" indent="0" defTabSz="1926263" eaLnBrk="1" fontAlgn="auto" latinLnBrk="0" hangingPunct="1">
              <a:lnSpc>
                <a:spcPct val="90000"/>
              </a:lnSpc>
              <a:spcBef>
                <a:spcPct val="0"/>
              </a:spcBef>
              <a:spcAft>
                <a:spcPct val="35000"/>
              </a:spcAft>
              <a:buClrTx/>
              <a:buSzTx/>
              <a:buFontTx/>
              <a:buNone/>
              <a:tabLst/>
              <a:defRPr/>
            </a:pP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mực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biển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8m</a:t>
            </a:r>
            <a:endParaRPr kumimoji="0" lang="en-US" sz="1600"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Oval 13"/>
          <p:cNvSpPr/>
          <p:nvPr/>
        </p:nvSpPr>
        <p:spPr>
          <a:xfrm>
            <a:off x="2999374" y="3262324"/>
            <a:ext cx="1643807" cy="1060629"/>
          </a:xfrm>
          <a:prstGeom prst="ellipse">
            <a:avLst/>
          </a:prstGeom>
          <a:solidFill>
            <a:srgbClr val="FFC000">
              <a:tint val="50000"/>
              <a:hueOff val="11447524"/>
              <a:satOff val="-60156"/>
              <a:lumOff val="-4353"/>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Tầng</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1</a:t>
            </a:r>
          </a:p>
        </p:txBody>
      </p:sp>
      <p:sp>
        <p:nvSpPr>
          <p:cNvPr id="15" name="Freeform 14"/>
          <p:cNvSpPr/>
          <p:nvPr/>
        </p:nvSpPr>
        <p:spPr>
          <a:xfrm>
            <a:off x="5105643" y="2725653"/>
            <a:ext cx="4661851" cy="613633"/>
          </a:xfrm>
          <a:custGeom>
            <a:avLst/>
            <a:gdLst>
              <a:gd name="connsiteX0" fmla="*/ 0 w 6280373"/>
              <a:gd name="connsiteY0" fmla="*/ 280769 h 1684582"/>
              <a:gd name="connsiteX1" fmla="*/ 280769 w 6280373"/>
              <a:gd name="connsiteY1" fmla="*/ 0 h 1684582"/>
              <a:gd name="connsiteX2" fmla="*/ 5999604 w 6280373"/>
              <a:gd name="connsiteY2" fmla="*/ 0 h 1684582"/>
              <a:gd name="connsiteX3" fmla="*/ 6280373 w 6280373"/>
              <a:gd name="connsiteY3" fmla="*/ 280769 h 1684582"/>
              <a:gd name="connsiteX4" fmla="*/ 6280373 w 6280373"/>
              <a:gd name="connsiteY4" fmla="*/ 1403813 h 1684582"/>
              <a:gd name="connsiteX5" fmla="*/ 5999604 w 6280373"/>
              <a:gd name="connsiteY5" fmla="*/ 1684582 h 1684582"/>
              <a:gd name="connsiteX6" fmla="*/ 280769 w 6280373"/>
              <a:gd name="connsiteY6" fmla="*/ 1684582 h 1684582"/>
              <a:gd name="connsiteX7" fmla="*/ 0 w 6280373"/>
              <a:gd name="connsiteY7" fmla="*/ 1403813 h 1684582"/>
              <a:gd name="connsiteX8" fmla="*/ 0 w 6280373"/>
              <a:gd name="connsiteY8" fmla="*/ 280769 h 168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0373" h="1684582">
                <a:moveTo>
                  <a:pt x="0" y="280769"/>
                </a:moveTo>
                <a:cubicBezTo>
                  <a:pt x="0" y="125705"/>
                  <a:pt x="125705" y="0"/>
                  <a:pt x="280769" y="0"/>
                </a:cubicBezTo>
                <a:lnTo>
                  <a:pt x="5999604" y="0"/>
                </a:lnTo>
                <a:cubicBezTo>
                  <a:pt x="6154668" y="0"/>
                  <a:pt x="6280373" y="125705"/>
                  <a:pt x="6280373" y="280769"/>
                </a:cubicBezTo>
                <a:lnTo>
                  <a:pt x="6280373" y="1403813"/>
                </a:lnTo>
                <a:cubicBezTo>
                  <a:pt x="6280373" y="1558877"/>
                  <a:pt x="6154668" y="1684582"/>
                  <a:pt x="5999604" y="1684582"/>
                </a:cubicBezTo>
                <a:lnTo>
                  <a:pt x="280769" y="1684582"/>
                </a:lnTo>
                <a:cubicBezTo>
                  <a:pt x="125705" y="1684582"/>
                  <a:pt x="0" y="1558877"/>
                  <a:pt x="0" y="1403813"/>
                </a:cubicBezTo>
                <a:lnTo>
                  <a:pt x="0" y="280769"/>
                </a:lnTo>
                <a:close/>
              </a:path>
            </a:pathLst>
          </a:cu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941054" tIns="219923" rIns="219923" bIns="219923" numCol="1" spcCol="1270" anchor="ctr" anchorCtr="0">
            <a:noAutofit/>
          </a:bodyPr>
          <a:lstStyle/>
          <a:p>
            <a:pPr marL="0" marR="0" lvl="0" indent="0" defTabSz="1926263" eaLnBrk="1" fontAlgn="auto" latinLnBrk="0" hangingPunct="1">
              <a:lnSpc>
                <a:spcPct val="90000"/>
              </a:lnSpc>
              <a:spcBef>
                <a:spcPct val="0"/>
              </a:spcBef>
              <a:spcAft>
                <a:spcPct val="35000"/>
              </a:spcAft>
              <a:buClrTx/>
              <a:buSzTx/>
              <a:buFontTx/>
              <a:buNone/>
              <a:tabLst/>
              <a:defRPr/>
            </a:pP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mực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biển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18m</a:t>
            </a:r>
            <a:endParaRPr kumimoji="0" lang="en-US" sz="1600"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Oval 15"/>
          <p:cNvSpPr/>
          <p:nvPr/>
        </p:nvSpPr>
        <p:spPr>
          <a:xfrm>
            <a:off x="4060975" y="2453062"/>
            <a:ext cx="1643807" cy="1060629"/>
          </a:xfrm>
          <a:prstGeom prst="ellipse">
            <a:avLst/>
          </a:prstGeom>
          <a:solidFill>
            <a:srgbClr val="FFC000">
              <a:tint val="50000"/>
              <a:hueOff val="11447524"/>
              <a:satOff val="-60156"/>
              <a:lumOff val="-4353"/>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Tầng</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a:t>
            </a:r>
          </a:p>
        </p:txBody>
      </p:sp>
      <p:sp>
        <p:nvSpPr>
          <p:cNvPr id="17" name="Freeform 16"/>
          <p:cNvSpPr/>
          <p:nvPr/>
        </p:nvSpPr>
        <p:spPr>
          <a:xfrm>
            <a:off x="6143538" y="1872514"/>
            <a:ext cx="4661851" cy="613633"/>
          </a:xfrm>
          <a:custGeom>
            <a:avLst/>
            <a:gdLst>
              <a:gd name="connsiteX0" fmla="*/ 0 w 6280373"/>
              <a:gd name="connsiteY0" fmla="*/ 280769 h 1684582"/>
              <a:gd name="connsiteX1" fmla="*/ 280769 w 6280373"/>
              <a:gd name="connsiteY1" fmla="*/ 0 h 1684582"/>
              <a:gd name="connsiteX2" fmla="*/ 5999604 w 6280373"/>
              <a:gd name="connsiteY2" fmla="*/ 0 h 1684582"/>
              <a:gd name="connsiteX3" fmla="*/ 6280373 w 6280373"/>
              <a:gd name="connsiteY3" fmla="*/ 280769 h 1684582"/>
              <a:gd name="connsiteX4" fmla="*/ 6280373 w 6280373"/>
              <a:gd name="connsiteY4" fmla="*/ 1403813 h 1684582"/>
              <a:gd name="connsiteX5" fmla="*/ 5999604 w 6280373"/>
              <a:gd name="connsiteY5" fmla="*/ 1684582 h 1684582"/>
              <a:gd name="connsiteX6" fmla="*/ 280769 w 6280373"/>
              <a:gd name="connsiteY6" fmla="*/ 1684582 h 1684582"/>
              <a:gd name="connsiteX7" fmla="*/ 0 w 6280373"/>
              <a:gd name="connsiteY7" fmla="*/ 1403813 h 1684582"/>
              <a:gd name="connsiteX8" fmla="*/ 0 w 6280373"/>
              <a:gd name="connsiteY8" fmla="*/ 280769 h 168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0373" h="1684582">
                <a:moveTo>
                  <a:pt x="0" y="280769"/>
                </a:moveTo>
                <a:cubicBezTo>
                  <a:pt x="0" y="125705"/>
                  <a:pt x="125705" y="0"/>
                  <a:pt x="280769" y="0"/>
                </a:cubicBezTo>
                <a:lnTo>
                  <a:pt x="5999604" y="0"/>
                </a:lnTo>
                <a:cubicBezTo>
                  <a:pt x="6154668" y="0"/>
                  <a:pt x="6280373" y="125705"/>
                  <a:pt x="6280373" y="280769"/>
                </a:cubicBezTo>
                <a:lnTo>
                  <a:pt x="6280373" y="1403813"/>
                </a:lnTo>
                <a:cubicBezTo>
                  <a:pt x="6280373" y="1558877"/>
                  <a:pt x="6154668" y="1684582"/>
                  <a:pt x="5999604" y="1684582"/>
                </a:cubicBezTo>
                <a:lnTo>
                  <a:pt x="280769" y="1684582"/>
                </a:lnTo>
                <a:cubicBezTo>
                  <a:pt x="125705" y="1684582"/>
                  <a:pt x="0" y="1558877"/>
                  <a:pt x="0" y="1403813"/>
                </a:cubicBezTo>
                <a:lnTo>
                  <a:pt x="0" y="280769"/>
                </a:lnTo>
                <a:close/>
              </a:path>
            </a:pathLst>
          </a:cu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941054" tIns="219923" rIns="219923" bIns="219923" numCol="1" spcCol="1270" anchor="ctr" anchorCtr="0">
            <a:noAutofit/>
          </a:bodyPr>
          <a:lstStyle/>
          <a:p>
            <a:pPr marL="0" marR="0" lvl="0" indent="0" defTabSz="1926263" eaLnBrk="1" fontAlgn="auto" latinLnBrk="0" hangingPunct="1">
              <a:lnSpc>
                <a:spcPct val="90000"/>
              </a:lnSpc>
              <a:spcBef>
                <a:spcPct val="0"/>
              </a:spcBef>
              <a:spcAft>
                <a:spcPct val="35000"/>
              </a:spcAft>
              <a:buClrTx/>
              <a:buSzTx/>
              <a:buFontTx/>
              <a:buNone/>
              <a:tabLst/>
              <a:defRPr/>
            </a:pP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mực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67" b="0"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biển</a:t>
            </a:r>
            <a:r>
              <a:rPr kumimoji="0" lang="en-US" sz="1867"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25m</a:t>
            </a:r>
            <a:endParaRPr kumimoji="0" lang="en-US" sz="1600"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Oval 17"/>
          <p:cNvSpPr/>
          <p:nvPr/>
        </p:nvSpPr>
        <p:spPr>
          <a:xfrm>
            <a:off x="5098870" y="1599924"/>
            <a:ext cx="1643807" cy="1060629"/>
          </a:xfrm>
          <a:prstGeom prst="ellipse">
            <a:avLst/>
          </a:prstGeom>
          <a:solidFill>
            <a:srgbClr val="FFC000">
              <a:tint val="50000"/>
              <a:hueOff val="11447524"/>
              <a:satOff val="-60156"/>
              <a:lumOff val="-4353"/>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Tầng</a:t>
            </a:r>
            <a:r>
              <a:rPr kumimoji="0" lang="en-US" sz="1867"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3</a:t>
            </a:r>
          </a:p>
        </p:txBody>
      </p:sp>
      <p:sp>
        <p:nvSpPr>
          <p:cNvPr id="19" name="TextBox 18"/>
          <p:cNvSpPr txBox="1"/>
          <p:nvPr/>
        </p:nvSpPr>
        <p:spPr>
          <a:xfrm>
            <a:off x="2183907" y="746785"/>
            <a:ext cx="9747681" cy="830997"/>
          </a:xfrm>
          <a:prstGeom prst="rect">
            <a:avLst/>
          </a:prstGeom>
          <a:noFill/>
        </p:spPr>
        <p:txBody>
          <a:bodyPr wrap="square" rtlCol="0">
            <a:spAutoFit/>
          </a:bodyPr>
          <a:lstStyle/>
          <a:p>
            <a:r>
              <a:rPr lang="en-US" sz="2400" b="1" smtClean="0">
                <a:solidFill>
                  <a:prstClr val="black"/>
                </a:solidFill>
                <a:latin typeface="Times New Roman" panose="02020603050405020304" pitchFamily="18" charset="0"/>
                <a:cs typeface="Times New Roman" panose="02020603050405020304" pitchFamily="18" charset="0"/>
              </a:rPr>
              <a:t>Nhà </a:t>
            </a:r>
            <a:r>
              <a:rPr lang="en-US" sz="2400" b="1" dirty="0" err="1">
                <a:solidFill>
                  <a:prstClr val="black"/>
                </a:solidFill>
                <a:latin typeface="Times New Roman" panose="02020603050405020304" pitchFamily="18" charset="0"/>
                <a:cs typeface="Times New Roman" panose="02020603050405020304" pitchFamily="18" charset="0"/>
              </a:rPr>
              <a:t>giàn</a:t>
            </a:r>
            <a:r>
              <a:rPr lang="en-US" sz="2400" b="1" dirty="0">
                <a:solidFill>
                  <a:prstClr val="black"/>
                </a:solidFill>
                <a:latin typeface="Times New Roman" panose="02020603050405020304" pitchFamily="18" charset="0"/>
                <a:cs typeface="Times New Roman" panose="02020603050405020304" pitchFamily="18" charset="0"/>
              </a:rPr>
              <a:t> DK1 </a:t>
            </a:r>
            <a:r>
              <a:rPr lang="en-US" sz="2400" b="1" dirty="0" err="1">
                <a:solidFill>
                  <a:prstClr val="black"/>
                </a:solidFill>
                <a:latin typeface="Times New Roman" panose="02020603050405020304" pitchFamily="18" charset="0"/>
                <a:cs typeface="Times New Roman" panose="02020603050405020304" pitchFamily="18" charset="0"/>
              </a:rPr>
              <a:t>trên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vùng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biển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đông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Việt</a:t>
            </a:r>
            <a:r>
              <a:rPr lang="en-US" sz="2400" b="1" dirty="0">
                <a:solidFill>
                  <a:prstClr val="black"/>
                </a:solidFill>
                <a:latin typeface="Times New Roman" panose="02020603050405020304" pitchFamily="18" charset="0"/>
                <a:cs typeface="Times New Roman" panose="02020603050405020304" pitchFamily="18" charset="0"/>
              </a:rPr>
              <a:t> Nam </a:t>
            </a:r>
            <a:r>
              <a:rPr lang="en-US" sz="2400" b="1" dirty="0" err="1">
                <a:solidFill>
                  <a:prstClr val="black"/>
                </a:solidFill>
                <a:latin typeface="Times New Roman" panose="02020603050405020304" pitchFamily="18" charset="0"/>
                <a:cs typeface="Times New Roman" panose="02020603050405020304" pitchFamily="18" charset="0"/>
              </a:rPr>
              <a:t>gồm</a:t>
            </a:r>
            <a:r>
              <a:rPr lang="en-US" sz="2400" b="1" dirty="0">
                <a:solidFill>
                  <a:prstClr val="black"/>
                </a:solidFill>
                <a:latin typeface="Times New Roman" panose="02020603050405020304" pitchFamily="18" charset="0"/>
                <a:cs typeface="Times New Roman" panose="02020603050405020304" pitchFamily="18" charset="0"/>
              </a:rPr>
              <a:t> 3 </a:t>
            </a:r>
            <a:r>
              <a:rPr lang="en-US" sz="2400" b="1" dirty="0" err="1">
                <a:solidFill>
                  <a:prstClr val="black"/>
                </a:solidFill>
                <a:latin typeface="Times New Roman" panose="02020603050405020304" pitchFamily="18" charset="0"/>
                <a:cs typeface="Times New Roman" panose="02020603050405020304" pitchFamily="18" charset="0"/>
              </a:rPr>
              <a:t>phần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hệ</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thống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chân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đỡ</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3 </a:t>
            </a:r>
            <a:r>
              <a:rPr lang="en-US" sz="2400" b="1" dirty="0" err="1">
                <a:solidFill>
                  <a:prstClr val="black"/>
                </a:solidFill>
                <a:latin typeface="Times New Roman" panose="02020603050405020304" pitchFamily="18" charset="0"/>
                <a:cs typeface="Times New Roman" panose="02020603050405020304" pitchFamily="18" charset="0"/>
              </a:rPr>
              <a:t>tầng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mặt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nước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độ</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cao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như</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sau</a:t>
            </a:r>
            <a:r>
              <a:rPr lang="en-US" sz="2400" b="1" dirty="0">
                <a:solidFill>
                  <a:prstClr val="black"/>
                </a:solidFill>
                <a:latin typeface="Times New Roman" panose="02020603050405020304" pitchFamily="18" charset="0"/>
                <a:cs typeface="Times New Roman" panose="02020603050405020304" pitchFamily="18" charset="0"/>
              </a:rPr>
              <a:t>:  </a:t>
            </a:r>
          </a:p>
        </p:txBody>
      </p:sp>
      <p:pic>
        <p:nvPicPr>
          <p:cNvPr id="20" name="Picture 2" descr="Vững vàng giữa biển khơi (kỳ 3) - Báo Nam Định điện tử"/>
          <p:cNvPicPr>
            <a:picLocks noChangeAspect="1" noChangeArrowheads="1"/>
          </p:cNvPicPr>
          <p:nvPr/>
        </p:nvPicPr>
        <p:blipFill rotWithShape="1">
          <a:blip r:embed="rId2">
            <a:extLst>
              <a:ext uri="{28A0092B-C50C-407E-A947-70E740481C1C}">
                <a14:useLocalDpi xmlns:a14="http://schemas.microsoft.com/office/drawing/2010/main" val="0"/>
              </a:ext>
            </a:extLst>
          </a:blip>
          <a:srcRect l="16897" r="6541"/>
          <a:stretch/>
        </p:blipFill>
        <p:spPr bwMode="auto">
          <a:xfrm>
            <a:off x="290142" y="2283585"/>
            <a:ext cx="2489200" cy="1828801"/>
          </a:xfrm>
          <a:prstGeom prst="rect">
            <a:avLst/>
          </a:prstGeom>
          <a:noFill/>
          <a:extLst>
            <a:ext uri="{909E8E84-426E-40DD-AFC4-6F175D3DCCD1}">
              <a14:hiddenFill xmlns:a14="http://schemas.microsoft.com/office/drawing/2010/main">
                <a:solidFill>
                  <a:srgbClr val="FFFFFF"/>
                </a:solidFill>
              </a14:hiddenFill>
            </a:ext>
          </a:extLst>
        </p:spPr>
      </p:pic>
      <p:sp>
        <p:nvSpPr>
          <p:cNvPr id="21" name="Cloud Callout 20"/>
          <p:cNvSpPr/>
          <p:nvPr/>
        </p:nvSpPr>
        <p:spPr>
          <a:xfrm>
            <a:off x="8273989" y="3832288"/>
            <a:ext cx="3722702" cy="2515245"/>
          </a:xfrm>
          <a:prstGeom prst="cloudCallout">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smtClean="0">
                <a:solidFill>
                  <a:schemeClr val="tx1"/>
                </a:solidFill>
              </a:rPr>
              <a:t>Hãy nêu các số nguyên chỉ độ cao của mỗi bộ phận nhà giản?</a:t>
            </a:r>
            <a:endParaRPr lang="en-US" sz="2400">
              <a:solidFill>
                <a:schemeClr val="tx1"/>
              </a:solidFill>
            </a:endParaRPr>
          </a:p>
        </p:txBody>
      </p:sp>
    </p:spTree>
    <p:extLst>
      <p:ext uri="{BB962C8B-B14F-4D97-AF65-F5344CB8AC3E}">
        <p14:creationId xmlns:p14="http://schemas.microsoft.com/office/powerpoint/2010/main" val="398742745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cxnSp>
        <p:nvCxnSpPr>
          <p:cNvPr id="3" name="Straight Arrow Connector 2"/>
          <p:cNvCxnSpPr/>
          <p:nvPr/>
        </p:nvCxnSpPr>
        <p:spPr>
          <a:xfrm>
            <a:off x="98148" y="1827514"/>
            <a:ext cx="11176000" cy="0"/>
          </a:xfrm>
          <a:prstGeom prst="straightConnector1">
            <a:avLst/>
          </a:prstGeom>
          <a:noFill/>
          <a:ln w="76200" cap="flat" cmpd="sng" algn="ctr">
            <a:solidFill>
              <a:srgbClr val="FF33CC"/>
            </a:solidFill>
            <a:prstDash val="solid"/>
            <a:miter lim="800000"/>
            <a:tailEnd type="triangle"/>
          </a:ln>
          <a:effectLst/>
        </p:spPr>
      </p:cxnSp>
      <p:cxnSp>
        <p:nvCxnSpPr>
          <p:cNvPr id="4" name="Straight Connector 3"/>
          <p:cNvCxnSpPr/>
          <p:nvPr/>
        </p:nvCxnSpPr>
        <p:spPr>
          <a:xfrm>
            <a:off x="5686148" y="1675114"/>
            <a:ext cx="0" cy="254000"/>
          </a:xfrm>
          <a:prstGeom prst="line">
            <a:avLst/>
          </a:prstGeom>
          <a:noFill/>
          <a:ln w="76200" cap="flat" cmpd="sng" algn="ctr">
            <a:solidFill>
              <a:srgbClr val="00B0F0"/>
            </a:solidFill>
            <a:prstDash val="solid"/>
            <a:miter lim="800000"/>
          </a:ln>
          <a:effectLst/>
        </p:spPr>
      </p:cxnSp>
      <p:cxnSp>
        <p:nvCxnSpPr>
          <p:cNvPr id="5" name="Straight Connector 4"/>
          <p:cNvCxnSpPr/>
          <p:nvPr/>
        </p:nvCxnSpPr>
        <p:spPr>
          <a:xfrm>
            <a:off x="6346548" y="1700514"/>
            <a:ext cx="0" cy="254000"/>
          </a:xfrm>
          <a:prstGeom prst="line">
            <a:avLst/>
          </a:prstGeom>
          <a:noFill/>
          <a:ln w="76200" cap="flat" cmpd="sng" algn="ctr">
            <a:solidFill>
              <a:srgbClr val="00B0F0"/>
            </a:solidFill>
            <a:prstDash val="solid"/>
            <a:miter lim="800000"/>
          </a:ln>
          <a:effectLst/>
        </p:spPr>
      </p:cxnSp>
      <p:cxnSp>
        <p:nvCxnSpPr>
          <p:cNvPr id="7" name="Straight Connector 6"/>
          <p:cNvCxnSpPr/>
          <p:nvPr/>
        </p:nvCxnSpPr>
        <p:spPr>
          <a:xfrm>
            <a:off x="6993402" y="1707287"/>
            <a:ext cx="0" cy="254000"/>
          </a:xfrm>
          <a:prstGeom prst="line">
            <a:avLst/>
          </a:prstGeom>
          <a:noFill/>
          <a:ln w="76200" cap="flat" cmpd="sng" algn="ctr">
            <a:solidFill>
              <a:srgbClr val="00B0F0"/>
            </a:solidFill>
            <a:prstDash val="solid"/>
            <a:miter lim="800000"/>
          </a:ln>
          <a:effectLst/>
        </p:spPr>
      </p:cxnSp>
      <p:cxnSp>
        <p:nvCxnSpPr>
          <p:cNvPr id="9" name="Straight Connector 8"/>
          <p:cNvCxnSpPr/>
          <p:nvPr/>
        </p:nvCxnSpPr>
        <p:spPr>
          <a:xfrm>
            <a:off x="7668514" y="1700514"/>
            <a:ext cx="0" cy="254000"/>
          </a:xfrm>
          <a:prstGeom prst="line">
            <a:avLst/>
          </a:prstGeom>
          <a:noFill/>
          <a:ln w="76200" cap="flat" cmpd="sng" algn="ctr">
            <a:solidFill>
              <a:srgbClr val="00B0F0"/>
            </a:solidFill>
            <a:prstDash val="solid"/>
            <a:miter lim="800000"/>
          </a:ln>
          <a:effectLst/>
        </p:spPr>
      </p:cxnSp>
      <p:cxnSp>
        <p:nvCxnSpPr>
          <p:cNvPr id="10" name="Straight Connector 9"/>
          <p:cNvCxnSpPr/>
          <p:nvPr/>
        </p:nvCxnSpPr>
        <p:spPr>
          <a:xfrm>
            <a:off x="8327748" y="1700514"/>
            <a:ext cx="0" cy="254000"/>
          </a:xfrm>
          <a:prstGeom prst="line">
            <a:avLst/>
          </a:prstGeom>
          <a:noFill/>
          <a:ln w="76200" cap="flat" cmpd="sng" algn="ctr">
            <a:solidFill>
              <a:srgbClr val="00B0F0"/>
            </a:solidFill>
            <a:prstDash val="solid"/>
            <a:miter lim="800000"/>
          </a:ln>
          <a:effectLst/>
        </p:spPr>
      </p:cxnSp>
      <p:cxnSp>
        <p:nvCxnSpPr>
          <p:cNvPr id="12" name="Straight Connector 11"/>
          <p:cNvCxnSpPr/>
          <p:nvPr/>
        </p:nvCxnSpPr>
        <p:spPr>
          <a:xfrm>
            <a:off x="8983068" y="1693740"/>
            <a:ext cx="0" cy="254000"/>
          </a:xfrm>
          <a:prstGeom prst="line">
            <a:avLst/>
          </a:prstGeom>
          <a:noFill/>
          <a:ln w="76200" cap="flat" cmpd="sng" algn="ctr">
            <a:solidFill>
              <a:srgbClr val="00B0F0"/>
            </a:solidFill>
            <a:prstDash val="solid"/>
            <a:miter lim="800000"/>
          </a:ln>
          <a:effectLst/>
        </p:spPr>
      </p:cxnSp>
      <p:cxnSp>
        <p:nvCxnSpPr>
          <p:cNvPr id="13" name="Straight Connector 12"/>
          <p:cNvCxnSpPr/>
          <p:nvPr/>
        </p:nvCxnSpPr>
        <p:spPr>
          <a:xfrm>
            <a:off x="9648548" y="1700514"/>
            <a:ext cx="0" cy="254000"/>
          </a:xfrm>
          <a:prstGeom prst="line">
            <a:avLst/>
          </a:prstGeom>
          <a:noFill/>
          <a:ln w="76200" cap="flat" cmpd="sng" algn="ctr">
            <a:solidFill>
              <a:srgbClr val="00B0F0"/>
            </a:solidFill>
            <a:prstDash val="solid"/>
            <a:miter lim="800000"/>
          </a:ln>
          <a:effectLst/>
        </p:spPr>
      </p:cxnSp>
      <p:cxnSp>
        <p:nvCxnSpPr>
          <p:cNvPr id="14" name="Straight Connector 13"/>
          <p:cNvCxnSpPr/>
          <p:nvPr/>
        </p:nvCxnSpPr>
        <p:spPr>
          <a:xfrm>
            <a:off x="4365348" y="1700514"/>
            <a:ext cx="0" cy="254000"/>
          </a:xfrm>
          <a:prstGeom prst="line">
            <a:avLst/>
          </a:prstGeom>
          <a:noFill/>
          <a:ln w="76200" cap="flat" cmpd="sng" algn="ctr">
            <a:solidFill>
              <a:srgbClr val="00B0F0"/>
            </a:solidFill>
            <a:prstDash val="solid"/>
            <a:miter lim="800000"/>
          </a:ln>
          <a:effectLst/>
        </p:spPr>
      </p:cxnSp>
      <p:cxnSp>
        <p:nvCxnSpPr>
          <p:cNvPr id="15" name="Straight Connector 14"/>
          <p:cNvCxnSpPr/>
          <p:nvPr/>
        </p:nvCxnSpPr>
        <p:spPr>
          <a:xfrm>
            <a:off x="5046067" y="1700514"/>
            <a:ext cx="0" cy="254000"/>
          </a:xfrm>
          <a:prstGeom prst="line">
            <a:avLst/>
          </a:prstGeom>
          <a:noFill/>
          <a:ln w="76200" cap="flat" cmpd="sng" algn="ctr">
            <a:solidFill>
              <a:srgbClr val="00B0F0"/>
            </a:solidFill>
            <a:prstDash val="solid"/>
            <a:miter lim="800000"/>
          </a:ln>
          <a:effectLst/>
        </p:spPr>
      </p:cxnSp>
      <p:cxnSp>
        <p:nvCxnSpPr>
          <p:cNvPr id="17" name="Straight Connector 16"/>
          <p:cNvCxnSpPr/>
          <p:nvPr/>
        </p:nvCxnSpPr>
        <p:spPr>
          <a:xfrm>
            <a:off x="3044548" y="1675114"/>
            <a:ext cx="0" cy="254000"/>
          </a:xfrm>
          <a:prstGeom prst="line">
            <a:avLst/>
          </a:prstGeom>
          <a:noFill/>
          <a:ln w="76200" cap="flat" cmpd="sng" algn="ctr">
            <a:solidFill>
              <a:srgbClr val="00B0F0"/>
            </a:solidFill>
            <a:prstDash val="solid"/>
            <a:miter lim="800000"/>
          </a:ln>
          <a:effectLst/>
        </p:spPr>
      </p:cxnSp>
      <p:cxnSp>
        <p:nvCxnSpPr>
          <p:cNvPr id="18" name="Straight Connector 17"/>
          <p:cNvCxnSpPr/>
          <p:nvPr/>
        </p:nvCxnSpPr>
        <p:spPr>
          <a:xfrm>
            <a:off x="3704948" y="1675114"/>
            <a:ext cx="0" cy="254000"/>
          </a:xfrm>
          <a:prstGeom prst="line">
            <a:avLst/>
          </a:prstGeom>
          <a:noFill/>
          <a:ln w="76200" cap="flat" cmpd="sng" algn="ctr">
            <a:solidFill>
              <a:srgbClr val="00B0F0"/>
            </a:solidFill>
            <a:prstDash val="solid"/>
            <a:miter lim="800000"/>
          </a:ln>
          <a:effectLst/>
        </p:spPr>
      </p:cxnSp>
      <p:cxnSp>
        <p:nvCxnSpPr>
          <p:cNvPr id="20" name="Straight Connector 19"/>
          <p:cNvCxnSpPr/>
          <p:nvPr/>
        </p:nvCxnSpPr>
        <p:spPr>
          <a:xfrm>
            <a:off x="1723748" y="1700514"/>
            <a:ext cx="0" cy="254000"/>
          </a:xfrm>
          <a:prstGeom prst="line">
            <a:avLst/>
          </a:prstGeom>
          <a:noFill/>
          <a:ln w="76200" cap="flat" cmpd="sng" algn="ctr">
            <a:solidFill>
              <a:srgbClr val="00B0F0"/>
            </a:solidFill>
            <a:prstDash val="solid"/>
            <a:miter lim="800000"/>
          </a:ln>
          <a:effectLst/>
        </p:spPr>
      </p:cxnSp>
      <p:cxnSp>
        <p:nvCxnSpPr>
          <p:cNvPr id="21" name="Straight Connector 20"/>
          <p:cNvCxnSpPr/>
          <p:nvPr/>
        </p:nvCxnSpPr>
        <p:spPr>
          <a:xfrm>
            <a:off x="2384148" y="1700514"/>
            <a:ext cx="0" cy="254000"/>
          </a:xfrm>
          <a:prstGeom prst="line">
            <a:avLst/>
          </a:prstGeom>
          <a:noFill/>
          <a:ln w="76200" cap="flat" cmpd="sng" algn="ctr">
            <a:solidFill>
              <a:srgbClr val="00B0F0"/>
            </a:solidFill>
            <a:prstDash val="solid"/>
            <a:miter lim="800000"/>
          </a:ln>
          <a:effectLst/>
        </p:spPr>
      </p:cxnSp>
      <p:sp>
        <p:nvSpPr>
          <p:cNvPr id="23" name="TextBox 22"/>
          <p:cNvSpPr txBox="1"/>
          <p:nvPr/>
        </p:nvSpPr>
        <p:spPr>
          <a:xfrm>
            <a:off x="5432148" y="1940967"/>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0</a:t>
            </a:r>
          </a:p>
        </p:txBody>
      </p:sp>
      <p:sp>
        <p:nvSpPr>
          <p:cNvPr id="24" name="TextBox 23"/>
          <p:cNvSpPr txBox="1"/>
          <p:nvPr/>
        </p:nvSpPr>
        <p:spPr>
          <a:xfrm>
            <a:off x="6106094" y="1929114"/>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1</a:t>
            </a:r>
          </a:p>
        </p:txBody>
      </p:sp>
      <p:sp>
        <p:nvSpPr>
          <p:cNvPr id="25" name="TextBox 24"/>
          <p:cNvSpPr txBox="1"/>
          <p:nvPr/>
        </p:nvSpPr>
        <p:spPr>
          <a:xfrm>
            <a:off x="6729242" y="1966367"/>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2</a:t>
            </a:r>
          </a:p>
        </p:txBody>
      </p:sp>
      <p:sp>
        <p:nvSpPr>
          <p:cNvPr id="26" name="TextBox 25"/>
          <p:cNvSpPr txBox="1"/>
          <p:nvPr/>
        </p:nvSpPr>
        <p:spPr>
          <a:xfrm>
            <a:off x="7403188" y="1954514"/>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3</a:t>
            </a:r>
          </a:p>
        </p:txBody>
      </p:sp>
      <p:sp>
        <p:nvSpPr>
          <p:cNvPr id="27" name="TextBox 26"/>
          <p:cNvSpPr txBox="1"/>
          <p:nvPr/>
        </p:nvSpPr>
        <p:spPr>
          <a:xfrm>
            <a:off x="8100842" y="1973140"/>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4</a:t>
            </a:r>
          </a:p>
        </p:txBody>
      </p:sp>
      <p:sp>
        <p:nvSpPr>
          <p:cNvPr id="28" name="TextBox 27"/>
          <p:cNvSpPr txBox="1"/>
          <p:nvPr/>
        </p:nvSpPr>
        <p:spPr>
          <a:xfrm>
            <a:off x="8774788" y="1961287"/>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5</a:t>
            </a:r>
          </a:p>
        </p:txBody>
      </p:sp>
      <p:sp>
        <p:nvSpPr>
          <p:cNvPr id="29" name="TextBox 28"/>
          <p:cNvSpPr txBox="1"/>
          <p:nvPr/>
        </p:nvSpPr>
        <p:spPr>
          <a:xfrm>
            <a:off x="9384388" y="1979914"/>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6</a:t>
            </a:r>
          </a:p>
        </p:txBody>
      </p:sp>
      <p:sp>
        <p:nvSpPr>
          <p:cNvPr id="30" name="TextBox 29"/>
          <p:cNvSpPr txBox="1"/>
          <p:nvPr/>
        </p:nvSpPr>
        <p:spPr>
          <a:xfrm>
            <a:off x="1503613" y="1922340"/>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-6</a:t>
            </a:r>
          </a:p>
        </p:txBody>
      </p:sp>
      <p:sp>
        <p:nvSpPr>
          <p:cNvPr id="31" name="TextBox 30"/>
          <p:cNvSpPr txBox="1"/>
          <p:nvPr/>
        </p:nvSpPr>
        <p:spPr>
          <a:xfrm>
            <a:off x="2126761" y="1959593"/>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-5</a:t>
            </a:r>
          </a:p>
        </p:txBody>
      </p:sp>
      <p:sp>
        <p:nvSpPr>
          <p:cNvPr id="32" name="TextBox 31"/>
          <p:cNvSpPr txBox="1"/>
          <p:nvPr/>
        </p:nvSpPr>
        <p:spPr>
          <a:xfrm>
            <a:off x="2800707" y="1947740"/>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-4</a:t>
            </a:r>
          </a:p>
        </p:txBody>
      </p:sp>
      <p:sp>
        <p:nvSpPr>
          <p:cNvPr id="33" name="TextBox 32"/>
          <p:cNvSpPr txBox="1"/>
          <p:nvPr/>
        </p:nvSpPr>
        <p:spPr>
          <a:xfrm>
            <a:off x="3498361" y="1966366"/>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-3</a:t>
            </a:r>
          </a:p>
        </p:txBody>
      </p:sp>
      <p:sp>
        <p:nvSpPr>
          <p:cNvPr id="34" name="TextBox 33"/>
          <p:cNvSpPr txBox="1"/>
          <p:nvPr/>
        </p:nvSpPr>
        <p:spPr>
          <a:xfrm>
            <a:off x="4172307" y="1954513"/>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-2</a:t>
            </a:r>
          </a:p>
        </p:txBody>
      </p:sp>
      <p:sp>
        <p:nvSpPr>
          <p:cNvPr id="35" name="TextBox 34"/>
          <p:cNvSpPr txBox="1"/>
          <p:nvPr/>
        </p:nvSpPr>
        <p:spPr>
          <a:xfrm>
            <a:off x="4781907" y="1973140"/>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-1</a:t>
            </a:r>
          </a:p>
        </p:txBody>
      </p:sp>
      <p:sp>
        <p:nvSpPr>
          <p:cNvPr id="36" name="Oval Callout 35"/>
          <p:cNvSpPr/>
          <p:nvPr/>
        </p:nvSpPr>
        <p:spPr>
          <a:xfrm>
            <a:off x="4781907" y="2995914"/>
            <a:ext cx="1852507" cy="1168400"/>
          </a:xfrm>
          <a:prstGeom prst="wedgeEllipseCallout">
            <a:avLst>
              <a:gd name="adj1" fmla="val -358"/>
              <a:gd name="adj2" fmla="val -110254"/>
            </a:avLst>
          </a:prstGeom>
          <a:solidFill>
            <a:srgbClr val="00B050"/>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133"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33"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gốc</a:t>
            </a:r>
            <a:endParaRPr kumimoji="0" lang="en-US" sz="2133"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Right Arrow 36"/>
          <p:cNvSpPr/>
          <p:nvPr/>
        </p:nvSpPr>
        <p:spPr>
          <a:xfrm>
            <a:off x="7403188" y="2843514"/>
            <a:ext cx="3159760" cy="457200"/>
          </a:xfrm>
          <a:prstGeom prst="rightArrow">
            <a:avLst/>
          </a:prstGeom>
          <a:solidFill>
            <a:srgbClr val="00B0F0"/>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8" name="TextBox 37"/>
          <p:cNvSpPr txBox="1"/>
          <p:nvPr/>
        </p:nvSpPr>
        <p:spPr>
          <a:xfrm>
            <a:off x="7403188" y="3402314"/>
            <a:ext cx="3253975" cy="420564"/>
          </a:xfrm>
          <a:prstGeom prst="rect">
            <a:avLst/>
          </a:prstGeom>
          <a:noFill/>
        </p:spPr>
        <p:txBody>
          <a:bodyPr wrap="square" rtlCol="0">
            <a:spAutoFit/>
          </a:bodyPr>
          <a:lstStyle/>
          <a:p>
            <a:pPr algn="ctr"/>
            <a:r>
              <a:rPr lang="en-US" sz="2133" b="1" dirty="0" err="1">
                <a:solidFill>
                  <a:prstClr val="black"/>
                </a:solidFill>
                <a:latin typeface="Times New Roman" panose="02020603050405020304" pitchFamily="18" charset="0"/>
                <a:cs typeface="Times New Roman" panose="02020603050405020304" pitchFamily="18" charset="0"/>
              </a:rPr>
              <a:t>Chiều</a:t>
            </a:r>
            <a:r>
              <a:rPr lang="en-US" sz="2133" b="1" dirty="0">
                <a:solidFill>
                  <a:prstClr val="black"/>
                </a:solidFill>
                <a:latin typeface="Times New Roman" panose="02020603050405020304" pitchFamily="18" charset="0"/>
                <a:cs typeface="Times New Roman" panose="02020603050405020304" pitchFamily="18" charset="0"/>
              </a:rPr>
              <a:t> </a:t>
            </a:r>
            <a:r>
              <a:rPr lang="en-US" sz="2133" b="1" dirty="0" err="1">
                <a:solidFill>
                  <a:prstClr val="black"/>
                </a:solidFill>
                <a:latin typeface="Times New Roman" panose="02020603050405020304" pitchFamily="18" charset="0"/>
                <a:cs typeface="Times New Roman" panose="02020603050405020304" pitchFamily="18" charset="0"/>
              </a:rPr>
              <a:t>dương</a:t>
            </a:r>
            <a:endParaRPr lang="en-US" sz="2133" b="1" dirty="0">
              <a:solidFill>
                <a:prstClr val="black"/>
              </a:solidFill>
              <a:latin typeface="Times New Roman" panose="02020603050405020304" pitchFamily="18" charset="0"/>
              <a:cs typeface="Times New Roman" panose="02020603050405020304" pitchFamily="18" charset="0"/>
            </a:endParaRPr>
          </a:p>
        </p:txBody>
      </p:sp>
      <p:sp>
        <p:nvSpPr>
          <p:cNvPr id="39" name="Right Arrow 38"/>
          <p:cNvSpPr/>
          <p:nvPr/>
        </p:nvSpPr>
        <p:spPr>
          <a:xfrm rot="10800000">
            <a:off x="853373" y="2843514"/>
            <a:ext cx="3159760" cy="457200"/>
          </a:xfrm>
          <a:prstGeom prst="rightArrow">
            <a:avLst/>
          </a:prstGeom>
          <a:solidFill>
            <a:srgbClr val="FF0000"/>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806265" y="3404935"/>
            <a:ext cx="3253975" cy="420564"/>
          </a:xfrm>
          <a:prstGeom prst="rect">
            <a:avLst/>
          </a:prstGeom>
          <a:noFill/>
        </p:spPr>
        <p:txBody>
          <a:bodyPr wrap="square" rtlCol="0">
            <a:spAutoFit/>
          </a:bodyPr>
          <a:lstStyle/>
          <a:p>
            <a:pPr algn="ctr"/>
            <a:r>
              <a:rPr lang="en-US" sz="2133" b="1" dirty="0" err="1">
                <a:solidFill>
                  <a:prstClr val="black"/>
                </a:solidFill>
                <a:latin typeface="Times New Roman" panose="02020603050405020304" pitchFamily="18" charset="0"/>
                <a:cs typeface="Times New Roman" panose="02020603050405020304" pitchFamily="18" charset="0"/>
              </a:rPr>
              <a:t>Chiều</a:t>
            </a:r>
            <a:r>
              <a:rPr lang="en-US" sz="2133" b="1" dirty="0">
                <a:solidFill>
                  <a:prstClr val="black"/>
                </a:solidFill>
                <a:latin typeface="Times New Roman" panose="02020603050405020304" pitchFamily="18" charset="0"/>
                <a:cs typeface="Times New Roman" panose="02020603050405020304" pitchFamily="18" charset="0"/>
              </a:rPr>
              <a:t> </a:t>
            </a:r>
            <a:r>
              <a:rPr lang="en-US" sz="2133" b="1" dirty="0" err="1">
                <a:solidFill>
                  <a:prstClr val="black"/>
                </a:solidFill>
                <a:latin typeface="Times New Roman" panose="02020603050405020304" pitchFamily="18" charset="0"/>
                <a:cs typeface="Times New Roman" panose="02020603050405020304" pitchFamily="18" charset="0"/>
              </a:rPr>
              <a:t>âm</a:t>
            </a:r>
            <a:endParaRPr lang="en-US" sz="2133" b="1" dirty="0">
              <a:solidFill>
                <a:prstClr val="black"/>
              </a:solidFill>
              <a:latin typeface="Times New Roman" panose="02020603050405020304" pitchFamily="18" charset="0"/>
              <a:cs typeface="Times New Roman" panose="02020603050405020304" pitchFamily="18" charset="0"/>
            </a:endParaRPr>
          </a:p>
        </p:txBody>
      </p:sp>
      <p:sp>
        <p:nvSpPr>
          <p:cNvPr id="41" name="Oval Callout 40"/>
          <p:cNvSpPr/>
          <p:nvPr/>
        </p:nvSpPr>
        <p:spPr>
          <a:xfrm>
            <a:off x="10461348" y="2771467"/>
            <a:ext cx="1407161" cy="1697647"/>
          </a:xfrm>
          <a:prstGeom prst="wedgeEllipseCallout">
            <a:avLst>
              <a:gd name="adj1" fmla="val -18309"/>
              <a:gd name="adj2" fmla="val -79823"/>
            </a:avLst>
          </a:prstGeom>
          <a:solidFill>
            <a:srgbClr val="FF33CC"/>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err="1" smtClean="0">
                <a:ln>
                  <a:noFill/>
                </a:ln>
                <a:solidFill>
                  <a:prstClr val="white"/>
                </a:solidFill>
                <a:effectLst/>
                <a:uLnTx/>
                <a:uFillTx/>
                <a:latin typeface="Calibri" panose="020F0502020204030204"/>
                <a:ea typeface="+mn-ea"/>
                <a:cs typeface="+mn-cs"/>
              </a:rPr>
              <a:t>Trục</a:t>
            </a:r>
            <a:r>
              <a:rPr kumimoji="0" lang="en-US" sz="2133" b="1"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133" b="1" i="0" u="none" strike="noStrike" kern="0" cap="none" spc="0" normalizeH="0" baseline="0" noProof="0" dirty="0" err="1" smtClean="0">
                <a:ln>
                  <a:noFill/>
                </a:ln>
                <a:solidFill>
                  <a:prstClr val="white"/>
                </a:solidFill>
                <a:effectLst/>
                <a:uLnTx/>
                <a:uFillTx/>
                <a:latin typeface="Calibri" panose="020F0502020204030204"/>
                <a:ea typeface="+mn-ea"/>
                <a:cs typeface="+mn-cs"/>
              </a:rPr>
              <a:t>số</a:t>
            </a:r>
            <a:endParaRPr kumimoji="0" lang="en-US" sz="2133"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42" name="Oval Callout 41"/>
          <p:cNvSpPr/>
          <p:nvPr/>
        </p:nvSpPr>
        <p:spPr>
          <a:xfrm>
            <a:off x="3643988" y="3787549"/>
            <a:ext cx="1407161" cy="1062728"/>
          </a:xfrm>
          <a:prstGeom prst="wedgeEllipseCallout">
            <a:avLst>
              <a:gd name="adj1" fmla="val 12498"/>
              <a:gd name="adj2" fmla="val -192544"/>
            </a:avLst>
          </a:prstGeom>
          <a:solidFill>
            <a:srgbClr val="FF33CC"/>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smtClean="0">
                <a:ln>
                  <a:noFill/>
                </a:ln>
                <a:solidFill>
                  <a:prstClr val="white"/>
                </a:solidFill>
                <a:effectLst/>
                <a:uLnTx/>
                <a:uFillTx/>
                <a:latin typeface="Calibri" panose="020F0502020204030204"/>
                <a:ea typeface="+mn-ea"/>
                <a:cs typeface="+mn-cs"/>
              </a:rPr>
              <a:t>Điểm</a:t>
            </a:r>
            <a:r>
              <a:rPr kumimoji="0" lang="en-US" sz="1867" b="1" i="0" u="none" strike="noStrike" kern="0" cap="none" spc="0" normalizeH="0" baseline="0" noProof="0" dirty="0" smtClean="0">
                <a:ln>
                  <a:noFill/>
                </a:ln>
                <a:solidFill>
                  <a:prstClr val="white"/>
                </a:solidFill>
                <a:effectLst/>
                <a:uLnTx/>
                <a:uFillTx/>
                <a:latin typeface="Calibri" panose="020F0502020204030204"/>
                <a:ea typeface="+mn-ea"/>
                <a:cs typeface="+mn-cs"/>
              </a:rPr>
              <a:t> -2</a:t>
            </a:r>
          </a:p>
        </p:txBody>
      </p:sp>
      <p:sp>
        <p:nvSpPr>
          <p:cNvPr id="43" name="TextBox 42"/>
          <p:cNvSpPr txBox="1"/>
          <p:nvPr/>
        </p:nvSpPr>
        <p:spPr>
          <a:xfrm>
            <a:off x="323667" y="4977275"/>
            <a:ext cx="7406028"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4: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điểm</a:t>
            </a:r>
            <a:r>
              <a:rPr lang="en-US" sz="2400" b="1" dirty="0">
                <a:solidFill>
                  <a:prstClr val="black"/>
                </a:solidFill>
                <a:latin typeface="Times New Roman" panose="02020603050405020304" pitchFamily="18" charset="0"/>
                <a:cs typeface="Times New Roman" panose="02020603050405020304" pitchFamily="18" charset="0"/>
              </a:rPr>
              <a:t> a, b, c </a:t>
            </a:r>
            <a:r>
              <a:rPr lang="en-US" sz="2400" b="1" dirty="0" err="1">
                <a:solidFill>
                  <a:prstClr val="black"/>
                </a:solidFill>
                <a:latin typeface="Times New Roman" panose="02020603050405020304" pitchFamily="18" charset="0"/>
                <a:cs typeface="Times New Roman" panose="02020603050405020304" pitchFamily="18" charset="0"/>
              </a:rPr>
              <a:t>biểu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diễn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nguyên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nào</a:t>
            </a:r>
            <a:r>
              <a:rPr lang="en-US" sz="2400" b="1" dirty="0">
                <a:solidFill>
                  <a:prstClr val="black"/>
                </a:solidFill>
                <a:latin typeface="Times New Roman" panose="02020603050405020304" pitchFamily="18" charset="0"/>
                <a:cs typeface="Times New Roman" panose="02020603050405020304" pitchFamily="18" charset="0"/>
              </a:rPr>
              <a:t>? </a:t>
            </a:r>
          </a:p>
        </p:txBody>
      </p:sp>
      <p:sp>
        <p:nvSpPr>
          <p:cNvPr id="77" name="Rounded Rectangle 76"/>
          <p:cNvSpPr/>
          <p:nvPr/>
        </p:nvSpPr>
        <p:spPr>
          <a:xfrm>
            <a:off x="258472" y="843060"/>
            <a:ext cx="5871396"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FF0000"/>
                </a:solidFill>
                <a:latin typeface="Times New Roman" panose="02020603050405020304" pitchFamily="18" charset="0"/>
                <a:cs typeface="Times New Roman" panose="02020603050405020304" pitchFamily="18" charset="0"/>
              </a:rPr>
              <a:t>3. Biểu diễn số nguyên trên trục số</a:t>
            </a:r>
            <a:endParaRPr lang="en-US" sz="2800" b="1">
              <a:solidFill>
                <a:srgbClr val="FF0000"/>
              </a:solidFill>
              <a:latin typeface="Times New Roman" panose="02020603050405020304" pitchFamily="18" charset="0"/>
              <a:cs typeface="Times New Roman" panose="02020603050405020304" pitchFamily="18" charset="0"/>
            </a:endParaRPr>
          </a:p>
        </p:txBody>
      </p:sp>
      <p:pic>
        <p:nvPicPr>
          <p:cNvPr id="84" name="Picture 2"/>
          <p:cNvPicPr>
            <a:picLocks noChangeAspect="1" noChangeArrowheads="1"/>
          </p:cNvPicPr>
          <p:nvPr/>
        </p:nvPicPr>
        <p:blipFill>
          <a:blip r:embed="rId2"/>
          <a:srcRect/>
          <a:stretch>
            <a:fillRect/>
          </a:stretch>
        </p:blipFill>
        <p:spPr bwMode="auto">
          <a:xfrm>
            <a:off x="1207811" y="5663238"/>
            <a:ext cx="8440737" cy="1103313"/>
          </a:xfrm>
          <a:prstGeom prst="rect">
            <a:avLst/>
          </a:prstGeom>
          <a:noFill/>
          <a:ln>
            <a:noFill/>
          </a:ln>
          <a:effectLst>
            <a:prstShdw prst="shdw17" dist="17961" dir="2700000">
              <a:srgbClr val="4F81B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Text Box 93"/>
          <p:cNvSpPr txBox="1">
            <a:spLocks noChangeArrowheads="1"/>
          </p:cNvSpPr>
          <p:nvPr/>
        </p:nvSpPr>
        <p:spPr bwMode="auto">
          <a:xfrm>
            <a:off x="2244448" y="6306176"/>
            <a:ext cx="53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vi-VN" sz="2400" b="1" smtClean="0">
                <a:solidFill>
                  <a:prstClr val="black"/>
                </a:solidFill>
                <a:latin typeface="Times New Roman" panose="02020603050405020304" pitchFamily="18" charset="0"/>
                <a:cs typeface="Times New Roman" panose="02020603050405020304" pitchFamily="18" charset="0"/>
              </a:rPr>
              <a:t>-6</a:t>
            </a:r>
          </a:p>
        </p:txBody>
      </p:sp>
      <p:sp>
        <p:nvSpPr>
          <p:cNvPr id="86" name="Text Box 93"/>
          <p:cNvSpPr txBox="1">
            <a:spLocks noChangeArrowheads="1"/>
          </p:cNvSpPr>
          <p:nvPr/>
        </p:nvSpPr>
        <p:spPr bwMode="auto">
          <a:xfrm>
            <a:off x="4543148" y="6306176"/>
            <a:ext cx="53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vi-VN" sz="2400" b="1" smtClean="0">
                <a:solidFill>
                  <a:prstClr val="black"/>
                </a:solidFill>
                <a:latin typeface="Times New Roman" panose="02020603050405020304" pitchFamily="18" charset="0"/>
                <a:cs typeface="Times New Roman" panose="02020603050405020304" pitchFamily="18" charset="0"/>
              </a:rPr>
              <a:t>-2</a:t>
            </a:r>
          </a:p>
        </p:txBody>
      </p:sp>
      <p:sp>
        <p:nvSpPr>
          <p:cNvPr id="87" name="Text Box 93"/>
          <p:cNvSpPr txBox="1">
            <a:spLocks noChangeArrowheads="1"/>
          </p:cNvSpPr>
          <p:nvPr/>
        </p:nvSpPr>
        <p:spPr bwMode="auto">
          <a:xfrm>
            <a:off x="7426048" y="6306176"/>
            <a:ext cx="53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vi-VN" sz="2400" b="1" smtClean="0">
                <a:solidFill>
                  <a:prstClr val="black"/>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7125702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heel(1)">
                                      <p:cBhvr>
                                        <p:cTn id="21" dur="20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1)">
                                      <p:cBhvr>
                                        <p:cTn id="26" dur="2000"/>
                                        <p:tgtEl>
                                          <p:spTgt spid="4"/>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heel(1)">
                                      <p:cBhvr>
                                        <p:cTn id="29" dur="20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heel(1)">
                                      <p:cBhvr>
                                        <p:cTn id="34" dur="20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heel(1)">
                                      <p:cBhvr>
                                        <p:cTn id="39" dur="2000"/>
                                        <p:tgtEl>
                                          <p:spTgt spid="37"/>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heel(1)">
                                      <p:cBhvr>
                                        <p:cTn id="42" dur="2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heel(1)">
                                      <p:cBhvr>
                                        <p:cTn id="47" dur="2000"/>
                                        <p:tgtEl>
                                          <p:spTgt spid="5"/>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heel(1)">
                                      <p:cBhvr>
                                        <p:cTn id="50" dur="20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down)">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down)">
                                      <p:cBhvr>
                                        <p:cTn id="63" dur="500"/>
                                        <p:tgtEl>
                                          <p:spTgt spid="9"/>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down)">
                                      <p:cBhvr>
                                        <p:cTn id="71" dur="500"/>
                                        <p:tgtEl>
                                          <p:spTgt spid="1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down)">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down)">
                                      <p:cBhvr>
                                        <p:cTn id="79" dur="500"/>
                                        <p:tgtEl>
                                          <p:spTgt spid="12"/>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wipe(down)">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wipe(down)">
                                      <p:cBhvr>
                                        <p:cTn id="87" dur="500"/>
                                        <p:tgtEl>
                                          <p:spTgt spid="13"/>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down)">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1000"/>
                                        <p:tgtEl>
                                          <p:spTgt spid="39"/>
                                        </p:tgtEl>
                                      </p:cBhvr>
                                    </p:animEffect>
                                    <p:anim calcmode="lin" valueType="num">
                                      <p:cBhvr>
                                        <p:cTn id="96" dur="1000" fill="hold"/>
                                        <p:tgtEl>
                                          <p:spTgt spid="39"/>
                                        </p:tgtEl>
                                        <p:attrNameLst>
                                          <p:attrName>ppt_x</p:attrName>
                                        </p:attrNameLst>
                                      </p:cBhvr>
                                      <p:tavLst>
                                        <p:tav tm="0">
                                          <p:val>
                                            <p:strVal val="#ppt_x"/>
                                          </p:val>
                                        </p:tav>
                                        <p:tav tm="100000">
                                          <p:val>
                                            <p:strVal val="#ppt_x"/>
                                          </p:val>
                                        </p:tav>
                                      </p:tavLst>
                                    </p:anim>
                                    <p:anim calcmode="lin" valueType="num">
                                      <p:cBhvr>
                                        <p:cTn id="97" dur="1000" fill="hold"/>
                                        <p:tgtEl>
                                          <p:spTgt spid="39"/>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fade">
                                      <p:cBhvr>
                                        <p:cTn id="100" dur="1000"/>
                                        <p:tgtEl>
                                          <p:spTgt spid="40"/>
                                        </p:tgtEl>
                                      </p:cBhvr>
                                    </p:animEffect>
                                    <p:anim calcmode="lin" valueType="num">
                                      <p:cBhvr>
                                        <p:cTn id="101" dur="1000" fill="hold"/>
                                        <p:tgtEl>
                                          <p:spTgt spid="40"/>
                                        </p:tgtEl>
                                        <p:attrNameLst>
                                          <p:attrName>ppt_x</p:attrName>
                                        </p:attrNameLst>
                                      </p:cBhvr>
                                      <p:tavLst>
                                        <p:tav tm="0">
                                          <p:val>
                                            <p:strVal val="#ppt_x"/>
                                          </p:val>
                                        </p:tav>
                                        <p:tav tm="100000">
                                          <p:val>
                                            <p:strVal val="#ppt_x"/>
                                          </p:val>
                                        </p:tav>
                                      </p:tavLst>
                                    </p:anim>
                                    <p:anim calcmode="lin" valueType="num">
                                      <p:cBhvr>
                                        <p:cTn id="10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down)">
                                      <p:cBhvr>
                                        <p:cTn id="107" dur="500"/>
                                        <p:tgtEl>
                                          <p:spTgt spid="15"/>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wipe(down)">
                                      <p:cBhvr>
                                        <p:cTn id="110" dur="500"/>
                                        <p:tgtEl>
                                          <p:spTgt spid="35"/>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wipe(down)">
                                      <p:cBhvr>
                                        <p:cTn id="115" dur="500"/>
                                        <p:tgtEl>
                                          <p:spTgt spid="14"/>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wipe(down)">
                                      <p:cBhvr>
                                        <p:cTn id="118" dur="500"/>
                                        <p:tgtEl>
                                          <p:spTgt spid="34"/>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nodeType="click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wipe(down)">
                                      <p:cBhvr>
                                        <p:cTn id="123" dur="500"/>
                                        <p:tgtEl>
                                          <p:spTgt spid="18"/>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33"/>
                                        </p:tgtEl>
                                        <p:attrNameLst>
                                          <p:attrName>style.visibility</p:attrName>
                                        </p:attrNameLst>
                                      </p:cBhvr>
                                      <p:to>
                                        <p:strVal val="visible"/>
                                      </p:to>
                                    </p:set>
                                    <p:animEffect transition="in" filter="wipe(down)">
                                      <p:cBhvr>
                                        <p:cTn id="126" dur="500"/>
                                        <p:tgtEl>
                                          <p:spTgt spid="33"/>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nodeType="clickEffect">
                                  <p:stCondLst>
                                    <p:cond delay="0"/>
                                  </p:stCondLst>
                                  <p:childTnLst>
                                    <p:set>
                                      <p:cBhvr>
                                        <p:cTn id="130" dur="1" fill="hold">
                                          <p:stCondLst>
                                            <p:cond delay="0"/>
                                          </p:stCondLst>
                                        </p:cTn>
                                        <p:tgtEl>
                                          <p:spTgt spid="17"/>
                                        </p:tgtEl>
                                        <p:attrNameLst>
                                          <p:attrName>style.visibility</p:attrName>
                                        </p:attrNameLst>
                                      </p:cBhvr>
                                      <p:to>
                                        <p:strVal val="visible"/>
                                      </p:to>
                                    </p:set>
                                    <p:animEffect transition="in" filter="wipe(down)">
                                      <p:cBhvr>
                                        <p:cTn id="131" dur="500"/>
                                        <p:tgtEl>
                                          <p:spTgt spid="1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wipe(down)">
                                      <p:cBhvr>
                                        <p:cTn id="134" dur="500"/>
                                        <p:tgtEl>
                                          <p:spTgt spid="32"/>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nodeType="clickEffect">
                                  <p:stCondLst>
                                    <p:cond delay="0"/>
                                  </p:stCondLst>
                                  <p:childTnLst>
                                    <p:set>
                                      <p:cBhvr>
                                        <p:cTn id="138" dur="1" fill="hold">
                                          <p:stCondLst>
                                            <p:cond delay="0"/>
                                          </p:stCondLst>
                                        </p:cTn>
                                        <p:tgtEl>
                                          <p:spTgt spid="21"/>
                                        </p:tgtEl>
                                        <p:attrNameLst>
                                          <p:attrName>style.visibility</p:attrName>
                                        </p:attrNameLst>
                                      </p:cBhvr>
                                      <p:to>
                                        <p:strVal val="visible"/>
                                      </p:to>
                                    </p:set>
                                    <p:animEffect transition="in" filter="wipe(down)">
                                      <p:cBhvr>
                                        <p:cTn id="139" dur="500"/>
                                        <p:tgtEl>
                                          <p:spTgt spid="21"/>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31"/>
                                        </p:tgtEl>
                                        <p:attrNameLst>
                                          <p:attrName>style.visibility</p:attrName>
                                        </p:attrNameLst>
                                      </p:cBhvr>
                                      <p:to>
                                        <p:strVal val="visible"/>
                                      </p:to>
                                    </p:set>
                                    <p:animEffect transition="in" filter="wipe(down)">
                                      <p:cBhvr>
                                        <p:cTn id="142" dur="500"/>
                                        <p:tgtEl>
                                          <p:spTgt spid="31"/>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4" fill="hold" nodeType="clickEffect">
                                  <p:stCondLst>
                                    <p:cond delay="0"/>
                                  </p:stCondLst>
                                  <p:childTnLst>
                                    <p:set>
                                      <p:cBhvr>
                                        <p:cTn id="146" dur="1" fill="hold">
                                          <p:stCondLst>
                                            <p:cond delay="0"/>
                                          </p:stCondLst>
                                        </p:cTn>
                                        <p:tgtEl>
                                          <p:spTgt spid="20"/>
                                        </p:tgtEl>
                                        <p:attrNameLst>
                                          <p:attrName>style.visibility</p:attrName>
                                        </p:attrNameLst>
                                      </p:cBhvr>
                                      <p:to>
                                        <p:strVal val="visible"/>
                                      </p:to>
                                    </p:set>
                                    <p:animEffect transition="in" filter="wipe(down)">
                                      <p:cBhvr>
                                        <p:cTn id="147" dur="500"/>
                                        <p:tgtEl>
                                          <p:spTgt spid="20"/>
                                        </p:tgtEl>
                                      </p:cBhvr>
                                    </p:animEffect>
                                  </p:childTnLst>
                                </p:cTn>
                              </p:par>
                              <p:par>
                                <p:cTn id="148" presetID="22" presetClass="entr" presetSubtype="4" fill="hold" grpId="0" nodeType="withEffect">
                                  <p:stCondLst>
                                    <p:cond delay="0"/>
                                  </p:stCondLst>
                                  <p:childTnLst>
                                    <p:set>
                                      <p:cBhvr>
                                        <p:cTn id="149" dur="1" fill="hold">
                                          <p:stCondLst>
                                            <p:cond delay="0"/>
                                          </p:stCondLst>
                                        </p:cTn>
                                        <p:tgtEl>
                                          <p:spTgt spid="30"/>
                                        </p:tgtEl>
                                        <p:attrNameLst>
                                          <p:attrName>style.visibility</p:attrName>
                                        </p:attrNameLst>
                                      </p:cBhvr>
                                      <p:to>
                                        <p:strVal val="visible"/>
                                      </p:to>
                                    </p:set>
                                    <p:animEffect transition="in" filter="wipe(down)">
                                      <p:cBhvr>
                                        <p:cTn id="150" dur="500"/>
                                        <p:tgtEl>
                                          <p:spTgt spid="30"/>
                                        </p:tgtEl>
                                      </p:cBhvr>
                                    </p:animEffect>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42"/>
                                        </p:tgtEl>
                                        <p:attrNameLst>
                                          <p:attrName>style.visibility</p:attrName>
                                        </p:attrNameLst>
                                      </p:cBhvr>
                                      <p:to>
                                        <p:strVal val="visible"/>
                                      </p:to>
                                    </p:set>
                                    <p:animEffect transition="in" filter="fade">
                                      <p:cBhvr>
                                        <p:cTn id="155" dur="1000"/>
                                        <p:tgtEl>
                                          <p:spTgt spid="42"/>
                                        </p:tgtEl>
                                      </p:cBhvr>
                                    </p:animEffect>
                                    <p:anim calcmode="lin" valueType="num">
                                      <p:cBhvr>
                                        <p:cTn id="156" dur="1000" fill="hold"/>
                                        <p:tgtEl>
                                          <p:spTgt spid="42"/>
                                        </p:tgtEl>
                                        <p:attrNameLst>
                                          <p:attrName>ppt_x</p:attrName>
                                        </p:attrNameLst>
                                      </p:cBhvr>
                                      <p:tavLst>
                                        <p:tav tm="0">
                                          <p:val>
                                            <p:strVal val="#ppt_x"/>
                                          </p:val>
                                        </p:tav>
                                        <p:tav tm="100000">
                                          <p:val>
                                            <p:strVal val="#ppt_x"/>
                                          </p:val>
                                        </p:tav>
                                      </p:tavLst>
                                    </p:anim>
                                    <p:anim calcmode="lin" valueType="num">
                                      <p:cBhvr>
                                        <p:cTn id="15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43"/>
                                        </p:tgtEl>
                                        <p:attrNameLst>
                                          <p:attrName>style.visibility</p:attrName>
                                        </p:attrNameLst>
                                      </p:cBhvr>
                                      <p:to>
                                        <p:strVal val="visible"/>
                                      </p:to>
                                    </p:set>
                                    <p:animEffect transition="in" filter="fade">
                                      <p:cBhvr>
                                        <p:cTn id="162" dur="500"/>
                                        <p:tgtEl>
                                          <p:spTgt spid="43"/>
                                        </p:tgtEl>
                                      </p:cBhvr>
                                    </p:animEffec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84"/>
                                        </p:tgtEl>
                                        <p:attrNameLst>
                                          <p:attrName>style.visibility</p:attrName>
                                        </p:attrNameLst>
                                      </p:cBhvr>
                                      <p:to>
                                        <p:strVal val="visible"/>
                                      </p:to>
                                    </p:set>
                                    <p:animEffect transition="in" filter="barn(inVertical)">
                                      <p:cBhvr>
                                        <p:cTn id="167" dur="500"/>
                                        <p:tgtEl>
                                          <p:spTgt spid="84"/>
                                        </p:tgtEl>
                                      </p:cBhvr>
                                    </p:animEffect>
                                  </p:childTnLst>
                                </p:cTn>
                              </p:par>
                            </p:childTnLst>
                          </p:cTn>
                        </p:par>
                      </p:childTnLst>
                    </p:cTn>
                  </p:par>
                  <p:par>
                    <p:cTn id="168" fill="hold">
                      <p:stCondLst>
                        <p:cond delay="indefinite"/>
                      </p:stCondLst>
                      <p:childTnLst>
                        <p:par>
                          <p:cTn id="169" fill="hold">
                            <p:stCondLst>
                              <p:cond delay="0"/>
                            </p:stCondLst>
                            <p:childTnLst>
                              <p:par>
                                <p:cTn id="170" presetID="16" presetClass="entr" presetSubtype="21" fill="hold" grpId="0" nodeType="clickEffect">
                                  <p:stCondLst>
                                    <p:cond delay="0"/>
                                  </p:stCondLst>
                                  <p:childTnLst>
                                    <p:set>
                                      <p:cBhvr>
                                        <p:cTn id="171" dur="1" fill="hold">
                                          <p:stCondLst>
                                            <p:cond delay="0"/>
                                          </p:stCondLst>
                                        </p:cTn>
                                        <p:tgtEl>
                                          <p:spTgt spid="85"/>
                                        </p:tgtEl>
                                        <p:attrNameLst>
                                          <p:attrName>style.visibility</p:attrName>
                                        </p:attrNameLst>
                                      </p:cBhvr>
                                      <p:to>
                                        <p:strVal val="visible"/>
                                      </p:to>
                                    </p:set>
                                    <p:animEffect transition="in" filter="barn(inVertical)">
                                      <p:cBhvr>
                                        <p:cTn id="172" dur="500"/>
                                        <p:tgtEl>
                                          <p:spTgt spid="85"/>
                                        </p:tgtEl>
                                      </p:cBhvr>
                                    </p:animEffect>
                                  </p:childTnLst>
                                </p:cTn>
                              </p:par>
                            </p:childTnLst>
                          </p:cTn>
                        </p:par>
                      </p:childTnLst>
                    </p:cTn>
                  </p:par>
                  <p:par>
                    <p:cTn id="173" fill="hold">
                      <p:stCondLst>
                        <p:cond delay="indefinite"/>
                      </p:stCondLst>
                      <p:childTnLst>
                        <p:par>
                          <p:cTn id="174" fill="hold">
                            <p:stCondLst>
                              <p:cond delay="0"/>
                            </p:stCondLst>
                            <p:childTnLst>
                              <p:par>
                                <p:cTn id="175" presetID="16" presetClass="entr" presetSubtype="21" fill="hold" grpId="0" nodeType="clickEffect">
                                  <p:stCondLst>
                                    <p:cond delay="0"/>
                                  </p:stCondLst>
                                  <p:childTnLst>
                                    <p:set>
                                      <p:cBhvr>
                                        <p:cTn id="176" dur="1" fill="hold">
                                          <p:stCondLst>
                                            <p:cond delay="0"/>
                                          </p:stCondLst>
                                        </p:cTn>
                                        <p:tgtEl>
                                          <p:spTgt spid="86"/>
                                        </p:tgtEl>
                                        <p:attrNameLst>
                                          <p:attrName>style.visibility</p:attrName>
                                        </p:attrNameLst>
                                      </p:cBhvr>
                                      <p:to>
                                        <p:strVal val="visible"/>
                                      </p:to>
                                    </p:set>
                                    <p:animEffect transition="in" filter="barn(inVertical)">
                                      <p:cBhvr>
                                        <p:cTn id="177" dur="500"/>
                                        <p:tgtEl>
                                          <p:spTgt spid="86"/>
                                        </p:tgtEl>
                                      </p:cBhvr>
                                    </p:animEffect>
                                  </p:childTnLst>
                                </p:cTn>
                              </p:par>
                            </p:childTnLst>
                          </p:cTn>
                        </p:par>
                      </p:childTnLst>
                    </p:cTn>
                  </p:par>
                  <p:par>
                    <p:cTn id="178" fill="hold">
                      <p:stCondLst>
                        <p:cond delay="indefinite"/>
                      </p:stCondLst>
                      <p:childTnLst>
                        <p:par>
                          <p:cTn id="179" fill="hold">
                            <p:stCondLst>
                              <p:cond delay="0"/>
                            </p:stCondLst>
                            <p:childTnLst>
                              <p:par>
                                <p:cTn id="180" presetID="16" presetClass="entr" presetSubtype="21" fill="hold" grpId="0" nodeType="clickEffect">
                                  <p:stCondLst>
                                    <p:cond delay="0"/>
                                  </p:stCondLst>
                                  <p:childTnLst>
                                    <p:set>
                                      <p:cBhvr>
                                        <p:cTn id="181" dur="1" fill="hold">
                                          <p:stCondLst>
                                            <p:cond delay="0"/>
                                          </p:stCondLst>
                                        </p:cTn>
                                        <p:tgtEl>
                                          <p:spTgt spid="87"/>
                                        </p:tgtEl>
                                        <p:attrNameLst>
                                          <p:attrName>style.visibility</p:attrName>
                                        </p:attrNameLst>
                                      </p:cBhvr>
                                      <p:to>
                                        <p:strVal val="visible"/>
                                      </p:to>
                                    </p:set>
                                    <p:animEffect transition="in" filter="barn(inVertical)">
                                      <p:cBhvr>
                                        <p:cTn id="18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animBg="1"/>
      <p:bldP spid="37" grpId="0" animBg="1"/>
      <p:bldP spid="38" grpId="0"/>
      <p:bldP spid="39" grpId="0" animBg="1"/>
      <p:bldP spid="40" grpId="0"/>
      <p:bldP spid="41" grpId="0" animBg="1"/>
      <p:bldP spid="42" grpId="0" animBg="1"/>
      <p:bldP spid="43" grpId="0"/>
      <p:bldP spid="77" grpId="0" animBg="1"/>
      <p:bldP spid="85" grpId="0"/>
      <p:bldP spid="86" grpId="0"/>
      <p:bldP spid="8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cxnSp>
        <p:nvCxnSpPr>
          <p:cNvPr id="3" name="Straight Arrow Connector 2"/>
          <p:cNvCxnSpPr/>
          <p:nvPr/>
        </p:nvCxnSpPr>
        <p:spPr>
          <a:xfrm>
            <a:off x="360712" y="2013891"/>
            <a:ext cx="11176000" cy="0"/>
          </a:xfrm>
          <a:prstGeom prst="straightConnector1">
            <a:avLst/>
          </a:prstGeom>
          <a:noFill/>
          <a:ln w="76200" cap="flat" cmpd="sng" algn="ctr">
            <a:solidFill>
              <a:srgbClr val="FF33CC"/>
            </a:solidFill>
            <a:prstDash val="solid"/>
            <a:miter lim="800000"/>
            <a:tailEnd type="triangle"/>
          </a:ln>
          <a:effectLst/>
        </p:spPr>
      </p:cxnSp>
      <p:cxnSp>
        <p:nvCxnSpPr>
          <p:cNvPr id="4" name="Straight Connector 3"/>
          <p:cNvCxnSpPr/>
          <p:nvPr/>
        </p:nvCxnSpPr>
        <p:spPr>
          <a:xfrm>
            <a:off x="5948712" y="1861491"/>
            <a:ext cx="0" cy="254000"/>
          </a:xfrm>
          <a:prstGeom prst="line">
            <a:avLst/>
          </a:prstGeom>
          <a:noFill/>
          <a:ln w="76200" cap="flat" cmpd="sng" algn="ctr">
            <a:solidFill>
              <a:srgbClr val="00B0F0"/>
            </a:solidFill>
            <a:prstDash val="solid"/>
            <a:miter lim="800000"/>
          </a:ln>
          <a:effectLst/>
        </p:spPr>
      </p:cxnSp>
      <p:cxnSp>
        <p:nvCxnSpPr>
          <p:cNvPr id="5" name="Straight Connector 4"/>
          <p:cNvCxnSpPr/>
          <p:nvPr/>
        </p:nvCxnSpPr>
        <p:spPr>
          <a:xfrm>
            <a:off x="6609112" y="1886891"/>
            <a:ext cx="0" cy="254000"/>
          </a:xfrm>
          <a:prstGeom prst="line">
            <a:avLst/>
          </a:prstGeom>
          <a:noFill/>
          <a:ln w="76200" cap="flat" cmpd="sng" algn="ctr">
            <a:solidFill>
              <a:srgbClr val="00B0F0"/>
            </a:solidFill>
            <a:prstDash val="solid"/>
            <a:miter lim="800000"/>
          </a:ln>
          <a:effectLst/>
        </p:spPr>
      </p:cxnSp>
      <p:cxnSp>
        <p:nvCxnSpPr>
          <p:cNvPr id="6" name="Straight Connector 5"/>
          <p:cNvCxnSpPr/>
          <p:nvPr/>
        </p:nvCxnSpPr>
        <p:spPr>
          <a:xfrm>
            <a:off x="6609112" y="1861491"/>
            <a:ext cx="0" cy="254000"/>
          </a:xfrm>
          <a:prstGeom prst="line">
            <a:avLst/>
          </a:prstGeom>
          <a:noFill/>
          <a:ln w="76200" cap="flat" cmpd="sng" algn="ctr">
            <a:solidFill>
              <a:srgbClr val="00B0F0"/>
            </a:solidFill>
            <a:prstDash val="solid"/>
            <a:miter lim="800000"/>
          </a:ln>
          <a:effectLst/>
        </p:spPr>
      </p:cxnSp>
      <p:cxnSp>
        <p:nvCxnSpPr>
          <p:cNvPr id="7" name="Straight Connector 6"/>
          <p:cNvCxnSpPr/>
          <p:nvPr/>
        </p:nvCxnSpPr>
        <p:spPr>
          <a:xfrm>
            <a:off x="7269512" y="1886891"/>
            <a:ext cx="0" cy="254000"/>
          </a:xfrm>
          <a:prstGeom prst="line">
            <a:avLst/>
          </a:prstGeom>
          <a:noFill/>
          <a:ln w="76200" cap="flat" cmpd="sng" algn="ctr">
            <a:solidFill>
              <a:srgbClr val="00B0F0"/>
            </a:solidFill>
            <a:prstDash val="solid"/>
            <a:miter lim="800000"/>
          </a:ln>
          <a:effectLst/>
        </p:spPr>
      </p:cxnSp>
      <p:cxnSp>
        <p:nvCxnSpPr>
          <p:cNvPr id="8" name="Straight Connector 7"/>
          <p:cNvCxnSpPr/>
          <p:nvPr/>
        </p:nvCxnSpPr>
        <p:spPr>
          <a:xfrm>
            <a:off x="7269512" y="1861491"/>
            <a:ext cx="0" cy="254000"/>
          </a:xfrm>
          <a:prstGeom prst="line">
            <a:avLst/>
          </a:prstGeom>
          <a:noFill/>
          <a:ln w="76200" cap="flat" cmpd="sng" algn="ctr">
            <a:solidFill>
              <a:srgbClr val="00B0F0"/>
            </a:solidFill>
            <a:prstDash val="solid"/>
            <a:miter lim="800000"/>
          </a:ln>
          <a:effectLst/>
        </p:spPr>
      </p:cxnSp>
      <p:cxnSp>
        <p:nvCxnSpPr>
          <p:cNvPr id="9" name="Straight Connector 8"/>
          <p:cNvCxnSpPr/>
          <p:nvPr/>
        </p:nvCxnSpPr>
        <p:spPr>
          <a:xfrm>
            <a:off x="7929912" y="1861491"/>
            <a:ext cx="0" cy="254000"/>
          </a:xfrm>
          <a:prstGeom prst="line">
            <a:avLst/>
          </a:prstGeom>
          <a:noFill/>
          <a:ln w="76200" cap="flat" cmpd="sng" algn="ctr">
            <a:solidFill>
              <a:srgbClr val="00B0F0"/>
            </a:solidFill>
            <a:prstDash val="solid"/>
            <a:miter lim="800000"/>
          </a:ln>
          <a:effectLst/>
        </p:spPr>
      </p:cxnSp>
      <p:cxnSp>
        <p:nvCxnSpPr>
          <p:cNvPr id="10" name="Straight Connector 9"/>
          <p:cNvCxnSpPr/>
          <p:nvPr/>
        </p:nvCxnSpPr>
        <p:spPr>
          <a:xfrm>
            <a:off x="8590312" y="1886891"/>
            <a:ext cx="0" cy="254000"/>
          </a:xfrm>
          <a:prstGeom prst="line">
            <a:avLst/>
          </a:prstGeom>
          <a:noFill/>
          <a:ln w="76200" cap="flat" cmpd="sng" algn="ctr">
            <a:solidFill>
              <a:srgbClr val="00B0F0"/>
            </a:solidFill>
            <a:prstDash val="solid"/>
            <a:miter lim="800000"/>
          </a:ln>
          <a:effectLst/>
        </p:spPr>
      </p:cxnSp>
      <p:cxnSp>
        <p:nvCxnSpPr>
          <p:cNvPr id="11" name="Straight Connector 10"/>
          <p:cNvCxnSpPr/>
          <p:nvPr/>
        </p:nvCxnSpPr>
        <p:spPr>
          <a:xfrm>
            <a:off x="8590312" y="1861491"/>
            <a:ext cx="0" cy="254000"/>
          </a:xfrm>
          <a:prstGeom prst="line">
            <a:avLst/>
          </a:prstGeom>
          <a:noFill/>
          <a:ln w="76200" cap="flat" cmpd="sng" algn="ctr">
            <a:solidFill>
              <a:srgbClr val="00B0F0"/>
            </a:solidFill>
            <a:prstDash val="solid"/>
            <a:miter lim="800000"/>
          </a:ln>
          <a:effectLst/>
        </p:spPr>
      </p:cxnSp>
      <p:cxnSp>
        <p:nvCxnSpPr>
          <p:cNvPr id="12" name="Straight Connector 11"/>
          <p:cNvCxnSpPr/>
          <p:nvPr/>
        </p:nvCxnSpPr>
        <p:spPr>
          <a:xfrm>
            <a:off x="9250712" y="1861491"/>
            <a:ext cx="0" cy="254000"/>
          </a:xfrm>
          <a:prstGeom prst="line">
            <a:avLst/>
          </a:prstGeom>
          <a:noFill/>
          <a:ln w="76200" cap="flat" cmpd="sng" algn="ctr">
            <a:solidFill>
              <a:srgbClr val="00B0F0"/>
            </a:solidFill>
            <a:prstDash val="solid"/>
            <a:miter lim="800000"/>
          </a:ln>
          <a:effectLst/>
        </p:spPr>
      </p:cxnSp>
      <p:cxnSp>
        <p:nvCxnSpPr>
          <p:cNvPr id="13" name="Straight Connector 12"/>
          <p:cNvCxnSpPr/>
          <p:nvPr/>
        </p:nvCxnSpPr>
        <p:spPr>
          <a:xfrm>
            <a:off x="9911112" y="1886891"/>
            <a:ext cx="0" cy="254000"/>
          </a:xfrm>
          <a:prstGeom prst="line">
            <a:avLst/>
          </a:prstGeom>
          <a:noFill/>
          <a:ln w="76200" cap="flat" cmpd="sng" algn="ctr">
            <a:solidFill>
              <a:srgbClr val="00B0F0"/>
            </a:solidFill>
            <a:prstDash val="solid"/>
            <a:miter lim="800000"/>
          </a:ln>
          <a:effectLst/>
        </p:spPr>
      </p:cxnSp>
      <p:cxnSp>
        <p:nvCxnSpPr>
          <p:cNvPr id="14" name="Straight Connector 13"/>
          <p:cNvCxnSpPr/>
          <p:nvPr/>
        </p:nvCxnSpPr>
        <p:spPr>
          <a:xfrm>
            <a:off x="4627912" y="1886891"/>
            <a:ext cx="0" cy="254000"/>
          </a:xfrm>
          <a:prstGeom prst="line">
            <a:avLst/>
          </a:prstGeom>
          <a:noFill/>
          <a:ln w="76200" cap="flat" cmpd="sng" algn="ctr">
            <a:solidFill>
              <a:srgbClr val="00B0F0"/>
            </a:solidFill>
            <a:prstDash val="solid"/>
            <a:miter lim="800000"/>
          </a:ln>
          <a:effectLst/>
        </p:spPr>
      </p:cxnSp>
      <p:cxnSp>
        <p:nvCxnSpPr>
          <p:cNvPr id="15" name="Straight Connector 14"/>
          <p:cNvCxnSpPr/>
          <p:nvPr/>
        </p:nvCxnSpPr>
        <p:spPr>
          <a:xfrm>
            <a:off x="5288312" y="1886891"/>
            <a:ext cx="0" cy="254000"/>
          </a:xfrm>
          <a:prstGeom prst="line">
            <a:avLst/>
          </a:prstGeom>
          <a:noFill/>
          <a:ln w="76200" cap="flat" cmpd="sng" algn="ctr">
            <a:solidFill>
              <a:srgbClr val="00B0F0"/>
            </a:solidFill>
            <a:prstDash val="solid"/>
            <a:miter lim="800000"/>
          </a:ln>
          <a:effectLst/>
        </p:spPr>
      </p:cxnSp>
      <p:cxnSp>
        <p:nvCxnSpPr>
          <p:cNvPr id="16" name="Straight Connector 15"/>
          <p:cNvCxnSpPr/>
          <p:nvPr/>
        </p:nvCxnSpPr>
        <p:spPr>
          <a:xfrm>
            <a:off x="5948712" y="1912291"/>
            <a:ext cx="0" cy="254000"/>
          </a:xfrm>
          <a:prstGeom prst="line">
            <a:avLst/>
          </a:prstGeom>
          <a:noFill/>
          <a:ln w="76200" cap="flat" cmpd="sng" algn="ctr">
            <a:solidFill>
              <a:srgbClr val="00B0F0"/>
            </a:solidFill>
            <a:prstDash val="solid"/>
            <a:miter lim="800000"/>
          </a:ln>
          <a:effectLst/>
        </p:spPr>
      </p:cxnSp>
      <p:cxnSp>
        <p:nvCxnSpPr>
          <p:cNvPr id="17" name="Straight Connector 16"/>
          <p:cNvCxnSpPr/>
          <p:nvPr/>
        </p:nvCxnSpPr>
        <p:spPr>
          <a:xfrm>
            <a:off x="3307112" y="1861491"/>
            <a:ext cx="0" cy="254000"/>
          </a:xfrm>
          <a:prstGeom prst="line">
            <a:avLst/>
          </a:prstGeom>
          <a:noFill/>
          <a:ln w="76200" cap="flat" cmpd="sng" algn="ctr">
            <a:solidFill>
              <a:srgbClr val="00B0F0"/>
            </a:solidFill>
            <a:prstDash val="solid"/>
            <a:miter lim="800000"/>
          </a:ln>
          <a:effectLst/>
        </p:spPr>
      </p:cxnSp>
      <p:cxnSp>
        <p:nvCxnSpPr>
          <p:cNvPr id="18" name="Straight Connector 17"/>
          <p:cNvCxnSpPr/>
          <p:nvPr/>
        </p:nvCxnSpPr>
        <p:spPr>
          <a:xfrm>
            <a:off x="3967512" y="1861491"/>
            <a:ext cx="0" cy="254000"/>
          </a:xfrm>
          <a:prstGeom prst="line">
            <a:avLst/>
          </a:prstGeom>
          <a:noFill/>
          <a:ln w="76200" cap="flat" cmpd="sng" algn="ctr">
            <a:solidFill>
              <a:srgbClr val="00B0F0"/>
            </a:solidFill>
            <a:prstDash val="solid"/>
            <a:miter lim="800000"/>
          </a:ln>
          <a:effectLst/>
        </p:spPr>
      </p:cxnSp>
      <p:cxnSp>
        <p:nvCxnSpPr>
          <p:cNvPr id="19" name="Straight Connector 18"/>
          <p:cNvCxnSpPr/>
          <p:nvPr/>
        </p:nvCxnSpPr>
        <p:spPr>
          <a:xfrm>
            <a:off x="4627912" y="1886891"/>
            <a:ext cx="0" cy="254000"/>
          </a:xfrm>
          <a:prstGeom prst="line">
            <a:avLst/>
          </a:prstGeom>
          <a:noFill/>
          <a:ln w="76200" cap="flat" cmpd="sng" algn="ctr">
            <a:solidFill>
              <a:srgbClr val="00B0F0"/>
            </a:solidFill>
            <a:prstDash val="solid"/>
            <a:miter lim="800000"/>
          </a:ln>
          <a:effectLst/>
        </p:spPr>
      </p:cxnSp>
      <p:cxnSp>
        <p:nvCxnSpPr>
          <p:cNvPr id="20" name="Straight Connector 19"/>
          <p:cNvCxnSpPr/>
          <p:nvPr/>
        </p:nvCxnSpPr>
        <p:spPr>
          <a:xfrm>
            <a:off x="1986312" y="1886891"/>
            <a:ext cx="0" cy="254000"/>
          </a:xfrm>
          <a:prstGeom prst="line">
            <a:avLst/>
          </a:prstGeom>
          <a:noFill/>
          <a:ln w="76200" cap="flat" cmpd="sng" algn="ctr">
            <a:solidFill>
              <a:srgbClr val="00B0F0"/>
            </a:solidFill>
            <a:prstDash val="solid"/>
            <a:miter lim="800000"/>
          </a:ln>
          <a:effectLst/>
        </p:spPr>
      </p:cxnSp>
      <p:cxnSp>
        <p:nvCxnSpPr>
          <p:cNvPr id="21" name="Straight Connector 20"/>
          <p:cNvCxnSpPr/>
          <p:nvPr/>
        </p:nvCxnSpPr>
        <p:spPr>
          <a:xfrm>
            <a:off x="2646712" y="1886891"/>
            <a:ext cx="0" cy="254000"/>
          </a:xfrm>
          <a:prstGeom prst="line">
            <a:avLst/>
          </a:prstGeom>
          <a:noFill/>
          <a:ln w="76200" cap="flat" cmpd="sng" algn="ctr">
            <a:solidFill>
              <a:srgbClr val="00B0F0"/>
            </a:solidFill>
            <a:prstDash val="solid"/>
            <a:miter lim="800000"/>
          </a:ln>
          <a:effectLst/>
        </p:spPr>
      </p:cxnSp>
      <p:cxnSp>
        <p:nvCxnSpPr>
          <p:cNvPr id="22" name="Straight Connector 21"/>
          <p:cNvCxnSpPr/>
          <p:nvPr/>
        </p:nvCxnSpPr>
        <p:spPr>
          <a:xfrm>
            <a:off x="3307112" y="1912291"/>
            <a:ext cx="0" cy="254000"/>
          </a:xfrm>
          <a:prstGeom prst="line">
            <a:avLst/>
          </a:prstGeom>
          <a:noFill/>
          <a:ln w="76200" cap="flat" cmpd="sng" algn="ctr">
            <a:solidFill>
              <a:srgbClr val="00B0F0"/>
            </a:solidFill>
            <a:prstDash val="solid"/>
            <a:miter lim="800000"/>
          </a:ln>
          <a:effectLst/>
        </p:spPr>
      </p:cxnSp>
      <p:sp>
        <p:nvSpPr>
          <p:cNvPr id="23" name="TextBox 22"/>
          <p:cNvSpPr txBox="1"/>
          <p:nvPr/>
        </p:nvSpPr>
        <p:spPr>
          <a:xfrm>
            <a:off x="5694712" y="2127344"/>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0</a:t>
            </a:r>
          </a:p>
        </p:txBody>
      </p:sp>
      <p:sp>
        <p:nvSpPr>
          <p:cNvPr id="24" name="TextBox 23"/>
          <p:cNvSpPr txBox="1"/>
          <p:nvPr/>
        </p:nvSpPr>
        <p:spPr>
          <a:xfrm>
            <a:off x="6368658" y="2115491"/>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1</a:t>
            </a:r>
          </a:p>
        </p:txBody>
      </p:sp>
      <p:sp>
        <p:nvSpPr>
          <p:cNvPr id="25" name="TextBox 24"/>
          <p:cNvSpPr txBox="1"/>
          <p:nvPr/>
        </p:nvSpPr>
        <p:spPr>
          <a:xfrm>
            <a:off x="6991806" y="2152744"/>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2</a:t>
            </a:r>
          </a:p>
        </p:txBody>
      </p:sp>
      <p:sp>
        <p:nvSpPr>
          <p:cNvPr id="26" name="TextBox 25"/>
          <p:cNvSpPr txBox="1"/>
          <p:nvPr/>
        </p:nvSpPr>
        <p:spPr>
          <a:xfrm>
            <a:off x="7665752" y="2140891"/>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3</a:t>
            </a:r>
          </a:p>
        </p:txBody>
      </p:sp>
      <p:sp>
        <p:nvSpPr>
          <p:cNvPr id="27" name="TextBox 26"/>
          <p:cNvSpPr txBox="1"/>
          <p:nvPr/>
        </p:nvSpPr>
        <p:spPr>
          <a:xfrm>
            <a:off x="8363406" y="2159517"/>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4</a:t>
            </a:r>
          </a:p>
        </p:txBody>
      </p:sp>
      <p:sp>
        <p:nvSpPr>
          <p:cNvPr id="28" name="TextBox 27"/>
          <p:cNvSpPr txBox="1"/>
          <p:nvPr/>
        </p:nvSpPr>
        <p:spPr>
          <a:xfrm>
            <a:off x="9037352" y="2147664"/>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5</a:t>
            </a:r>
          </a:p>
        </p:txBody>
      </p:sp>
      <p:sp>
        <p:nvSpPr>
          <p:cNvPr id="29" name="TextBox 28"/>
          <p:cNvSpPr txBox="1"/>
          <p:nvPr/>
        </p:nvSpPr>
        <p:spPr>
          <a:xfrm>
            <a:off x="9646952" y="2166291"/>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6</a:t>
            </a:r>
          </a:p>
        </p:txBody>
      </p:sp>
      <p:sp>
        <p:nvSpPr>
          <p:cNvPr id="30" name="TextBox 29"/>
          <p:cNvSpPr txBox="1"/>
          <p:nvPr/>
        </p:nvSpPr>
        <p:spPr>
          <a:xfrm>
            <a:off x="1766177" y="2108717"/>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-6</a:t>
            </a:r>
          </a:p>
        </p:txBody>
      </p:sp>
      <p:sp>
        <p:nvSpPr>
          <p:cNvPr id="31" name="TextBox 30"/>
          <p:cNvSpPr txBox="1"/>
          <p:nvPr/>
        </p:nvSpPr>
        <p:spPr>
          <a:xfrm>
            <a:off x="2389325" y="2145970"/>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-5</a:t>
            </a:r>
          </a:p>
        </p:txBody>
      </p:sp>
      <p:sp>
        <p:nvSpPr>
          <p:cNvPr id="32" name="TextBox 31"/>
          <p:cNvSpPr txBox="1"/>
          <p:nvPr/>
        </p:nvSpPr>
        <p:spPr>
          <a:xfrm>
            <a:off x="3063271" y="2134117"/>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-4</a:t>
            </a:r>
          </a:p>
        </p:txBody>
      </p:sp>
      <p:sp>
        <p:nvSpPr>
          <p:cNvPr id="33" name="TextBox 32"/>
          <p:cNvSpPr txBox="1"/>
          <p:nvPr/>
        </p:nvSpPr>
        <p:spPr>
          <a:xfrm>
            <a:off x="3760925" y="2152743"/>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-3</a:t>
            </a:r>
          </a:p>
        </p:txBody>
      </p:sp>
      <p:sp>
        <p:nvSpPr>
          <p:cNvPr id="34" name="TextBox 33"/>
          <p:cNvSpPr txBox="1"/>
          <p:nvPr/>
        </p:nvSpPr>
        <p:spPr>
          <a:xfrm>
            <a:off x="4434871" y="2140890"/>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-2</a:t>
            </a:r>
          </a:p>
        </p:txBody>
      </p:sp>
      <p:sp>
        <p:nvSpPr>
          <p:cNvPr id="35" name="TextBox 34"/>
          <p:cNvSpPr txBox="1"/>
          <p:nvPr/>
        </p:nvSpPr>
        <p:spPr>
          <a:xfrm>
            <a:off x="5044471" y="2159517"/>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-1</a:t>
            </a:r>
          </a:p>
        </p:txBody>
      </p:sp>
      <p:sp>
        <p:nvSpPr>
          <p:cNvPr id="36" name="Oval Callout 35"/>
          <p:cNvSpPr/>
          <p:nvPr/>
        </p:nvSpPr>
        <p:spPr>
          <a:xfrm>
            <a:off x="5044471" y="3182291"/>
            <a:ext cx="1852507" cy="1168400"/>
          </a:xfrm>
          <a:prstGeom prst="wedgeEllipseCallout">
            <a:avLst>
              <a:gd name="adj1" fmla="val -358"/>
              <a:gd name="adj2" fmla="val -110254"/>
            </a:avLst>
          </a:prstGeom>
          <a:solidFill>
            <a:srgbClr val="00B050"/>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133"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33"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gốc</a:t>
            </a:r>
            <a:endParaRPr kumimoji="0" lang="en-US" sz="2133"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Right Arrow 36"/>
          <p:cNvSpPr/>
          <p:nvPr/>
        </p:nvSpPr>
        <p:spPr>
          <a:xfrm>
            <a:off x="7665752" y="3029891"/>
            <a:ext cx="3159760" cy="457200"/>
          </a:xfrm>
          <a:prstGeom prst="rightArrow">
            <a:avLst/>
          </a:prstGeom>
          <a:solidFill>
            <a:srgbClr val="00B0F0"/>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8" name="TextBox 37"/>
          <p:cNvSpPr txBox="1"/>
          <p:nvPr/>
        </p:nvSpPr>
        <p:spPr>
          <a:xfrm>
            <a:off x="7665752" y="3588691"/>
            <a:ext cx="3253975" cy="420564"/>
          </a:xfrm>
          <a:prstGeom prst="rect">
            <a:avLst/>
          </a:prstGeom>
          <a:noFill/>
        </p:spPr>
        <p:txBody>
          <a:bodyPr wrap="square" rtlCol="0">
            <a:spAutoFit/>
          </a:bodyPr>
          <a:lstStyle/>
          <a:p>
            <a:pPr algn="ctr"/>
            <a:r>
              <a:rPr lang="en-US" sz="2133" b="1" dirty="0" err="1">
                <a:solidFill>
                  <a:prstClr val="black"/>
                </a:solidFill>
                <a:latin typeface="Times New Roman" panose="02020603050405020304" pitchFamily="18" charset="0"/>
                <a:cs typeface="Times New Roman" panose="02020603050405020304" pitchFamily="18" charset="0"/>
              </a:rPr>
              <a:t>Chiều</a:t>
            </a:r>
            <a:r>
              <a:rPr lang="en-US" sz="2133" b="1" dirty="0">
                <a:solidFill>
                  <a:prstClr val="black"/>
                </a:solidFill>
                <a:latin typeface="Times New Roman" panose="02020603050405020304" pitchFamily="18" charset="0"/>
                <a:cs typeface="Times New Roman" panose="02020603050405020304" pitchFamily="18" charset="0"/>
              </a:rPr>
              <a:t> </a:t>
            </a:r>
            <a:r>
              <a:rPr lang="en-US" sz="2133" b="1" dirty="0" err="1">
                <a:solidFill>
                  <a:prstClr val="black"/>
                </a:solidFill>
                <a:latin typeface="Times New Roman" panose="02020603050405020304" pitchFamily="18" charset="0"/>
                <a:cs typeface="Times New Roman" panose="02020603050405020304" pitchFamily="18" charset="0"/>
              </a:rPr>
              <a:t>dương</a:t>
            </a:r>
            <a:endParaRPr lang="en-US" sz="2133" b="1" dirty="0">
              <a:solidFill>
                <a:prstClr val="black"/>
              </a:solidFill>
              <a:latin typeface="Times New Roman" panose="02020603050405020304" pitchFamily="18" charset="0"/>
              <a:cs typeface="Times New Roman" panose="02020603050405020304" pitchFamily="18" charset="0"/>
            </a:endParaRPr>
          </a:p>
        </p:txBody>
      </p:sp>
      <p:sp>
        <p:nvSpPr>
          <p:cNvPr id="39" name="Right Arrow 38"/>
          <p:cNvSpPr/>
          <p:nvPr/>
        </p:nvSpPr>
        <p:spPr>
          <a:xfrm rot="10800000">
            <a:off x="1115937" y="2915967"/>
            <a:ext cx="3159760" cy="457200"/>
          </a:xfrm>
          <a:prstGeom prst="rightArrow">
            <a:avLst/>
          </a:prstGeom>
          <a:solidFill>
            <a:srgbClr val="FF0000"/>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1068829" y="3591312"/>
            <a:ext cx="3253975" cy="420564"/>
          </a:xfrm>
          <a:prstGeom prst="rect">
            <a:avLst/>
          </a:prstGeom>
          <a:noFill/>
        </p:spPr>
        <p:txBody>
          <a:bodyPr wrap="square" rtlCol="0">
            <a:spAutoFit/>
          </a:bodyPr>
          <a:lstStyle/>
          <a:p>
            <a:pPr algn="ctr"/>
            <a:r>
              <a:rPr lang="en-US" sz="2133" b="1" dirty="0" err="1">
                <a:solidFill>
                  <a:prstClr val="black"/>
                </a:solidFill>
                <a:latin typeface="Times New Roman" panose="02020603050405020304" pitchFamily="18" charset="0"/>
                <a:cs typeface="Times New Roman" panose="02020603050405020304" pitchFamily="18" charset="0"/>
              </a:rPr>
              <a:t>Chiều</a:t>
            </a:r>
            <a:r>
              <a:rPr lang="en-US" sz="2133" b="1" dirty="0">
                <a:solidFill>
                  <a:prstClr val="black"/>
                </a:solidFill>
                <a:latin typeface="Times New Roman" panose="02020603050405020304" pitchFamily="18" charset="0"/>
                <a:cs typeface="Times New Roman" panose="02020603050405020304" pitchFamily="18" charset="0"/>
              </a:rPr>
              <a:t> </a:t>
            </a:r>
            <a:r>
              <a:rPr lang="en-US" sz="2133" b="1" dirty="0" err="1">
                <a:solidFill>
                  <a:prstClr val="black"/>
                </a:solidFill>
                <a:latin typeface="Times New Roman" panose="02020603050405020304" pitchFamily="18" charset="0"/>
                <a:cs typeface="Times New Roman" panose="02020603050405020304" pitchFamily="18" charset="0"/>
              </a:rPr>
              <a:t>âm</a:t>
            </a:r>
            <a:endParaRPr lang="en-US" sz="2133" b="1" dirty="0">
              <a:solidFill>
                <a:prstClr val="black"/>
              </a:solidFill>
              <a:latin typeface="Times New Roman" panose="02020603050405020304" pitchFamily="18" charset="0"/>
              <a:cs typeface="Times New Roman" panose="02020603050405020304" pitchFamily="18" charset="0"/>
            </a:endParaRPr>
          </a:p>
        </p:txBody>
      </p:sp>
      <p:sp>
        <p:nvSpPr>
          <p:cNvPr id="41" name="Oval Callout 40"/>
          <p:cNvSpPr/>
          <p:nvPr/>
        </p:nvSpPr>
        <p:spPr>
          <a:xfrm>
            <a:off x="10825512" y="2957844"/>
            <a:ext cx="1305561" cy="1392847"/>
          </a:xfrm>
          <a:prstGeom prst="wedgeEllipseCallout">
            <a:avLst>
              <a:gd name="adj1" fmla="val -18309"/>
              <a:gd name="adj2" fmla="val -79823"/>
            </a:avLst>
          </a:prstGeom>
          <a:solidFill>
            <a:srgbClr val="FF33CC"/>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err="1" smtClean="0">
                <a:ln>
                  <a:noFill/>
                </a:ln>
                <a:solidFill>
                  <a:prstClr val="white"/>
                </a:solidFill>
                <a:effectLst/>
                <a:uLnTx/>
                <a:uFillTx/>
                <a:latin typeface="Calibri" panose="020F0502020204030204"/>
                <a:ea typeface="+mn-ea"/>
                <a:cs typeface="+mn-cs"/>
              </a:rPr>
              <a:t>Trục</a:t>
            </a:r>
            <a:r>
              <a:rPr kumimoji="0" lang="en-US" sz="2133" b="1"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133" b="1" i="0" u="none" strike="noStrike" kern="0" cap="none" spc="0" normalizeH="0" baseline="0" noProof="0" dirty="0" err="1" smtClean="0">
                <a:ln>
                  <a:noFill/>
                </a:ln>
                <a:solidFill>
                  <a:prstClr val="white"/>
                </a:solidFill>
                <a:effectLst/>
                <a:uLnTx/>
                <a:uFillTx/>
                <a:latin typeface="Calibri" panose="020F0502020204030204"/>
                <a:ea typeface="+mn-ea"/>
                <a:cs typeface="+mn-cs"/>
              </a:rPr>
              <a:t>số</a:t>
            </a:r>
            <a:endParaRPr kumimoji="0" lang="en-US" sz="2133"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42" name="Oval Callout 41"/>
          <p:cNvSpPr/>
          <p:nvPr/>
        </p:nvSpPr>
        <p:spPr>
          <a:xfrm>
            <a:off x="3761770" y="3756147"/>
            <a:ext cx="1346201" cy="663857"/>
          </a:xfrm>
          <a:prstGeom prst="wedgeEllipseCallout">
            <a:avLst>
              <a:gd name="adj1" fmla="val 9201"/>
              <a:gd name="adj2" fmla="val -258071"/>
            </a:avLst>
          </a:prstGeom>
          <a:solidFill>
            <a:srgbClr val="FF33CC"/>
          </a:solidFill>
          <a:ln w="12700" cap="flat" cmpd="sng" algn="ctr">
            <a:solidFill>
              <a:srgbClr val="5B9BD5">
                <a:shade val="50000"/>
              </a:srgb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smtClean="0">
                <a:ln>
                  <a:noFill/>
                </a:ln>
                <a:solidFill>
                  <a:prstClr val="white"/>
                </a:solidFill>
                <a:effectLst/>
                <a:uLnTx/>
                <a:uFillTx/>
                <a:latin typeface="Calibri" panose="020F0502020204030204"/>
                <a:ea typeface="+mn-ea"/>
                <a:cs typeface="+mn-cs"/>
              </a:rPr>
              <a:t>Điểm</a:t>
            </a:r>
            <a:r>
              <a:rPr kumimoji="0" lang="en-US" sz="1867" b="1" i="0" u="none" strike="noStrike" kern="0" cap="none" spc="0" normalizeH="0" baseline="0" noProof="0" dirty="0" smtClean="0">
                <a:ln>
                  <a:noFill/>
                </a:ln>
                <a:solidFill>
                  <a:prstClr val="white"/>
                </a:solidFill>
                <a:effectLst/>
                <a:uLnTx/>
                <a:uFillTx/>
                <a:latin typeface="Calibri" panose="020F0502020204030204"/>
                <a:ea typeface="+mn-ea"/>
                <a:cs typeface="+mn-cs"/>
              </a:rPr>
              <a:t> -2</a:t>
            </a:r>
          </a:p>
        </p:txBody>
      </p:sp>
      <p:sp>
        <p:nvSpPr>
          <p:cNvPr id="43" name="TextBox 42"/>
          <p:cNvSpPr txBox="1"/>
          <p:nvPr/>
        </p:nvSpPr>
        <p:spPr>
          <a:xfrm>
            <a:off x="2553546" y="4739382"/>
            <a:ext cx="8165253" cy="461665"/>
          </a:xfrm>
          <a:prstGeom prst="rect">
            <a:avLst/>
          </a:prstGeom>
          <a:noFill/>
        </p:spPr>
        <p:txBody>
          <a:bodyPr wrap="square" rtlCol="0">
            <a:spAutoFit/>
          </a:bodyPr>
          <a:lstStyle/>
          <a:p>
            <a:r>
              <a:rPr lang="en-US" sz="2400" b="1" dirty="0" err="1">
                <a:solidFill>
                  <a:prstClr val="black"/>
                </a:solidFill>
                <a:latin typeface="Times New Roman" panose="02020603050405020304" pitchFamily="18" charset="0"/>
                <a:cs typeface="Times New Roman" panose="02020603050405020304" pitchFamily="18" charset="0"/>
              </a:rPr>
              <a:t>Hãy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vẽ</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trục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rồi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biểu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diễn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-4; -3; 0; 3; 4 </a:t>
            </a:r>
            <a:r>
              <a:rPr lang="en-US" sz="2400" b="1" dirty="0" err="1">
                <a:solidFill>
                  <a:prstClr val="black"/>
                </a:solidFill>
                <a:latin typeface="Times New Roman" panose="02020603050405020304" pitchFamily="18" charset="0"/>
                <a:cs typeface="Times New Roman" panose="02020603050405020304" pitchFamily="18" charset="0"/>
              </a:rPr>
              <a:t>trên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trục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a:t>
            </a:r>
          </a:p>
        </p:txBody>
      </p:sp>
      <p:cxnSp>
        <p:nvCxnSpPr>
          <p:cNvPr id="44" name="Straight Arrow Connector 43"/>
          <p:cNvCxnSpPr/>
          <p:nvPr/>
        </p:nvCxnSpPr>
        <p:spPr>
          <a:xfrm>
            <a:off x="267547" y="5882074"/>
            <a:ext cx="11176000" cy="0"/>
          </a:xfrm>
          <a:prstGeom prst="straightConnector1">
            <a:avLst/>
          </a:prstGeom>
          <a:noFill/>
          <a:ln w="76200" cap="flat" cmpd="sng" algn="ctr">
            <a:solidFill>
              <a:srgbClr val="FF33CC"/>
            </a:solidFill>
            <a:prstDash val="solid"/>
            <a:miter lim="800000"/>
            <a:tailEnd type="triangle"/>
          </a:ln>
          <a:effectLst/>
        </p:spPr>
      </p:cxnSp>
      <p:cxnSp>
        <p:nvCxnSpPr>
          <p:cNvPr id="45" name="Straight Connector 44"/>
          <p:cNvCxnSpPr/>
          <p:nvPr/>
        </p:nvCxnSpPr>
        <p:spPr>
          <a:xfrm>
            <a:off x="5855547" y="5729674"/>
            <a:ext cx="0" cy="254000"/>
          </a:xfrm>
          <a:prstGeom prst="line">
            <a:avLst/>
          </a:prstGeom>
          <a:noFill/>
          <a:ln w="76200" cap="flat" cmpd="sng" algn="ctr">
            <a:solidFill>
              <a:srgbClr val="00B0F0"/>
            </a:solidFill>
            <a:prstDash val="solid"/>
            <a:miter lim="800000"/>
          </a:ln>
          <a:effectLst/>
        </p:spPr>
      </p:cxnSp>
      <p:cxnSp>
        <p:nvCxnSpPr>
          <p:cNvPr id="46" name="Straight Connector 45"/>
          <p:cNvCxnSpPr/>
          <p:nvPr/>
        </p:nvCxnSpPr>
        <p:spPr>
          <a:xfrm>
            <a:off x="6515947" y="5755074"/>
            <a:ext cx="0" cy="254000"/>
          </a:xfrm>
          <a:prstGeom prst="line">
            <a:avLst/>
          </a:prstGeom>
          <a:noFill/>
          <a:ln w="76200" cap="flat" cmpd="sng" algn="ctr">
            <a:solidFill>
              <a:srgbClr val="00B0F0"/>
            </a:solidFill>
            <a:prstDash val="solid"/>
            <a:miter lim="800000"/>
          </a:ln>
          <a:effectLst/>
        </p:spPr>
      </p:cxnSp>
      <p:cxnSp>
        <p:nvCxnSpPr>
          <p:cNvPr id="47" name="Straight Connector 46"/>
          <p:cNvCxnSpPr/>
          <p:nvPr/>
        </p:nvCxnSpPr>
        <p:spPr>
          <a:xfrm>
            <a:off x="6515947" y="5729674"/>
            <a:ext cx="0" cy="254000"/>
          </a:xfrm>
          <a:prstGeom prst="line">
            <a:avLst/>
          </a:prstGeom>
          <a:noFill/>
          <a:ln w="76200" cap="flat" cmpd="sng" algn="ctr">
            <a:solidFill>
              <a:srgbClr val="00B0F0"/>
            </a:solidFill>
            <a:prstDash val="solid"/>
            <a:miter lim="800000"/>
          </a:ln>
          <a:effectLst/>
        </p:spPr>
      </p:cxnSp>
      <p:cxnSp>
        <p:nvCxnSpPr>
          <p:cNvPr id="48" name="Straight Connector 47"/>
          <p:cNvCxnSpPr/>
          <p:nvPr/>
        </p:nvCxnSpPr>
        <p:spPr>
          <a:xfrm>
            <a:off x="7176347" y="5755074"/>
            <a:ext cx="0" cy="254000"/>
          </a:xfrm>
          <a:prstGeom prst="line">
            <a:avLst/>
          </a:prstGeom>
          <a:noFill/>
          <a:ln w="76200" cap="flat" cmpd="sng" algn="ctr">
            <a:solidFill>
              <a:srgbClr val="00B0F0"/>
            </a:solidFill>
            <a:prstDash val="solid"/>
            <a:miter lim="800000"/>
          </a:ln>
          <a:effectLst/>
        </p:spPr>
      </p:cxnSp>
      <p:cxnSp>
        <p:nvCxnSpPr>
          <p:cNvPr id="49" name="Straight Connector 48"/>
          <p:cNvCxnSpPr/>
          <p:nvPr/>
        </p:nvCxnSpPr>
        <p:spPr>
          <a:xfrm>
            <a:off x="7176347" y="5729674"/>
            <a:ext cx="0" cy="254000"/>
          </a:xfrm>
          <a:prstGeom prst="line">
            <a:avLst/>
          </a:prstGeom>
          <a:noFill/>
          <a:ln w="76200" cap="flat" cmpd="sng" algn="ctr">
            <a:solidFill>
              <a:srgbClr val="00B0F0"/>
            </a:solidFill>
            <a:prstDash val="solid"/>
            <a:miter lim="800000"/>
          </a:ln>
          <a:effectLst/>
        </p:spPr>
      </p:cxnSp>
      <p:cxnSp>
        <p:nvCxnSpPr>
          <p:cNvPr id="50" name="Straight Connector 49"/>
          <p:cNvCxnSpPr/>
          <p:nvPr/>
        </p:nvCxnSpPr>
        <p:spPr>
          <a:xfrm>
            <a:off x="7836747" y="5729674"/>
            <a:ext cx="0" cy="254000"/>
          </a:xfrm>
          <a:prstGeom prst="line">
            <a:avLst/>
          </a:prstGeom>
          <a:noFill/>
          <a:ln w="76200" cap="flat" cmpd="sng" algn="ctr">
            <a:solidFill>
              <a:srgbClr val="00B0F0"/>
            </a:solidFill>
            <a:prstDash val="solid"/>
            <a:miter lim="800000"/>
          </a:ln>
          <a:effectLst/>
        </p:spPr>
      </p:cxnSp>
      <p:cxnSp>
        <p:nvCxnSpPr>
          <p:cNvPr id="51" name="Straight Connector 50"/>
          <p:cNvCxnSpPr/>
          <p:nvPr/>
        </p:nvCxnSpPr>
        <p:spPr>
          <a:xfrm>
            <a:off x="8497147" y="5755074"/>
            <a:ext cx="0" cy="254000"/>
          </a:xfrm>
          <a:prstGeom prst="line">
            <a:avLst/>
          </a:prstGeom>
          <a:noFill/>
          <a:ln w="76200" cap="flat" cmpd="sng" algn="ctr">
            <a:solidFill>
              <a:srgbClr val="00B0F0"/>
            </a:solidFill>
            <a:prstDash val="solid"/>
            <a:miter lim="800000"/>
          </a:ln>
          <a:effectLst/>
        </p:spPr>
      </p:cxnSp>
      <p:cxnSp>
        <p:nvCxnSpPr>
          <p:cNvPr id="52" name="Straight Connector 51"/>
          <p:cNvCxnSpPr/>
          <p:nvPr/>
        </p:nvCxnSpPr>
        <p:spPr>
          <a:xfrm>
            <a:off x="8497147" y="5729674"/>
            <a:ext cx="0" cy="254000"/>
          </a:xfrm>
          <a:prstGeom prst="line">
            <a:avLst/>
          </a:prstGeom>
          <a:noFill/>
          <a:ln w="76200" cap="flat" cmpd="sng" algn="ctr">
            <a:solidFill>
              <a:srgbClr val="00B0F0"/>
            </a:solidFill>
            <a:prstDash val="solid"/>
            <a:miter lim="800000"/>
          </a:ln>
          <a:effectLst/>
        </p:spPr>
      </p:cxnSp>
      <p:cxnSp>
        <p:nvCxnSpPr>
          <p:cNvPr id="53" name="Straight Connector 52"/>
          <p:cNvCxnSpPr/>
          <p:nvPr/>
        </p:nvCxnSpPr>
        <p:spPr>
          <a:xfrm>
            <a:off x="9157547" y="5729674"/>
            <a:ext cx="0" cy="254000"/>
          </a:xfrm>
          <a:prstGeom prst="line">
            <a:avLst/>
          </a:prstGeom>
          <a:noFill/>
          <a:ln w="76200" cap="flat" cmpd="sng" algn="ctr">
            <a:solidFill>
              <a:srgbClr val="00B0F0"/>
            </a:solidFill>
            <a:prstDash val="solid"/>
            <a:miter lim="800000"/>
          </a:ln>
          <a:effectLst/>
        </p:spPr>
      </p:cxnSp>
      <p:cxnSp>
        <p:nvCxnSpPr>
          <p:cNvPr id="54" name="Straight Connector 53"/>
          <p:cNvCxnSpPr/>
          <p:nvPr/>
        </p:nvCxnSpPr>
        <p:spPr>
          <a:xfrm>
            <a:off x="9817947" y="5755074"/>
            <a:ext cx="0" cy="254000"/>
          </a:xfrm>
          <a:prstGeom prst="line">
            <a:avLst/>
          </a:prstGeom>
          <a:noFill/>
          <a:ln w="76200" cap="flat" cmpd="sng" algn="ctr">
            <a:solidFill>
              <a:srgbClr val="00B0F0"/>
            </a:solidFill>
            <a:prstDash val="solid"/>
            <a:miter lim="800000"/>
          </a:ln>
          <a:effectLst/>
        </p:spPr>
      </p:cxnSp>
      <p:cxnSp>
        <p:nvCxnSpPr>
          <p:cNvPr id="55" name="Straight Connector 54"/>
          <p:cNvCxnSpPr/>
          <p:nvPr/>
        </p:nvCxnSpPr>
        <p:spPr>
          <a:xfrm>
            <a:off x="4534747" y="5755074"/>
            <a:ext cx="0" cy="254000"/>
          </a:xfrm>
          <a:prstGeom prst="line">
            <a:avLst/>
          </a:prstGeom>
          <a:noFill/>
          <a:ln w="76200" cap="flat" cmpd="sng" algn="ctr">
            <a:solidFill>
              <a:srgbClr val="00B0F0"/>
            </a:solidFill>
            <a:prstDash val="solid"/>
            <a:miter lim="800000"/>
          </a:ln>
          <a:effectLst/>
        </p:spPr>
      </p:cxnSp>
      <p:cxnSp>
        <p:nvCxnSpPr>
          <p:cNvPr id="56" name="Straight Connector 55"/>
          <p:cNvCxnSpPr/>
          <p:nvPr/>
        </p:nvCxnSpPr>
        <p:spPr>
          <a:xfrm>
            <a:off x="5195147" y="5755074"/>
            <a:ext cx="0" cy="254000"/>
          </a:xfrm>
          <a:prstGeom prst="line">
            <a:avLst/>
          </a:prstGeom>
          <a:noFill/>
          <a:ln w="76200" cap="flat" cmpd="sng" algn="ctr">
            <a:solidFill>
              <a:srgbClr val="00B0F0"/>
            </a:solidFill>
            <a:prstDash val="solid"/>
            <a:miter lim="800000"/>
          </a:ln>
          <a:effectLst/>
        </p:spPr>
      </p:cxnSp>
      <p:cxnSp>
        <p:nvCxnSpPr>
          <p:cNvPr id="57" name="Straight Connector 56"/>
          <p:cNvCxnSpPr/>
          <p:nvPr/>
        </p:nvCxnSpPr>
        <p:spPr>
          <a:xfrm>
            <a:off x="5855547" y="5780474"/>
            <a:ext cx="0" cy="254000"/>
          </a:xfrm>
          <a:prstGeom prst="line">
            <a:avLst/>
          </a:prstGeom>
          <a:noFill/>
          <a:ln w="76200" cap="flat" cmpd="sng" algn="ctr">
            <a:solidFill>
              <a:srgbClr val="00B0F0"/>
            </a:solidFill>
            <a:prstDash val="solid"/>
            <a:miter lim="800000"/>
          </a:ln>
          <a:effectLst/>
        </p:spPr>
      </p:cxnSp>
      <p:cxnSp>
        <p:nvCxnSpPr>
          <p:cNvPr id="58" name="Straight Connector 57"/>
          <p:cNvCxnSpPr/>
          <p:nvPr/>
        </p:nvCxnSpPr>
        <p:spPr>
          <a:xfrm>
            <a:off x="3213947" y="5729674"/>
            <a:ext cx="0" cy="254000"/>
          </a:xfrm>
          <a:prstGeom prst="line">
            <a:avLst/>
          </a:prstGeom>
          <a:noFill/>
          <a:ln w="76200" cap="flat" cmpd="sng" algn="ctr">
            <a:solidFill>
              <a:srgbClr val="00B0F0"/>
            </a:solidFill>
            <a:prstDash val="solid"/>
            <a:miter lim="800000"/>
          </a:ln>
          <a:effectLst/>
        </p:spPr>
      </p:cxnSp>
      <p:cxnSp>
        <p:nvCxnSpPr>
          <p:cNvPr id="59" name="Straight Connector 58"/>
          <p:cNvCxnSpPr/>
          <p:nvPr/>
        </p:nvCxnSpPr>
        <p:spPr>
          <a:xfrm>
            <a:off x="3874347" y="5729674"/>
            <a:ext cx="0" cy="254000"/>
          </a:xfrm>
          <a:prstGeom prst="line">
            <a:avLst/>
          </a:prstGeom>
          <a:noFill/>
          <a:ln w="76200" cap="flat" cmpd="sng" algn="ctr">
            <a:solidFill>
              <a:srgbClr val="00B0F0"/>
            </a:solidFill>
            <a:prstDash val="solid"/>
            <a:miter lim="800000"/>
          </a:ln>
          <a:effectLst/>
        </p:spPr>
      </p:cxnSp>
      <p:cxnSp>
        <p:nvCxnSpPr>
          <p:cNvPr id="60" name="Straight Connector 59"/>
          <p:cNvCxnSpPr/>
          <p:nvPr/>
        </p:nvCxnSpPr>
        <p:spPr>
          <a:xfrm>
            <a:off x="4534747" y="5755074"/>
            <a:ext cx="0" cy="254000"/>
          </a:xfrm>
          <a:prstGeom prst="line">
            <a:avLst/>
          </a:prstGeom>
          <a:noFill/>
          <a:ln w="76200" cap="flat" cmpd="sng" algn="ctr">
            <a:solidFill>
              <a:srgbClr val="00B0F0"/>
            </a:solidFill>
            <a:prstDash val="solid"/>
            <a:miter lim="800000"/>
          </a:ln>
          <a:effectLst/>
        </p:spPr>
      </p:cxnSp>
      <p:cxnSp>
        <p:nvCxnSpPr>
          <p:cNvPr id="61" name="Straight Connector 60"/>
          <p:cNvCxnSpPr/>
          <p:nvPr/>
        </p:nvCxnSpPr>
        <p:spPr>
          <a:xfrm>
            <a:off x="1893147" y="5755074"/>
            <a:ext cx="0" cy="254000"/>
          </a:xfrm>
          <a:prstGeom prst="line">
            <a:avLst/>
          </a:prstGeom>
          <a:noFill/>
          <a:ln w="76200" cap="flat" cmpd="sng" algn="ctr">
            <a:solidFill>
              <a:srgbClr val="00B0F0"/>
            </a:solidFill>
            <a:prstDash val="solid"/>
            <a:miter lim="800000"/>
          </a:ln>
          <a:effectLst/>
        </p:spPr>
      </p:cxnSp>
      <p:cxnSp>
        <p:nvCxnSpPr>
          <p:cNvPr id="62" name="Straight Connector 61"/>
          <p:cNvCxnSpPr/>
          <p:nvPr/>
        </p:nvCxnSpPr>
        <p:spPr>
          <a:xfrm>
            <a:off x="2553547" y="5755074"/>
            <a:ext cx="0" cy="254000"/>
          </a:xfrm>
          <a:prstGeom prst="line">
            <a:avLst/>
          </a:prstGeom>
          <a:noFill/>
          <a:ln w="76200" cap="flat" cmpd="sng" algn="ctr">
            <a:solidFill>
              <a:srgbClr val="00B0F0"/>
            </a:solidFill>
            <a:prstDash val="solid"/>
            <a:miter lim="800000"/>
          </a:ln>
          <a:effectLst/>
        </p:spPr>
      </p:cxnSp>
      <p:cxnSp>
        <p:nvCxnSpPr>
          <p:cNvPr id="63" name="Straight Connector 62"/>
          <p:cNvCxnSpPr/>
          <p:nvPr/>
        </p:nvCxnSpPr>
        <p:spPr>
          <a:xfrm>
            <a:off x="3213947" y="5780474"/>
            <a:ext cx="0" cy="254000"/>
          </a:xfrm>
          <a:prstGeom prst="line">
            <a:avLst/>
          </a:prstGeom>
          <a:noFill/>
          <a:ln w="76200" cap="flat" cmpd="sng" algn="ctr">
            <a:solidFill>
              <a:srgbClr val="00B0F0"/>
            </a:solidFill>
            <a:prstDash val="solid"/>
            <a:miter lim="800000"/>
          </a:ln>
          <a:effectLst/>
        </p:spPr>
      </p:cxnSp>
      <p:sp>
        <p:nvSpPr>
          <p:cNvPr id="65" name="Pentagon 64"/>
          <p:cNvSpPr/>
          <p:nvPr/>
        </p:nvSpPr>
        <p:spPr>
          <a:xfrm>
            <a:off x="0" y="4683198"/>
            <a:ext cx="2539015" cy="514905"/>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t>THỰC HÀNH 5</a:t>
            </a:r>
            <a:endParaRPr lang="en-US" sz="2400" b="1"/>
          </a:p>
        </p:txBody>
      </p:sp>
      <p:sp>
        <p:nvSpPr>
          <p:cNvPr id="66" name="Rounded Rectangle 65"/>
          <p:cNvSpPr/>
          <p:nvPr/>
        </p:nvSpPr>
        <p:spPr>
          <a:xfrm>
            <a:off x="371414" y="1027786"/>
            <a:ext cx="5871396"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FF0000"/>
                </a:solidFill>
                <a:latin typeface="Times New Roman" panose="02020603050405020304" pitchFamily="18" charset="0"/>
                <a:cs typeface="Times New Roman" panose="02020603050405020304" pitchFamily="18" charset="0"/>
              </a:rPr>
              <a:t>3. Biểu diễn số nguyên trên trục số</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294388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par>
                                <p:cTn id="11" presetID="16" presetClass="entr" presetSubtype="21"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par>
                                <p:cTn id="14" presetID="16" presetClass="entr" presetSubtype="21"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barn(inVertical)">
                                      <p:cBhvr>
                                        <p:cTn id="16" dur="500"/>
                                        <p:tgtEl>
                                          <p:spTgt spid="46"/>
                                        </p:tgtEl>
                                      </p:cBhvr>
                                    </p:animEffect>
                                  </p:childTnLst>
                                </p:cTn>
                              </p:par>
                              <p:par>
                                <p:cTn id="17" presetID="16" presetClass="entr" presetSubtype="21"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inVertical)">
                                      <p:cBhvr>
                                        <p:cTn id="19" dur="500"/>
                                        <p:tgtEl>
                                          <p:spTgt spid="47"/>
                                        </p:tgtEl>
                                      </p:cBhvr>
                                    </p:animEffect>
                                  </p:childTnLst>
                                </p:cTn>
                              </p:par>
                              <p:par>
                                <p:cTn id="20" presetID="16" presetClass="entr" presetSubtype="21"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par>
                                <p:cTn id="23" presetID="16" presetClass="entr" presetSubtype="21"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par>
                                <p:cTn id="26" presetID="16" presetClass="entr" presetSubtype="21"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barn(inVertical)">
                                      <p:cBhvr>
                                        <p:cTn id="28" dur="500"/>
                                        <p:tgtEl>
                                          <p:spTgt spid="50"/>
                                        </p:tgtEl>
                                      </p:cBhvr>
                                    </p:animEffect>
                                  </p:childTnLst>
                                </p:cTn>
                              </p:par>
                              <p:par>
                                <p:cTn id="29" presetID="16" presetClass="entr" presetSubtype="21"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barn(inVertical)">
                                      <p:cBhvr>
                                        <p:cTn id="31" dur="500"/>
                                        <p:tgtEl>
                                          <p:spTgt spid="51"/>
                                        </p:tgtEl>
                                      </p:cBhvr>
                                    </p:animEffect>
                                  </p:childTnLst>
                                </p:cTn>
                              </p:par>
                              <p:par>
                                <p:cTn id="32" presetID="16" presetClass="entr" presetSubtype="21"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barn(inVertical)">
                                      <p:cBhvr>
                                        <p:cTn id="34" dur="500"/>
                                        <p:tgtEl>
                                          <p:spTgt spid="52"/>
                                        </p:tgtEl>
                                      </p:cBhvr>
                                    </p:animEffect>
                                  </p:childTnLst>
                                </p:cTn>
                              </p:par>
                              <p:par>
                                <p:cTn id="35" presetID="16" presetClass="entr" presetSubtype="21"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barn(inVertical)">
                                      <p:cBhvr>
                                        <p:cTn id="37" dur="500"/>
                                        <p:tgtEl>
                                          <p:spTgt spid="53"/>
                                        </p:tgtEl>
                                      </p:cBhvr>
                                    </p:animEffect>
                                  </p:childTnLst>
                                </p:cTn>
                              </p:par>
                              <p:par>
                                <p:cTn id="38" presetID="16" presetClass="entr" presetSubtype="21"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barn(inVertical)">
                                      <p:cBhvr>
                                        <p:cTn id="40" dur="500"/>
                                        <p:tgtEl>
                                          <p:spTgt spid="54"/>
                                        </p:tgtEl>
                                      </p:cBhvr>
                                    </p:animEffect>
                                  </p:childTnLst>
                                </p:cTn>
                              </p:par>
                              <p:par>
                                <p:cTn id="41" presetID="16" presetClass="entr" presetSubtype="21"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barn(inVertical)">
                                      <p:cBhvr>
                                        <p:cTn id="43" dur="500"/>
                                        <p:tgtEl>
                                          <p:spTgt spid="55"/>
                                        </p:tgtEl>
                                      </p:cBhvr>
                                    </p:animEffect>
                                  </p:childTnLst>
                                </p:cTn>
                              </p:par>
                              <p:par>
                                <p:cTn id="44" presetID="16" presetClass="entr" presetSubtype="21"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barn(inVertical)">
                                      <p:cBhvr>
                                        <p:cTn id="46" dur="500"/>
                                        <p:tgtEl>
                                          <p:spTgt spid="56"/>
                                        </p:tgtEl>
                                      </p:cBhvr>
                                    </p:animEffect>
                                  </p:childTnLst>
                                </p:cTn>
                              </p:par>
                              <p:par>
                                <p:cTn id="47" presetID="16" presetClass="entr" presetSubtype="21"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barn(inVertical)">
                                      <p:cBhvr>
                                        <p:cTn id="49" dur="500"/>
                                        <p:tgtEl>
                                          <p:spTgt spid="57"/>
                                        </p:tgtEl>
                                      </p:cBhvr>
                                    </p:animEffect>
                                  </p:childTnLst>
                                </p:cTn>
                              </p:par>
                              <p:par>
                                <p:cTn id="50" presetID="16" presetClass="entr" presetSubtype="21"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barn(inVertical)">
                                      <p:cBhvr>
                                        <p:cTn id="52" dur="500"/>
                                        <p:tgtEl>
                                          <p:spTgt spid="58"/>
                                        </p:tgtEl>
                                      </p:cBhvr>
                                    </p:animEffect>
                                  </p:childTnLst>
                                </p:cTn>
                              </p:par>
                              <p:par>
                                <p:cTn id="53" presetID="16" presetClass="entr" presetSubtype="21"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barn(inVertical)">
                                      <p:cBhvr>
                                        <p:cTn id="55" dur="500"/>
                                        <p:tgtEl>
                                          <p:spTgt spid="59"/>
                                        </p:tgtEl>
                                      </p:cBhvr>
                                    </p:animEffect>
                                  </p:childTnLst>
                                </p:cTn>
                              </p:par>
                              <p:par>
                                <p:cTn id="56" presetID="16" presetClass="entr" presetSubtype="21" fill="hold"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barn(inVertical)">
                                      <p:cBhvr>
                                        <p:cTn id="58" dur="500"/>
                                        <p:tgtEl>
                                          <p:spTgt spid="60"/>
                                        </p:tgtEl>
                                      </p:cBhvr>
                                    </p:animEffect>
                                  </p:childTnLst>
                                </p:cTn>
                              </p:par>
                              <p:par>
                                <p:cTn id="59" presetID="16" presetClass="entr" presetSubtype="21"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barn(inVertical)">
                                      <p:cBhvr>
                                        <p:cTn id="61" dur="500"/>
                                        <p:tgtEl>
                                          <p:spTgt spid="61"/>
                                        </p:tgtEl>
                                      </p:cBhvr>
                                    </p:animEffect>
                                  </p:childTnLst>
                                </p:cTn>
                              </p:par>
                              <p:par>
                                <p:cTn id="62" presetID="16" presetClass="entr" presetSubtype="21" fill="hold"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barn(inVertical)">
                                      <p:cBhvr>
                                        <p:cTn id="64" dur="500"/>
                                        <p:tgtEl>
                                          <p:spTgt spid="62"/>
                                        </p:tgtEl>
                                      </p:cBhvr>
                                    </p:animEffect>
                                  </p:childTnLst>
                                </p:cTn>
                              </p:par>
                              <p:par>
                                <p:cTn id="65" presetID="16" presetClass="entr" presetSubtype="21" fill="hold"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barn(inVertical)">
                                      <p:cBhvr>
                                        <p:cTn id="67" dur="500"/>
                                        <p:tgtEl>
                                          <p:spTgt spid="6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barn(inVertical)">
                                      <p:cBhvr>
                                        <p:cTn id="7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cxnSp>
        <p:nvCxnSpPr>
          <p:cNvPr id="3" name="Straight Arrow Connector 2"/>
          <p:cNvCxnSpPr/>
          <p:nvPr/>
        </p:nvCxnSpPr>
        <p:spPr>
          <a:xfrm>
            <a:off x="391660" y="1751316"/>
            <a:ext cx="11176000" cy="0"/>
          </a:xfrm>
          <a:prstGeom prst="straightConnector1">
            <a:avLst/>
          </a:prstGeom>
          <a:noFill/>
          <a:ln w="76200" cap="flat" cmpd="sng" algn="ctr">
            <a:solidFill>
              <a:srgbClr val="FF33CC"/>
            </a:solidFill>
            <a:prstDash val="solid"/>
            <a:miter lim="800000"/>
            <a:tailEnd type="triangle"/>
          </a:ln>
          <a:effectLst/>
        </p:spPr>
      </p:cxnSp>
      <p:cxnSp>
        <p:nvCxnSpPr>
          <p:cNvPr id="4" name="Straight Connector 3"/>
          <p:cNvCxnSpPr/>
          <p:nvPr/>
        </p:nvCxnSpPr>
        <p:spPr>
          <a:xfrm>
            <a:off x="5979660" y="1598916"/>
            <a:ext cx="0" cy="254000"/>
          </a:xfrm>
          <a:prstGeom prst="line">
            <a:avLst/>
          </a:prstGeom>
          <a:noFill/>
          <a:ln w="76200" cap="flat" cmpd="sng" algn="ctr">
            <a:solidFill>
              <a:srgbClr val="00B0F0"/>
            </a:solidFill>
            <a:prstDash val="solid"/>
            <a:miter lim="800000"/>
          </a:ln>
          <a:effectLst/>
        </p:spPr>
      </p:cxnSp>
      <p:cxnSp>
        <p:nvCxnSpPr>
          <p:cNvPr id="5" name="Straight Connector 4"/>
          <p:cNvCxnSpPr/>
          <p:nvPr/>
        </p:nvCxnSpPr>
        <p:spPr>
          <a:xfrm>
            <a:off x="6640060" y="1624316"/>
            <a:ext cx="0" cy="254000"/>
          </a:xfrm>
          <a:prstGeom prst="line">
            <a:avLst/>
          </a:prstGeom>
          <a:noFill/>
          <a:ln w="76200" cap="flat" cmpd="sng" algn="ctr">
            <a:solidFill>
              <a:srgbClr val="00B0F0"/>
            </a:solidFill>
            <a:prstDash val="solid"/>
            <a:miter lim="800000"/>
          </a:ln>
          <a:effectLst/>
        </p:spPr>
      </p:cxnSp>
      <p:cxnSp>
        <p:nvCxnSpPr>
          <p:cNvPr id="6" name="Straight Connector 5"/>
          <p:cNvCxnSpPr/>
          <p:nvPr/>
        </p:nvCxnSpPr>
        <p:spPr>
          <a:xfrm>
            <a:off x="6640060" y="1598916"/>
            <a:ext cx="0" cy="254000"/>
          </a:xfrm>
          <a:prstGeom prst="line">
            <a:avLst/>
          </a:prstGeom>
          <a:noFill/>
          <a:ln w="76200" cap="flat" cmpd="sng" algn="ctr">
            <a:solidFill>
              <a:srgbClr val="00B0F0"/>
            </a:solidFill>
            <a:prstDash val="solid"/>
            <a:miter lim="800000"/>
          </a:ln>
          <a:effectLst/>
        </p:spPr>
      </p:cxnSp>
      <p:cxnSp>
        <p:nvCxnSpPr>
          <p:cNvPr id="7" name="Straight Connector 6"/>
          <p:cNvCxnSpPr/>
          <p:nvPr/>
        </p:nvCxnSpPr>
        <p:spPr>
          <a:xfrm>
            <a:off x="7300460" y="1624316"/>
            <a:ext cx="0" cy="254000"/>
          </a:xfrm>
          <a:prstGeom prst="line">
            <a:avLst/>
          </a:prstGeom>
          <a:noFill/>
          <a:ln w="76200" cap="flat" cmpd="sng" algn="ctr">
            <a:solidFill>
              <a:srgbClr val="00B0F0"/>
            </a:solidFill>
            <a:prstDash val="solid"/>
            <a:miter lim="800000"/>
          </a:ln>
          <a:effectLst/>
        </p:spPr>
      </p:cxnSp>
      <p:cxnSp>
        <p:nvCxnSpPr>
          <p:cNvPr id="8" name="Straight Connector 7"/>
          <p:cNvCxnSpPr/>
          <p:nvPr/>
        </p:nvCxnSpPr>
        <p:spPr>
          <a:xfrm>
            <a:off x="7300460" y="1598916"/>
            <a:ext cx="0" cy="254000"/>
          </a:xfrm>
          <a:prstGeom prst="line">
            <a:avLst/>
          </a:prstGeom>
          <a:noFill/>
          <a:ln w="76200" cap="flat" cmpd="sng" algn="ctr">
            <a:solidFill>
              <a:srgbClr val="00B0F0"/>
            </a:solidFill>
            <a:prstDash val="solid"/>
            <a:miter lim="800000"/>
          </a:ln>
          <a:effectLst/>
        </p:spPr>
      </p:cxnSp>
      <p:cxnSp>
        <p:nvCxnSpPr>
          <p:cNvPr id="9" name="Straight Connector 8"/>
          <p:cNvCxnSpPr/>
          <p:nvPr/>
        </p:nvCxnSpPr>
        <p:spPr>
          <a:xfrm>
            <a:off x="7960860" y="1598916"/>
            <a:ext cx="0" cy="254000"/>
          </a:xfrm>
          <a:prstGeom prst="line">
            <a:avLst/>
          </a:prstGeom>
          <a:noFill/>
          <a:ln w="76200" cap="flat" cmpd="sng" algn="ctr">
            <a:solidFill>
              <a:srgbClr val="00B0F0"/>
            </a:solidFill>
            <a:prstDash val="solid"/>
            <a:miter lim="800000"/>
          </a:ln>
          <a:effectLst/>
        </p:spPr>
      </p:cxnSp>
      <p:cxnSp>
        <p:nvCxnSpPr>
          <p:cNvPr id="10" name="Straight Connector 9"/>
          <p:cNvCxnSpPr/>
          <p:nvPr/>
        </p:nvCxnSpPr>
        <p:spPr>
          <a:xfrm>
            <a:off x="8621260" y="1624316"/>
            <a:ext cx="0" cy="254000"/>
          </a:xfrm>
          <a:prstGeom prst="line">
            <a:avLst/>
          </a:prstGeom>
          <a:noFill/>
          <a:ln w="76200" cap="flat" cmpd="sng" algn="ctr">
            <a:solidFill>
              <a:srgbClr val="00B0F0"/>
            </a:solidFill>
            <a:prstDash val="solid"/>
            <a:miter lim="800000"/>
          </a:ln>
          <a:effectLst/>
        </p:spPr>
      </p:cxnSp>
      <p:cxnSp>
        <p:nvCxnSpPr>
          <p:cNvPr id="11" name="Straight Connector 10"/>
          <p:cNvCxnSpPr/>
          <p:nvPr/>
        </p:nvCxnSpPr>
        <p:spPr>
          <a:xfrm>
            <a:off x="8621260" y="1598916"/>
            <a:ext cx="0" cy="254000"/>
          </a:xfrm>
          <a:prstGeom prst="line">
            <a:avLst/>
          </a:prstGeom>
          <a:noFill/>
          <a:ln w="76200" cap="flat" cmpd="sng" algn="ctr">
            <a:solidFill>
              <a:srgbClr val="00B0F0"/>
            </a:solidFill>
            <a:prstDash val="solid"/>
            <a:miter lim="800000"/>
          </a:ln>
          <a:effectLst/>
        </p:spPr>
      </p:cxnSp>
      <p:cxnSp>
        <p:nvCxnSpPr>
          <p:cNvPr id="12" name="Straight Connector 11"/>
          <p:cNvCxnSpPr/>
          <p:nvPr/>
        </p:nvCxnSpPr>
        <p:spPr>
          <a:xfrm>
            <a:off x="9281660" y="1598916"/>
            <a:ext cx="0" cy="254000"/>
          </a:xfrm>
          <a:prstGeom prst="line">
            <a:avLst/>
          </a:prstGeom>
          <a:noFill/>
          <a:ln w="76200" cap="flat" cmpd="sng" algn="ctr">
            <a:solidFill>
              <a:srgbClr val="00B0F0"/>
            </a:solidFill>
            <a:prstDash val="solid"/>
            <a:miter lim="800000"/>
          </a:ln>
          <a:effectLst/>
        </p:spPr>
      </p:cxnSp>
      <p:cxnSp>
        <p:nvCxnSpPr>
          <p:cNvPr id="13" name="Straight Connector 12"/>
          <p:cNvCxnSpPr/>
          <p:nvPr/>
        </p:nvCxnSpPr>
        <p:spPr>
          <a:xfrm>
            <a:off x="9942060" y="1624316"/>
            <a:ext cx="0" cy="254000"/>
          </a:xfrm>
          <a:prstGeom prst="line">
            <a:avLst/>
          </a:prstGeom>
          <a:noFill/>
          <a:ln w="76200" cap="flat" cmpd="sng" algn="ctr">
            <a:solidFill>
              <a:srgbClr val="00B0F0"/>
            </a:solidFill>
            <a:prstDash val="solid"/>
            <a:miter lim="800000"/>
          </a:ln>
          <a:effectLst/>
        </p:spPr>
      </p:cxnSp>
      <p:cxnSp>
        <p:nvCxnSpPr>
          <p:cNvPr id="14" name="Straight Connector 13"/>
          <p:cNvCxnSpPr/>
          <p:nvPr/>
        </p:nvCxnSpPr>
        <p:spPr>
          <a:xfrm>
            <a:off x="4658860" y="1624316"/>
            <a:ext cx="0" cy="254000"/>
          </a:xfrm>
          <a:prstGeom prst="line">
            <a:avLst/>
          </a:prstGeom>
          <a:noFill/>
          <a:ln w="76200" cap="flat" cmpd="sng" algn="ctr">
            <a:solidFill>
              <a:srgbClr val="00B0F0"/>
            </a:solidFill>
            <a:prstDash val="solid"/>
            <a:miter lim="800000"/>
          </a:ln>
          <a:effectLst/>
        </p:spPr>
      </p:cxnSp>
      <p:cxnSp>
        <p:nvCxnSpPr>
          <p:cNvPr id="15" name="Straight Connector 14"/>
          <p:cNvCxnSpPr/>
          <p:nvPr/>
        </p:nvCxnSpPr>
        <p:spPr>
          <a:xfrm>
            <a:off x="5319260" y="1624316"/>
            <a:ext cx="0" cy="254000"/>
          </a:xfrm>
          <a:prstGeom prst="line">
            <a:avLst/>
          </a:prstGeom>
          <a:noFill/>
          <a:ln w="76200" cap="flat" cmpd="sng" algn="ctr">
            <a:solidFill>
              <a:srgbClr val="00B0F0"/>
            </a:solidFill>
            <a:prstDash val="solid"/>
            <a:miter lim="800000"/>
          </a:ln>
          <a:effectLst/>
        </p:spPr>
      </p:cxnSp>
      <p:cxnSp>
        <p:nvCxnSpPr>
          <p:cNvPr id="16" name="Straight Connector 15"/>
          <p:cNvCxnSpPr/>
          <p:nvPr/>
        </p:nvCxnSpPr>
        <p:spPr>
          <a:xfrm>
            <a:off x="5979660" y="1649716"/>
            <a:ext cx="0" cy="254000"/>
          </a:xfrm>
          <a:prstGeom prst="line">
            <a:avLst/>
          </a:prstGeom>
          <a:noFill/>
          <a:ln w="76200" cap="flat" cmpd="sng" algn="ctr">
            <a:solidFill>
              <a:srgbClr val="00B0F0"/>
            </a:solidFill>
            <a:prstDash val="solid"/>
            <a:miter lim="800000"/>
          </a:ln>
          <a:effectLst/>
        </p:spPr>
      </p:cxnSp>
      <p:cxnSp>
        <p:nvCxnSpPr>
          <p:cNvPr id="17" name="Straight Connector 16"/>
          <p:cNvCxnSpPr/>
          <p:nvPr/>
        </p:nvCxnSpPr>
        <p:spPr>
          <a:xfrm>
            <a:off x="3338060" y="1598916"/>
            <a:ext cx="0" cy="254000"/>
          </a:xfrm>
          <a:prstGeom prst="line">
            <a:avLst/>
          </a:prstGeom>
          <a:noFill/>
          <a:ln w="76200" cap="flat" cmpd="sng" algn="ctr">
            <a:solidFill>
              <a:srgbClr val="00B0F0"/>
            </a:solidFill>
            <a:prstDash val="solid"/>
            <a:miter lim="800000"/>
          </a:ln>
          <a:effectLst/>
        </p:spPr>
      </p:cxnSp>
      <p:cxnSp>
        <p:nvCxnSpPr>
          <p:cNvPr id="18" name="Straight Connector 17"/>
          <p:cNvCxnSpPr/>
          <p:nvPr/>
        </p:nvCxnSpPr>
        <p:spPr>
          <a:xfrm>
            <a:off x="3998460" y="1598916"/>
            <a:ext cx="0" cy="254000"/>
          </a:xfrm>
          <a:prstGeom prst="line">
            <a:avLst/>
          </a:prstGeom>
          <a:noFill/>
          <a:ln w="76200" cap="flat" cmpd="sng" algn="ctr">
            <a:solidFill>
              <a:srgbClr val="00B0F0"/>
            </a:solidFill>
            <a:prstDash val="solid"/>
            <a:miter lim="800000"/>
          </a:ln>
          <a:effectLst/>
        </p:spPr>
      </p:cxnSp>
      <p:cxnSp>
        <p:nvCxnSpPr>
          <p:cNvPr id="19" name="Straight Connector 18"/>
          <p:cNvCxnSpPr/>
          <p:nvPr/>
        </p:nvCxnSpPr>
        <p:spPr>
          <a:xfrm>
            <a:off x="4658860" y="1624316"/>
            <a:ext cx="0" cy="254000"/>
          </a:xfrm>
          <a:prstGeom prst="line">
            <a:avLst/>
          </a:prstGeom>
          <a:noFill/>
          <a:ln w="76200" cap="flat" cmpd="sng" algn="ctr">
            <a:solidFill>
              <a:srgbClr val="00B0F0"/>
            </a:solidFill>
            <a:prstDash val="solid"/>
            <a:miter lim="800000"/>
          </a:ln>
          <a:effectLst/>
        </p:spPr>
      </p:cxnSp>
      <p:cxnSp>
        <p:nvCxnSpPr>
          <p:cNvPr id="20" name="Straight Connector 19"/>
          <p:cNvCxnSpPr/>
          <p:nvPr/>
        </p:nvCxnSpPr>
        <p:spPr>
          <a:xfrm>
            <a:off x="2017260" y="1624316"/>
            <a:ext cx="0" cy="254000"/>
          </a:xfrm>
          <a:prstGeom prst="line">
            <a:avLst/>
          </a:prstGeom>
          <a:noFill/>
          <a:ln w="76200" cap="flat" cmpd="sng" algn="ctr">
            <a:solidFill>
              <a:srgbClr val="00B0F0"/>
            </a:solidFill>
            <a:prstDash val="solid"/>
            <a:miter lim="800000"/>
          </a:ln>
          <a:effectLst/>
        </p:spPr>
      </p:cxnSp>
      <p:cxnSp>
        <p:nvCxnSpPr>
          <p:cNvPr id="21" name="Straight Connector 20"/>
          <p:cNvCxnSpPr/>
          <p:nvPr/>
        </p:nvCxnSpPr>
        <p:spPr>
          <a:xfrm>
            <a:off x="2677660" y="1624316"/>
            <a:ext cx="0" cy="254000"/>
          </a:xfrm>
          <a:prstGeom prst="line">
            <a:avLst/>
          </a:prstGeom>
          <a:noFill/>
          <a:ln w="76200" cap="flat" cmpd="sng" algn="ctr">
            <a:solidFill>
              <a:srgbClr val="00B0F0"/>
            </a:solidFill>
            <a:prstDash val="solid"/>
            <a:miter lim="800000"/>
          </a:ln>
          <a:effectLst/>
        </p:spPr>
      </p:cxnSp>
      <p:cxnSp>
        <p:nvCxnSpPr>
          <p:cNvPr id="22" name="Straight Connector 21"/>
          <p:cNvCxnSpPr/>
          <p:nvPr/>
        </p:nvCxnSpPr>
        <p:spPr>
          <a:xfrm>
            <a:off x="3338060" y="1649716"/>
            <a:ext cx="0" cy="254000"/>
          </a:xfrm>
          <a:prstGeom prst="line">
            <a:avLst/>
          </a:prstGeom>
          <a:noFill/>
          <a:ln w="76200" cap="flat" cmpd="sng" algn="ctr">
            <a:solidFill>
              <a:srgbClr val="00B0F0"/>
            </a:solidFill>
            <a:prstDash val="solid"/>
            <a:miter lim="800000"/>
          </a:ln>
          <a:effectLst/>
        </p:spPr>
      </p:cxnSp>
      <p:sp>
        <p:nvSpPr>
          <p:cNvPr id="23" name="TextBox 22"/>
          <p:cNvSpPr txBox="1"/>
          <p:nvPr/>
        </p:nvSpPr>
        <p:spPr>
          <a:xfrm>
            <a:off x="5725660" y="1864769"/>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0</a:t>
            </a:r>
          </a:p>
        </p:txBody>
      </p:sp>
      <p:sp>
        <p:nvSpPr>
          <p:cNvPr id="24" name="TextBox 23"/>
          <p:cNvSpPr txBox="1"/>
          <p:nvPr/>
        </p:nvSpPr>
        <p:spPr>
          <a:xfrm>
            <a:off x="6399606" y="1852916"/>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1</a:t>
            </a:r>
          </a:p>
        </p:txBody>
      </p:sp>
      <p:sp>
        <p:nvSpPr>
          <p:cNvPr id="25" name="TextBox 24"/>
          <p:cNvSpPr txBox="1"/>
          <p:nvPr/>
        </p:nvSpPr>
        <p:spPr>
          <a:xfrm>
            <a:off x="7022754" y="1890169"/>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2</a:t>
            </a:r>
          </a:p>
        </p:txBody>
      </p:sp>
      <p:sp>
        <p:nvSpPr>
          <p:cNvPr id="26" name="TextBox 25"/>
          <p:cNvSpPr txBox="1"/>
          <p:nvPr/>
        </p:nvSpPr>
        <p:spPr>
          <a:xfrm>
            <a:off x="7696700" y="1878316"/>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3</a:t>
            </a:r>
          </a:p>
        </p:txBody>
      </p:sp>
      <p:sp>
        <p:nvSpPr>
          <p:cNvPr id="27" name="TextBox 26"/>
          <p:cNvSpPr txBox="1"/>
          <p:nvPr/>
        </p:nvSpPr>
        <p:spPr>
          <a:xfrm>
            <a:off x="8394354" y="1896942"/>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4</a:t>
            </a:r>
          </a:p>
        </p:txBody>
      </p:sp>
      <p:sp>
        <p:nvSpPr>
          <p:cNvPr id="28" name="TextBox 27"/>
          <p:cNvSpPr txBox="1"/>
          <p:nvPr/>
        </p:nvSpPr>
        <p:spPr>
          <a:xfrm>
            <a:off x="9068300" y="1885089"/>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5</a:t>
            </a:r>
          </a:p>
        </p:txBody>
      </p:sp>
      <p:sp>
        <p:nvSpPr>
          <p:cNvPr id="29" name="TextBox 28"/>
          <p:cNvSpPr txBox="1"/>
          <p:nvPr/>
        </p:nvSpPr>
        <p:spPr>
          <a:xfrm>
            <a:off x="9677900" y="1903716"/>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6</a:t>
            </a:r>
          </a:p>
        </p:txBody>
      </p:sp>
      <p:sp>
        <p:nvSpPr>
          <p:cNvPr id="30" name="TextBox 29"/>
          <p:cNvSpPr txBox="1"/>
          <p:nvPr/>
        </p:nvSpPr>
        <p:spPr>
          <a:xfrm>
            <a:off x="1797125" y="1846142"/>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-6</a:t>
            </a:r>
          </a:p>
        </p:txBody>
      </p:sp>
      <p:sp>
        <p:nvSpPr>
          <p:cNvPr id="31" name="TextBox 30"/>
          <p:cNvSpPr txBox="1"/>
          <p:nvPr/>
        </p:nvSpPr>
        <p:spPr>
          <a:xfrm>
            <a:off x="2420273" y="1883395"/>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-5</a:t>
            </a:r>
          </a:p>
        </p:txBody>
      </p:sp>
      <p:sp>
        <p:nvSpPr>
          <p:cNvPr id="32" name="TextBox 31"/>
          <p:cNvSpPr txBox="1"/>
          <p:nvPr/>
        </p:nvSpPr>
        <p:spPr>
          <a:xfrm>
            <a:off x="3094219" y="1871542"/>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-4</a:t>
            </a:r>
          </a:p>
        </p:txBody>
      </p:sp>
      <p:sp>
        <p:nvSpPr>
          <p:cNvPr id="33" name="TextBox 32"/>
          <p:cNvSpPr txBox="1"/>
          <p:nvPr/>
        </p:nvSpPr>
        <p:spPr>
          <a:xfrm>
            <a:off x="3791873" y="1890168"/>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-3</a:t>
            </a:r>
          </a:p>
        </p:txBody>
      </p:sp>
      <p:sp>
        <p:nvSpPr>
          <p:cNvPr id="34" name="TextBox 33"/>
          <p:cNvSpPr txBox="1"/>
          <p:nvPr/>
        </p:nvSpPr>
        <p:spPr>
          <a:xfrm>
            <a:off x="4465819" y="1878315"/>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-2</a:t>
            </a:r>
          </a:p>
        </p:txBody>
      </p:sp>
      <p:sp>
        <p:nvSpPr>
          <p:cNvPr id="35" name="TextBox 34"/>
          <p:cNvSpPr txBox="1"/>
          <p:nvPr/>
        </p:nvSpPr>
        <p:spPr>
          <a:xfrm>
            <a:off x="5075419" y="1896942"/>
            <a:ext cx="528320" cy="420564"/>
          </a:xfrm>
          <a:prstGeom prst="rect">
            <a:avLst/>
          </a:prstGeom>
          <a:noFill/>
        </p:spPr>
        <p:txBody>
          <a:bodyPr wrap="square" rtlCol="0">
            <a:spAutoFit/>
          </a:bodyPr>
          <a:lstStyle/>
          <a:p>
            <a:pPr algn="ctr"/>
            <a:r>
              <a:rPr lang="en-US" sz="2133" b="1" dirty="0">
                <a:solidFill>
                  <a:prstClr val="black"/>
                </a:solidFill>
                <a:latin typeface="Times New Roman" panose="02020603050405020304" pitchFamily="18" charset="0"/>
                <a:cs typeface="Times New Roman" panose="02020603050405020304" pitchFamily="18" charset="0"/>
              </a:rPr>
              <a:t>-1</a:t>
            </a:r>
          </a:p>
        </p:txBody>
      </p:sp>
      <p:cxnSp>
        <p:nvCxnSpPr>
          <p:cNvPr id="36" name="Straight Connector 35"/>
          <p:cNvCxnSpPr>
            <a:stCxn id="23" idx="2"/>
          </p:cNvCxnSpPr>
          <p:nvPr/>
        </p:nvCxnSpPr>
        <p:spPr>
          <a:xfrm>
            <a:off x="5989820" y="2285333"/>
            <a:ext cx="0" cy="1375303"/>
          </a:xfrm>
          <a:prstGeom prst="line">
            <a:avLst/>
          </a:prstGeom>
          <a:noFill/>
          <a:ln w="57150" cap="flat" cmpd="sng" algn="ctr">
            <a:solidFill>
              <a:srgbClr val="002060"/>
            </a:solidFill>
            <a:prstDash val="solid"/>
            <a:miter lim="800000"/>
          </a:ln>
          <a:effectLst/>
        </p:spPr>
      </p:cxnSp>
      <p:cxnSp>
        <p:nvCxnSpPr>
          <p:cNvPr id="37" name="Straight Connector 36"/>
          <p:cNvCxnSpPr/>
          <p:nvPr/>
        </p:nvCxnSpPr>
        <p:spPr>
          <a:xfrm flipH="1">
            <a:off x="8621259" y="2235992"/>
            <a:ext cx="5080" cy="1407994"/>
          </a:xfrm>
          <a:prstGeom prst="line">
            <a:avLst/>
          </a:prstGeom>
          <a:noFill/>
          <a:ln w="57150" cap="flat" cmpd="sng" algn="ctr">
            <a:solidFill>
              <a:srgbClr val="002060"/>
            </a:solidFill>
            <a:prstDash val="solid"/>
            <a:miter lim="800000"/>
          </a:ln>
          <a:effectLst/>
        </p:spPr>
      </p:cxnSp>
      <p:cxnSp>
        <p:nvCxnSpPr>
          <p:cNvPr id="38" name="Straight Connector 37"/>
          <p:cNvCxnSpPr/>
          <p:nvPr/>
        </p:nvCxnSpPr>
        <p:spPr>
          <a:xfrm>
            <a:off x="3327900" y="2223240"/>
            <a:ext cx="10160" cy="1420746"/>
          </a:xfrm>
          <a:prstGeom prst="line">
            <a:avLst/>
          </a:prstGeom>
          <a:noFill/>
          <a:ln w="57150" cap="flat" cmpd="sng" algn="ctr">
            <a:solidFill>
              <a:srgbClr val="002060"/>
            </a:solidFill>
            <a:prstDash val="solid"/>
            <a:miter lim="800000"/>
          </a:ln>
          <a:effectLst/>
        </p:spPr>
      </p:cxnSp>
      <p:sp>
        <p:nvSpPr>
          <p:cNvPr id="39" name="Left-Right Arrow 38"/>
          <p:cNvSpPr/>
          <p:nvPr/>
        </p:nvSpPr>
        <p:spPr>
          <a:xfrm>
            <a:off x="3327900" y="2798892"/>
            <a:ext cx="2643293" cy="277648"/>
          </a:xfrm>
          <a:prstGeom prst="leftRightArrow">
            <a:avLst/>
          </a:prstGeom>
          <a:solidFill>
            <a:srgbClr val="7030A0"/>
          </a:solidFill>
          <a:ln w="12700" cap="flat" cmpd="sng" algn="ctr">
            <a:no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0" name="Left-Right Arrow 39"/>
          <p:cNvSpPr/>
          <p:nvPr/>
        </p:nvSpPr>
        <p:spPr>
          <a:xfrm>
            <a:off x="6008448" y="2814568"/>
            <a:ext cx="2624665" cy="280598"/>
          </a:xfrm>
          <a:prstGeom prst="leftRightArrow">
            <a:avLst/>
          </a:prstGeom>
          <a:solidFill>
            <a:srgbClr val="7030A0"/>
          </a:solidFill>
          <a:ln w="12700" cap="flat" cmpd="sng" algn="ctr">
            <a:no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1" name="TextBox 40"/>
          <p:cNvSpPr txBox="1"/>
          <p:nvPr/>
        </p:nvSpPr>
        <p:spPr>
          <a:xfrm>
            <a:off x="472885" y="3807599"/>
            <a:ext cx="7406028" cy="461665"/>
          </a:xfrm>
          <a:prstGeom prst="rect">
            <a:avLst/>
          </a:prstGeom>
          <a:noFill/>
        </p:spPr>
        <p:txBody>
          <a:bodyPr wrap="square" rtlCol="0">
            <a:spAutoFit/>
          </a:bodyPr>
          <a:lstStyle/>
          <a:p>
            <a:r>
              <a:rPr lang="en-US" sz="2400" b="1" dirty="0" err="1">
                <a:solidFill>
                  <a:prstClr val="black"/>
                </a:solidFill>
                <a:latin typeface="Times New Roman" panose="02020603050405020304" pitchFamily="18" charset="0"/>
                <a:cs typeface="Times New Roman" panose="02020603050405020304" pitchFamily="18" charset="0"/>
              </a:rPr>
              <a:t>Trên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trục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mỗi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điểm</a:t>
            </a:r>
            <a:r>
              <a:rPr lang="en-US" sz="2400" b="1" dirty="0">
                <a:solidFill>
                  <a:prstClr val="black"/>
                </a:solidFill>
                <a:latin typeface="Times New Roman" panose="02020603050405020304" pitchFamily="18" charset="0"/>
                <a:cs typeface="Times New Roman" panose="02020603050405020304" pitchFamily="18" charset="0"/>
              </a:rPr>
              <a:t> 4, -4 </a:t>
            </a:r>
            <a:r>
              <a:rPr lang="en-US" sz="2400" b="1" dirty="0" err="1">
                <a:solidFill>
                  <a:prstClr val="black"/>
                </a:solidFill>
                <a:latin typeface="Times New Roman" panose="02020603050405020304" pitchFamily="18" charset="0"/>
                <a:cs typeface="Times New Roman" panose="02020603050405020304" pitchFamily="18" charset="0"/>
              </a:rPr>
              <a:t>cách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điểm</a:t>
            </a:r>
            <a:r>
              <a:rPr lang="en-US" sz="2400" b="1" dirty="0">
                <a:solidFill>
                  <a:prstClr val="black"/>
                </a:solidFill>
                <a:latin typeface="Times New Roman" panose="02020603050405020304" pitchFamily="18" charset="0"/>
                <a:cs typeface="Times New Roman" panose="02020603050405020304" pitchFamily="18" charset="0"/>
              </a:rPr>
              <a:t> 0 </a:t>
            </a:r>
            <a:r>
              <a:rPr lang="en-US" sz="2400" b="1" dirty="0" err="1">
                <a:solidFill>
                  <a:prstClr val="black"/>
                </a:solidFill>
                <a:latin typeface="Times New Roman" panose="02020603050405020304" pitchFamily="18" charset="0"/>
                <a:cs typeface="Times New Roman" panose="02020603050405020304" pitchFamily="18" charset="0"/>
              </a:rPr>
              <a:t>mấy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err="1">
                <a:solidFill>
                  <a:prstClr val="black"/>
                </a:solidFill>
                <a:latin typeface="Times New Roman" panose="02020603050405020304" pitchFamily="18" charset="0"/>
                <a:cs typeface="Times New Roman" panose="02020603050405020304" pitchFamily="18" charset="0"/>
              </a:rPr>
              <a:t>đơn</a:t>
            </a:r>
            <a:r>
              <a:rPr lang="en-US" sz="2400" b="1">
                <a:solidFill>
                  <a:prstClr val="black"/>
                </a:solidFill>
                <a:latin typeface="Times New Roman" panose="02020603050405020304" pitchFamily="18" charset="0"/>
                <a:cs typeface="Times New Roman" panose="02020603050405020304" pitchFamily="18" charset="0"/>
              </a:rPr>
              <a:t> </a:t>
            </a:r>
            <a:r>
              <a:rPr lang="en-US" sz="2400" b="1" smtClean="0">
                <a:solidFill>
                  <a:prstClr val="black"/>
                </a:solidFill>
                <a:latin typeface="Times New Roman" panose="02020603050405020304" pitchFamily="18" charset="0"/>
                <a:cs typeface="Times New Roman" panose="02020603050405020304" pitchFamily="18" charset="0"/>
              </a:rPr>
              <a:t>vị&gt;</a:t>
            </a:r>
            <a:endParaRPr lang="en-US" sz="2400" b="1" dirty="0">
              <a:solidFill>
                <a:prstClr val="black"/>
              </a:solidFill>
              <a:latin typeface="Times New Roman" panose="02020603050405020304" pitchFamily="18" charset="0"/>
              <a:cs typeface="Times New Roman" panose="02020603050405020304" pitchFamily="18" charset="0"/>
            </a:endParaRPr>
          </a:p>
        </p:txBody>
      </p:sp>
      <p:pic>
        <p:nvPicPr>
          <p:cNvPr id="42" name="Picture 2" descr="QIQI: 十二月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192" y="3015244"/>
            <a:ext cx="999067" cy="69026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QIQI: 十二月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2753" y="3007576"/>
            <a:ext cx="980769" cy="67762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618774" y="4592033"/>
            <a:ext cx="10213771" cy="830997"/>
          </a:xfrm>
          <a:prstGeom prst="rect">
            <a:avLst/>
          </a:prstGeom>
          <a:noFill/>
          <a:ln w="57150">
            <a:solidFill>
              <a:srgbClr val="FF0000"/>
            </a:solidFill>
          </a:ln>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Hai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nằm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phía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điểm</a:t>
            </a:r>
            <a:r>
              <a:rPr lang="en-US" sz="2400" dirty="0">
                <a:solidFill>
                  <a:prstClr val="black"/>
                </a:solidFill>
                <a:latin typeface="Times New Roman" panose="02020603050405020304" pitchFamily="18" charset="0"/>
                <a:cs typeface="Times New Roman" panose="02020603050405020304" pitchFamily="18" charset="0"/>
              </a:rPr>
              <a:t> 0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điểm</a:t>
            </a:r>
            <a:r>
              <a:rPr lang="en-US" sz="2400" dirty="0">
                <a:solidFill>
                  <a:prstClr val="black"/>
                </a:solidFill>
                <a:latin typeface="Times New Roman" panose="02020603050405020304" pitchFamily="18" charset="0"/>
                <a:cs typeface="Times New Roman" panose="02020603050405020304" pitchFamily="18" charset="0"/>
              </a:rPr>
              <a:t> 0 </a:t>
            </a:r>
            <a:r>
              <a:rPr lang="en-US" sz="2400" err="1">
                <a:solidFill>
                  <a:prstClr val="black"/>
                </a:solidFill>
                <a:latin typeface="Times New Roman" panose="02020603050405020304" pitchFamily="18" charset="0"/>
                <a:cs typeface="Times New Roman" panose="02020603050405020304" pitchFamily="18" charset="0"/>
              </a:rPr>
              <a:t>được</a:t>
            </a:r>
            <a:r>
              <a:rPr lang="en-US" sz="2400">
                <a:solidFill>
                  <a:prstClr val="black"/>
                </a:solidFill>
                <a:latin typeface="Times New Roman" panose="02020603050405020304" pitchFamily="18" charset="0"/>
                <a:cs typeface="Times New Roman" panose="02020603050405020304" pitchFamily="18" charset="0"/>
              </a:rPr>
              <a:t> </a:t>
            </a:r>
            <a:endParaRPr lang="en-US" sz="2400" smtClean="0">
              <a:solidFill>
                <a:prstClr val="black"/>
              </a:solidFill>
              <a:latin typeface="Times New Roman" panose="02020603050405020304" pitchFamily="18" charset="0"/>
              <a:cs typeface="Times New Roman" panose="02020603050405020304" pitchFamily="18" charset="0"/>
            </a:endParaRPr>
          </a:p>
          <a:p>
            <a:r>
              <a:rPr lang="en-US" sz="2400" smtClean="0">
                <a:solidFill>
                  <a:prstClr val="black"/>
                </a:solidFill>
                <a:latin typeface="Times New Roman" panose="02020603050405020304" pitchFamily="18" charset="0"/>
                <a:cs typeface="Times New Roman" panose="02020603050405020304" pitchFamily="18" charset="0"/>
              </a:rPr>
              <a:t>gọi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nhau</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45" name="TextBox 44"/>
          <p:cNvSpPr txBox="1"/>
          <p:nvPr/>
        </p:nvSpPr>
        <p:spPr>
          <a:xfrm>
            <a:off x="618774" y="5810157"/>
            <a:ext cx="5915191"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4: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-4 </a:t>
            </a:r>
            <a:r>
              <a:rPr lang="en-US" sz="2400" b="1" dirty="0" err="1">
                <a:solidFill>
                  <a:prstClr val="black"/>
                </a:solidFill>
                <a:latin typeface="Times New Roman" panose="02020603050405020304" pitchFamily="18" charset="0"/>
                <a:cs typeface="Times New Roman" panose="02020603050405020304" pitchFamily="18" charset="0"/>
              </a:rPr>
              <a:t>là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đối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4</a:t>
            </a:r>
          </a:p>
        </p:txBody>
      </p:sp>
      <p:sp>
        <p:nvSpPr>
          <p:cNvPr id="48" name="Rounded Rectangle 47"/>
          <p:cNvSpPr/>
          <p:nvPr/>
        </p:nvSpPr>
        <p:spPr>
          <a:xfrm>
            <a:off x="496122" y="887433"/>
            <a:ext cx="2690121"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4</a:t>
            </a:r>
            <a:r>
              <a:rPr lang="en-US" sz="3200" b="1" smtClean="0">
                <a:solidFill>
                  <a:srgbClr val="FF0000"/>
                </a:solidFill>
                <a:latin typeface="Times New Roman" panose="02020603050405020304" pitchFamily="18" charset="0"/>
                <a:cs typeface="Times New Roman" panose="02020603050405020304" pitchFamily="18" charset="0"/>
              </a:rPr>
              <a:t>. Số đối</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00809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par>
                                <p:cTn id="49" presetID="16" presetClass="entr" presetSubtype="21"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par>
                                <p:cTn id="52" presetID="16" presetClass="entr" presetSubtype="21"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par>
                                <p:cTn id="55" presetID="16" presetClass="entr" presetSubtype="21"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par>
                                <p:cTn id="58" presetID="16" presetClass="entr" presetSubtype="21"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arn(inVertical)">
                                      <p:cBhvr>
                                        <p:cTn id="60" dur="500"/>
                                        <p:tgtEl>
                                          <p:spTgt spid="19"/>
                                        </p:tgtEl>
                                      </p:cBhvr>
                                    </p:animEffec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barn(inVertical)">
                                      <p:cBhvr>
                                        <p:cTn id="78" dur="500"/>
                                        <p:tgtEl>
                                          <p:spTgt spid="25"/>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barn(inVertical)">
                                      <p:cBhvr>
                                        <p:cTn id="81" dur="500"/>
                                        <p:tgtEl>
                                          <p:spTgt spid="26"/>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barn(inVertical)">
                                      <p:cBhvr>
                                        <p:cTn id="84" dur="500"/>
                                        <p:tgtEl>
                                          <p:spTgt spid="27"/>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barn(inVertical)">
                                      <p:cBhvr>
                                        <p:cTn id="87" dur="500"/>
                                        <p:tgtEl>
                                          <p:spTgt spid="28"/>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barn(inVertical)">
                                      <p:cBhvr>
                                        <p:cTn id="90" dur="500"/>
                                        <p:tgtEl>
                                          <p:spTgt spid="29"/>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barn(inVertical)">
                                      <p:cBhvr>
                                        <p:cTn id="93" dur="500"/>
                                        <p:tgtEl>
                                          <p:spTgt spid="30"/>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barn(inVertical)">
                                      <p:cBhvr>
                                        <p:cTn id="96" dur="500"/>
                                        <p:tgtEl>
                                          <p:spTgt spid="31"/>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barn(inVertical)">
                                      <p:cBhvr>
                                        <p:cTn id="99" dur="500"/>
                                        <p:tgtEl>
                                          <p:spTgt spid="32"/>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barn(inVertical)">
                                      <p:cBhvr>
                                        <p:cTn id="102" dur="500"/>
                                        <p:tgtEl>
                                          <p:spTgt spid="33"/>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barn(inVertical)">
                                      <p:cBhvr>
                                        <p:cTn id="105" dur="500"/>
                                        <p:tgtEl>
                                          <p:spTgt spid="34"/>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barn(inVertical)">
                                      <p:cBhvr>
                                        <p:cTn id="108" dur="500"/>
                                        <p:tgtEl>
                                          <p:spTgt spid="35"/>
                                        </p:tgtEl>
                                      </p:cBhvr>
                                    </p:animEffect>
                                  </p:childTnLst>
                                </p:cTn>
                              </p:par>
                              <p:par>
                                <p:cTn id="109" presetID="16" presetClass="entr" presetSubtype="21" fill="hold" nodeType="with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barn(inVertical)">
                                      <p:cBhvr>
                                        <p:cTn id="111" dur="500"/>
                                        <p:tgtEl>
                                          <p:spTgt spid="36"/>
                                        </p:tgtEl>
                                      </p:cBhvr>
                                    </p:animEffect>
                                  </p:childTnLst>
                                </p:cTn>
                              </p:par>
                              <p:par>
                                <p:cTn id="112" presetID="16" presetClass="entr" presetSubtype="21" fill="hold" nodeType="withEffect">
                                  <p:stCondLst>
                                    <p:cond delay="0"/>
                                  </p:stCondLst>
                                  <p:childTnLst>
                                    <p:set>
                                      <p:cBhvr>
                                        <p:cTn id="113" dur="1" fill="hold">
                                          <p:stCondLst>
                                            <p:cond delay="0"/>
                                          </p:stCondLst>
                                        </p:cTn>
                                        <p:tgtEl>
                                          <p:spTgt spid="37"/>
                                        </p:tgtEl>
                                        <p:attrNameLst>
                                          <p:attrName>style.visibility</p:attrName>
                                        </p:attrNameLst>
                                      </p:cBhvr>
                                      <p:to>
                                        <p:strVal val="visible"/>
                                      </p:to>
                                    </p:set>
                                    <p:animEffect transition="in" filter="barn(inVertical)">
                                      <p:cBhvr>
                                        <p:cTn id="114" dur="500"/>
                                        <p:tgtEl>
                                          <p:spTgt spid="37"/>
                                        </p:tgtEl>
                                      </p:cBhvr>
                                    </p:animEffect>
                                  </p:childTnLst>
                                </p:cTn>
                              </p:par>
                              <p:par>
                                <p:cTn id="115" presetID="16" presetClass="entr" presetSubtype="21" fill="hold"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barn(inVertical)">
                                      <p:cBhvr>
                                        <p:cTn id="117" dur="500"/>
                                        <p:tgtEl>
                                          <p:spTgt spid="38"/>
                                        </p:tgtEl>
                                      </p:cBhvr>
                                    </p:animEffect>
                                  </p:childTnLst>
                                </p:cTn>
                              </p:par>
                              <p:par>
                                <p:cTn id="118" presetID="16" presetClass="entr" presetSubtype="21" fill="hold" grpId="0" nodeType="withEffect">
                                  <p:stCondLst>
                                    <p:cond delay="0"/>
                                  </p:stCondLst>
                                  <p:childTnLst>
                                    <p:set>
                                      <p:cBhvr>
                                        <p:cTn id="119" dur="1" fill="hold">
                                          <p:stCondLst>
                                            <p:cond delay="0"/>
                                          </p:stCondLst>
                                        </p:cTn>
                                        <p:tgtEl>
                                          <p:spTgt spid="39"/>
                                        </p:tgtEl>
                                        <p:attrNameLst>
                                          <p:attrName>style.visibility</p:attrName>
                                        </p:attrNameLst>
                                      </p:cBhvr>
                                      <p:to>
                                        <p:strVal val="visible"/>
                                      </p:to>
                                    </p:set>
                                    <p:animEffect transition="in" filter="barn(inVertical)">
                                      <p:cBhvr>
                                        <p:cTn id="120" dur="500"/>
                                        <p:tgtEl>
                                          <p:spTgt spid="39"/>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40"/>
                                        </p:tgtEl>
                                        <p:attrNameLst>
                                          <p:attrName>style.visibility</p:attrName>
                                        </p:attrNameLst>
                                      </p:cBhvr>
                                      <p:to>
                                        <p:strVal val="visible"/>
                                      </p:to>
                                    </p:set>
                                    <p:animEffect transition="in" filter="barn(inVertical)">
                                      <p:cBhvr>
                                        <p:cTn id="123" dur="500"/>
                                        <p:tgtEl>
                                          <p:spTgt spid="40"/>
                                        </p:tgtEl>
                                      </p:cBhvr>
                                    </p:animEffect>
                                  </p:childTnLst>
                                </p:cTn>
                              </p:par>
                              <p:par>
                                <p:cTn id="124" presetID="16" presetClass="entr" presetSubtype="21" fill="hold" nodeType="withEffect">
                                  <p:stCondLst>
                                    <p:cond delay="0"/>
                                  </p:stCondLst>
                                  <p:childTnLst>
                                    <p:set>
                                      <p:cBhvr>
                                        <p:cTn id="125" dur="1" fill="hold">
                                          <p:stCondLst>
                                            <p:cond delay="0"/>
                                          </p:stCondLst>
                                        </p:cTn>
                                        <p:tgtEl>
                                          <p:spTgt spid="42"/>
                                        </p:tgtEl>
                                        <p:attrNameLst>
                                          <p:attrName>style.visibility</p:attrName>
                                        </p:attrNameLst>
                                      </p:cBhvr>
                                      <p:to>
                                        <p:strVal val="visible"/>
                                      </p:to>
                                    </p:set>
                                    <p:animEffect transition="in" filter="barn(inVertical)">
                                      <p:cBhvr>
                                        <p:cTn id="126" dur="500"/>
                                        <p:tgtEl>
                                          <p:spTgt spid="42"/>
                                        </p:tgtEl>
                                      </p:cBhvr>
                                    </p:animEffect>
                                  </p:childTnLst>
                                </p:cTn>
                              </p:par>
                              <p:par>
                                <p:cTn id="127" presetID="16" presetClass="entr" presetSubtype="21" fill="hold" nodeType="withEffect">
                                  <p:stCondLst>
                                    <p:cond delay="0"/>
                                  </p:stCondLst>
                                  <p:childTnLst>
                                    <p:set>
                                      <p:cBhvr>
                                        <p:cTn id="128" dur="1" fill="hold">
                                          <p:stCondLst>
                                            <p:cond delay="0"/>
                                          </p:stCondLst>
                                        </p:cTn>
                                        <p:tgtEl>
                                          <p:spTgt spid="43"/>
                                        </p:tgtEl>
                                        <p:attrNameLst>
                                          <p:attrName>style.visibility</p:attrName>
                                        </p:attrNameLst>
                                      </p:cBhvr>
                                      <p:to>
                                        <p:strVal val="visible"/>
                                      </p:to>
                                    </p:set>
                                    <p:animEffect transition="in" filter="barn(inVertical)">
                                      <p:cBhvr>
                                        <p:cTn id="129" dur="500"/>
                                        <p:tgtEl>
                                          <p:spTgt spid="43"/>
                                        </p:tgtEl>
                                      </p:cBhvr>
                                    </p:animEffect>
                                  </p:childTnLst>
                                </p:cTn>
                              </p:par>
                            </p:childTnLst>
                          </p:cTn>
                        </p:par>
                      </p:childTnLst>
                    </p:cTn>
                  </p:par>
                  <p:par>
                    <p:cTn id="130" fill="hold">
                      <p:stCondLst>
                        <p:cond delay="indefinite"/>
                      </p:stCondLst>
                      <p:childTnLst>
                        <p:par>
                          <p:cTn id="131" fill="hold">
                            <p:stCondLst>
                              <p:cond delay="0"/>
                            </p:stCondLst>
                            <p:childTnLst>
                              <p:par>
                                <p:cTn id="132" presetID="16" presetClass="entr" presetSubtype="21" fill="hold" grpId="0" nodeType="clickEffect">
                                  <p:stCondLst>
                                    <p:cond delay="0"/>
                                  </p:stCondLst>
                                  <p:childTnLst>
                                    <p:set>
                                      <p:cBhvr>
                                        <p:cTn id="133" dur="1" fill="hold">
                                          <p:stCondLst>
                                            <p:cond delay="0"/>
                                          </p:stCondLst>
                                        </p:cTn>
                                        <p:tgtEl>
                                          <p:spTgt spid="41"/>
                                        </p:tgtEl>
                                        <p:attrNameLst>
                                          <p:attrName>style.visibility</p:attrName>
                                        </p:attrNameLst>
                                      </p:cBhvr>
                                      <p:to>
                                        <p:strVal val="visible"/>
                                      </p:to>
                                    </p:set>
                                    <p:animEffect transition="in" filter="barn(inVertical)">
                                      <p:cBhvr>
                                        <p:cTn id="134" dur="500"/>
                                        <p:tgtEl>
                                          <p:spTgt spid="41"/>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44"/>
                                        </p:tgtEl>
                                        <p:attrNameLst>
                                          <p:attrName>style.visibility</p:attrName>
                                        </p:attrNameLst>
                                      </p:cBhvr>
                                      <p:to>
                                        <p:strVal val="visible"/>
                                      </p:to>
                                    </p:set>
                                    <p:animEffect transition="in" filter="barn(inVertical)">
                                      <p:cBhvr>
                                        <p:cTn id="139" dur="500"/>
                                        <p:tgtEl>
                                          <p:spTgt spid="44"/>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45"/>
                                        </p:tgtEl>
                                        <p:attrNameLst>
                                          <p:attrName>style.visibility</p:attrName>
                                        </p:attrNameLst>
                                      </p:cBhvr>
                                      <p:to>
                                        <p:strVal val="visible"/>
                                      </p:to>
                                    </p:set>
                                    <p:animEffect transition="in" filter="wipe(down)">
                                      <p:cBhvr>
                                        <p:cTn id="14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P spid="32" grpId="0"/>
      <p:bldP spid="33" grpId="0"/>
      <p:bldP spid="34" grpId="0"/>
      <p:bldP spid="35" grpId="0"/>
      <p:bldP spid="39" grpId="0" animBg="1"/>
      <p:bldP spid="40" grpId="0" animBg="1"/>
      <p:bldP spid="41" grpId="0"/>
      <p:bldP spid="44" grpId="0" animBg="1"/>
      <p:bldP spid="45" grpId="0"/>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3" name="TextBox 2"/>
          <p:cNvSpPr txBox="1"/>
          <p:nvPr/>
        </p:nvSpPr>
        <p:spPr>
          <a:xfrm>
            <a:off x="2712954" y="1964918"/>
            <a:ext cx="7406028" cy="461665"/>
          </a:xfrm>
          <a:prstGeom prst="rect">
            <a:avLst/>
          </a:prstGeom>
          <a:noFill/>
        </p:spPr>
        <p:txBody>
          <a:bodyPr wrap="square" rtlCol="0">
            <a:spAutoFit/>
          </a:bodyPr>
          <a:lstStyle/>
          <a:p>
            <a:r>
              <a:rPr lang="en-US" sz="2400" b="1" dirty="0" err="1">
                <a:solidFill>
                  <a:prstClr val="black"/>
                </a:solidFill>
                <a:latin typeface="Times New Roman" panose="02020603050405020304" pitchFamily="18" charset="0"/>
                <a:cs typeface="Times New Roman" panose="02020603050405020304" pitchFamily="18" charset="0"/>
              </a:rPr>
              <a:t>Tìm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đối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sau</a:t>
            </a:r>
            <a:r>
              <a:rPr lang="en-US" sz="2400" b="1">
                <a:solidFill>
                  <a:prstClr val="black"/>
                </a:solidFill>
                <a:latin typeface="Times New Roman" panose="02020603050405020304" pitchFamily="18" charset="0"/>
                <a:cs typeface="Times New Roman" panose="02020603050405020304" pitchFamily="18" charset="0"/>
              </a:rPr>
              <a:t>: </a:t>
            </a:r>
            <a:r>
              <a:rPr lang="en-US" sz="2400" b="1" smtClean="0">
                <a:solidFill>
                  <a:prstClr val="black"/>
                </a:solidFill>
                <a:latin typeface="Times New Roman" panose="02020603050405020304" pitchFamily="18" charset="0"/>
                <a:cs typeface="Times New Roman" panose="02020603050405020304" pitchFamily="18" charset="0"/>
              </a:rPr>
              <a:t>5; -4; -10; 2020.</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Pentagon 4"/>
          <p:cNvSpPr/>
          <p:nvPr/>
        </p:nvSpPr>
        <p:spPr>
          <a:xfrm>
            <a:off x="0" y="1911678"/>
            <a:ext cx="2539015" cy="514905"/>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t>THỰC HÀNH 5</a:t>
            </a:r>
            <a:endParaRPr lang="en-US" sz="2400" b="1"/>
          </a:p>
        </p:txBody>
      </p:sp>
      <p:sp>
        <p:nvSpPr>
          <p:cNvPr id="6" name="Rounded Rectangle 5"/>
          <p:cNvSpPr/>
          <p:nvPr/>
        </p:nvSpPr>
        <p:spPr>
          <a:xfrm>
            <a:off x="487244" y="1017195"/>
            <a:ext cx="2690121"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4</a:t>
            </a:r>
            <a:r>
              <a:rPr lang="en-US" sz="3200" b="1" smtClean="0">
                <a:solidFill>
                  <a:srgbClr val="FF0000"/>
                </a:solidFill>
                <a:latin typeface="Times New Roman" panose="02020603050405020304" pitchFamily="18" charset="0"/>
                <a:cs typeface="Times New Roman" panose="02020603050405020304" pitchFamily="18" charset="0"/>
              </a:rPr>
              <a:t>. Số đối</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781451" y="2570080"/>
            <a:ext cx="1113322" cy="461665"/>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Giải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12954" y="3247858"/>
            <a:ext cx="4034075" cy="461665"/>
          </a:xfrm>
          <a:prstGeom prst="rect">
            <a:avLst/>
          </a:prstGeom>
          <a:noFill/>
        </p:spPr>
        <p:txBody>
          <a:bodyPr wrap="square" rtlCol="0">
            <a:spAutoFit/>
          </a:bodyPr>
          <a:lstStyle/>
          <a:p>
            <a:pPr marL="342900" indent="-342900">
              <a:buFontTx/>
              <a:buChar char="-"/>
            </a:pPr>
            <a:r>
              <a:rPr lang="en-US" sz="2400" b="1">
                <a:solidFill>
                  <a:srgbClr val="0070C0"/>
                </a:solidFill>
                <a:latin typeface="Times New Roman" panose="02020603050405020304" pitchFamily="18" charset="0"/>
                <a:cs typeface="Times New Roman" panose="02020603050405020304" pitchFamily="18" charset="0"/>
              </a:rPr>
              <a:t>S</a:t>
            </a:r>
            <a:r>
              <a:rPr lang="en-US" sz="2400" b="1" smtClean="0">
                <a:solidFill>
                  <a:srgbClr val="0070C0"/>
                </a:solidFill>
                <a:latin typeface="Times New Roman" panose="02020603050405020304" pitchFamily="18" charset="0"/>
                <a:cs typeface="Times New Roman" panose="02020603050405020304" pitchFamily="18" charset="0"/>
              </a:rPr>
              <a:t>ố đối của số 5 là – 5</a:t>
            </a:r>
          </a:p>
        </p:txBody>
      </p:sp>
      <p:sp>
        <p:nvSpPr>
          <p:cNvPr id="9" name="TextBox 8"/>
          <p:cNvSpPr txBox="1"/>
          <p:nvPr/>
        </p:nvSpPr>
        <p:spPr>
          <a:xfrm>
            <a:off x="2764413" y="3860555"/>
            <a:ext cx="4034075" cy="461665"/>
          </a:xfrm>
          <a:prstGeom prst="rect">
            <a:avLst/>
          </a:prstGeom>
          <a:noFill/>
        </p:spPr>
        <p:txBody>
          <a:bodyPr wrap="square" rtlCol="0">
            <a:spAutoFit/>
          </a:bodyPr>
          <a:lstStyle/>
          <a:p>
            <a:pPr marL="342900" indent="-342900">
              <a:buFontTx/>
              <a:buChar char="-"/>
            </a:pPr>
            <a:r>
              <a:rPr lang="en-US" sz="2400" b="1">
                <a:solidFill>
                  <a:srgbClr val="0070C0"/>
                </a:solidFill>
                <a:latin typeface="Times New Roman" panose="02020603050405020304" pitchFamily="18" charset="0"/>
                <a:cs typeface="Times New Roman" panose="02020603050405020304" pitchFamily="18" charset="0"/>
              </a:rPr>
              <a:t>S</a:t>
            </a:r>
            <a:r>
              <a:rPr lang="en-US" sz="2400" b="1" smtClean="0">
                <a:solidFill>
                  <a:srgbClr val="0070C0"/>
                </a:solidFill>
                <a:latin typeface="Times New Roman" panose="02020603050405020304" pitchFamily="18" charset="0"/>
                <a:cs typeface="Times New Roman" panose="02020603050405020304" pitchFamily="18" charset="0"/>
              </a:rPr>
              <a:t>ố đối của số -4 là 4</a:t>
            </a:r>
          </a:p>
        </p:txBody>
      </p:sp>
      <p:sp>
        <p:nvSpPr>
          <p:cNvPr id="10" name="TextBox 9"/>
          <p:cNvSpPr txBox="1"/>
          <p:nvPr/>
        </p:nvSpPr>
        <p:spPr>
          <a:xfrm>
            <a:off x="2764412" y="4530798"/>
            <a:ext cx="4034075" cy="461665"/>
          </a:xfrm>
          <a:prstGeom prst="rect">
            <a:avLst/>
          </a:prstGeom>
          <a:noFill/>
        </p:spPr>
        <p:txBody>
          <a:bodyPr wrap="square" rtlCol="0">
            <a:spAutoFit/>
          </a:bodyPr>
          <a:lstStyle/>
          <a:p>
            <a:pPr marL="342900" indent="-342900">
              <a:buFontTx/>
              <a:buChar char="-"/>
            </a:pPr>
            <a:r>
              <a:rPr lang="en-US" sz="2400" b="1">
                <a:solidFill>
                  <a:srgbClr val="0070C0"/>
                </a:solidFill>
                <a:latin typeface="Times New Roman" panose="02020603050405020304" pitchFamily="18" charset="0"/>
                <a:cs typeface="Times New Roman" panose="02020603050405020304" pitchFamily="18" charset="0"/>
              </a:rPr>
              <a:t>S</a:t>
            </a:r>
            <a:r>
              <a:rPr lang="en-US" sz="2400" b="1" smtClean="0">
                <a:solidFill>
                  <a:srgbClr val="0070C0"/>
                </a:solidFill>
                <a:latin typeface="Times New Roman" panose="02020603050405020304" pitchFamily="18" charset="0"/>
                <a:cs typeface="Times New Roman" panose="02020603050405020304" pitchFamily="18" charset="0"/>
              </a:rPr>
              <a:t>ố đối của số -10 là 10</a:t>
            </a:r>
          </a:p>
        </p:txBody>
      </p:sp>
      <p:sp>
        <p:nvSpPr>
          <p:cNvPr id="11" name="TextBox 10"/>
          <p:cNvSpPr txBox="1"/>
          <p:nvPr/>
        </p:nvSpPr>
        <p:spPr>
          <a:xfrm>
            <a:off x="2764412" y="5294527"/>
            <a:ext cx="4034075" cy="461665"/>
          </a:xfrm>
          <a:prstGeom prst="rect">
            <a:avLst/>
          </a:prstGeom>
          <a:noFill/>
        </p:spPr>
        <p:txBody>
          <a:bodyPr wrap="square" rtlCol="0">
            <a:spAutoFit/>
          </a:bodyPr>
          <a:lstStyle/>
          <a:p>
            <a:pPr marL="342900" indent="-342900">
              <a:buFontTx/>
              <a:buChar char="-"/>
            </a:pPr>
            <a:r>
              <a:rPr lang="en-US" sz="2400" b="1">
                <a:solidFill>
                  <a:srgbClr val="0070C0"/>
                </a:solidFill>
                <a:latin typeface="Times New Roman" panose="02020603050405020304" pitchFamily="18" charset="0"/>
                <a:cs typeface="Times New Roman" panose="02020603050405020304" pitchFamily="18" charset="0"/>
              </a:rPr>
              <a:t>S</a:t>
            </a:r>
            <a:r>
              <a:rPr lang="en-US" sz="2400" b="1" smtClean="0">
                <a:solidFill>
                  <a:srgbClr val="0070C0"/>
                </a:solidFill>
                <a:latin typeface="Times New Roman" panose="02020603050405020304" pitchFamily="18" charset="0"/>
                <a:cs typeface="Times New Roman" panose="02020603050405020304" pitchFamily="18" charset="0"/>
              </a:rPr>
              <a:t>ố đối của số 2020 là -2020</a:t>
            </a:r>
          </a:p>
        </p:txBody>
      </p:sp>
    </p:spTree>
    <p:extLst>
      <p:ext uri="{BB962C8B-B14F-4D97-AF65-F5344CB8AC3E}">
        <p14:creationId xmlns:p14="http://schemas.microsoft.com/office/powerpoint/2010/main" val="6064415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667;p7">
            <a:extLst>
              <a:ext uri="{FF2B5EF4-FFF2-40B4-BE49-F238E27FC236}">
                <a16:creationId xmlns="" xmlns:a16="http://schemas.microsoft.com/office/drawing/2014/main" id="{91B56836-3939-42CC-B221-3C3269531AFC}"/>
              </a:ext>
            </a:extLst>
          </p:cNvPr>
          <p:cNvPicPr preferRelativeResize="0"/>
          <p:nvPr/>
        </p:nvPicPr>
        <p:blipFill rotWithShape="1">
          <a:blip r:embed="rId2">
            <a:alphaModFix/>
          </a:blip>
          <a:srcRect b="14792"/>
          <a:stretch/>
        </p:blipFill>
        <p:spPr>
          <a:xfrm>
            <a:off x="0" y="0"/>
            <a:ext cx="12192000" cy="6858000"/>
          </a:xfrm>
          <a:prstGeom prst="rect">
            <a:avLst/>
          </a:prstGeom>
          <a:noFill/>
          <a:ln>
            <a:noFill/>
          </a:ln>
        </p:spPr>
      </p:pic>
      <p:sp>
        <p:nvSpPr>
          <p:cNvPr id="10243" name="Rectangle 6">
            <a:extLst>
              <a:ext uri="{FF2B5EF4-FFF2-40B4-BE49-F238E27FC236}">
                <a16:creationId xmlns="" xmlns:a16="http://schemas.microsoft.com/office/drawing/2014/main" id="{D0DC072E-5A69-45FE-A3B3-7BAC769D38C8}"/>
              </a:ext>
            </a:extLst>
          </p:cNvPr>
          <p:cNvSpPr>
            <a:spLocks noChangeArrowheads="1"/>
          </p:cNvSpPr>
          <p:nvPr/>
        </p:nvSpPr>
        <p:spPr bwMode="auto">
          <a:xfrm>
            <a:off x="1131093" y="2366559"/>
            <a:ext cx="92879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 typeface="Arial" panose="020B0604020202020204" pitchFamily="34" charset="0"/>
              <a:buNone/>
              <a:defRPr/>
            </a:pPr>
            <a:r>
              <a:rPr lang="en-US" sz="4000" b="1" smtClean="0">
                <a:ln>
                  <a:solidFill>
                    <a:srgbClr val="FFFFFF"/>
                  </a:solidFill>
                </a:ln>
                <a:solidFill>
                  <a:srgbClr val="FF0000"/>
                </a:solidFill>
                <a:latin typeface="Times New Roman" panose="02020603050405020304" pitchFamily="18" charset="0"/>
                <a:cs typeface="Times New Roman" panose="02020603050405020304" pitchFamily="18" charset="0"/>
              </a:rPr>
              <a:t>BÀI 1: SỐ NGUYÊN ÂM VÀ TẬP HỢP </a:t>
            </a:r>
          </a:p>
          <a:p>
            <a:pPr algn="ctr">
              <a:spcBef>
                <a:spcPct val="50000"/>
              </a:spcBef>
              <a:buFont typeface="Arial" panose="020B0604020202020204" pitchFamily="34" charset="0"/>
              <a:buNone/>
              <a:defRPr/>
            </a:pPr>
            <a:r>
              <a:rPr lang="en-US" sz="4000" b="1" smtClean="0">
                <a:ln>
                  <a:solidFill>
                    <a:srgbClr val="FFFFFF"/>
                  </a:solidFill>
                </a:ln>
                <a:solidFill>
                  <a:srgbClr val="FF0000"/>
                </a:solidFill>
                <a:latin typeface="Times New Roman" panose="02020603050405020304" pitchFamily="18" charset="0"/>
                <a:cs typeface="Times New Roman" panose="02020603050405020304" pitchFamily="18" charset="0"/>
              </a:rPr>
              <a:t>CÁC SỐ NGUYÊN</a:t>
            </a:r>
            <a:endParaRPr lang="en-US" sz="4000" b="1" dirty="0">
              <a:ln>
                <a:solidFill>
                  <a:srgbClr val="FFFFFF"/>
                </a:solidFill>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336177"/>
      </p:ext>
    </p:extLst>
  </p:cSld>
  <p:clrMapOvr>
    <a:masterClrMapping/>
  </p:clrMapOvr>
  <p:transition>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0" y="0"/>
            <a:ext cx="12155860" cy="6856118"/>
          </a:xfrm>
          <a:prstGeom prst="rect">
            <a:avLst/>
          </a:prstGeom>
        </p:spPr>
      </p:pic>
      <p:sp>
        <p:nvSpPr>
          <p:cNvPr id="3" name="Action Button: Custom 2">
            <a:hlinkClick r:id="" action="ppaction://hlinkshowjump?jump=nextslide" highlightClick="1"/>
          </p:cNvPr>
          <p:cNvSpPr/>
          <p:nvPr/>
        </p:nvSpPr>
        <p:spPr>
          <a:xfrm>
            <a:off x="2362200" y="5105400"/>
            <a:ext cx="2133600" cy="914400"/>
          </a:xfrm>
          <a:prstGeom prst="actionButtonBlank">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4400" b="1" dirty="0">
                <a:solidFill>
                  <a:prstClr val="white"/>
                </a:solidFill>
              </a:rPr>
              <a:t>START</a:t>
            </a:r>
          </a:p>
        </p:txBody>
      </p:sp>
      <p:sp>
        <p:nvSpPr>
          <p:cNvPr id="4" name="!!4">
            <a:extLst>
              <a:ext uri="{FF2B5EF4-FFF2-40B4-BE49-F238E27FC236}">
                <a16:creationId xmlns:a16="http://schemas.microsoft.com/office/drawing/2014/main" xmlns="" id="{58E6D429-DC53-47C4-8036-1E9D12B8E28B}"/>
              </a:ext>
            </a:extLst>
          </p:cNvPr>
          <p:cNvSpPr/>
          <p:nvPr/>
        </p:nvSpPr>
        <p:spPr>
          <a:xfrm>
            <a:off x="36140" y="103318"/>
            <a:ext cx="5717294" cy="493723"/>
          </a:xfrm>
          <a:prstGeom prst="roundRect">
            <a:avLst/>
          </a:prstGeom>
          <a:solidFill>
            <a:srgbClr val="1F4E79"/>
          </a:solidFill>
          <a:ln w="25400" cap="flat" cmpd="sng" algn="ctr">
            <a:solidFill>
              <a:srgbClr val="CC4757">
                <a:shade val="50000"/>
              </a:srgbClr>
            </a:solidFill>
            <a:prstDash val="solid"/>
          </a:ln>
          <a:effectLst/>
        </p:spPr>
        <p:txBody>
          <a:bodyPr rtlCol="0" anchor="ctr"/>
          <a:lstStyle/>
          <a:p>
            <a:pPr algn="ctr"/>
            <a:r>
              <a:rPr lang="en-US" sz="2800" b="1" kern="0" smtClean="0">
                <a:solidFill>
                  <a:prstClr val="white"/>
                </a:solidFill>
                <a:latin typeface="Arial" panose="020B0604020202020204" pitchFamily="34" charset="0"/>
                <a:cs typeface="Arial" panose="020B0604020202020204" pitchFamily="34" charset="0"/>
              </a:rPr>
              <a:t>HOẠT ĐỘNG LUYỆN TẬP</a:t>
            </a:r>
            <a:endParaRPr lang="en-US" sz="2800" b="1"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688127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022" y="-1046461"/>
            <a:ext cx="6019800" cy="128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2" descr="C:\Users\DV4T\Desktop\11949889902017314491saphire_ganson.svg.m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4645" y="4528854"/>
            <a:ext cx="80168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2" descr="C:\Users\DV4T\Desktop\11949889902017314491saphire_ganson.svg.m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0144" y="4515109"/>
            <a:ext cx="80168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2609850" y="595312"/>
            <a:ext cx="1447800" cy="7620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dirty="0">
              <a:solidFill>
                <a:prstClr val="white"/>
              </a:solidFill>
            </a:endParaRPr>
          </a:p>
        </p:txBody>
      </p:sp>
      <p:sp>
        <p:nvSpPr>
          <p:cNvPr id="37" name="Rectangle 36"/>
          <p:cNvSpPr/>
          <p:nvPr/>
        </p:nvSpPr>
        <p:spPr>
          <a:xfrm>
            <a:off x="8105067" y="609600"/>
            <a:ext cx="1447800" cy="7620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solidFill>
                <a:prstClr val="white"/>
              </a:solidFill>
            </a:endParaRPr>
          </a:p>
        </p:txBody>
      </p:sp>
      <p:sp>
        <p:nvSpPr>
          <p:cNvPr id="38" name="Rectangle 37"/>
          <p:cNvSpPr/>
          <p:nvPr/>
        </p:nvSpPr>
        <p:spPr>
          <a:xfrm>
            <a:off x="2611994" y="695980"/>
            <a:ext cx="1045607" cy="52322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Team </a:t>
            </a:r>
          </a:p>
        </p:txBody>
      </p:sp>
      <p:sp>
        <p:nvSpPr>
          <p:cNvPr id="39" name="Rectangle 38"/>
          <p:cNvSpPr/>
          <p:nvPr/>
        </p:nvSpPr>
        <p:spPr>
          <a:xfrm>
            <a:off x="8022194" y="695980"/>
            <a:ext cx="1045606" cy="523220"/>
          </a:xfrm>
          <a:prstGeom prst="rect">
            <a:avLst/>
          </a:prstGeom>
          <a:noFill/>
        </p:spPr>
        <p:txBody>
          <a:bodyPr wrap="none">
            <a:spAutoFit/>
          </a:bodyPr>
          <a:lstStyle/>
          <a:p>
            <a:pPr algn="ctr">
              <a:defRPr/>
            </a:pPr>
            <a:r>
              <a:rPr lang="en-US" sz="2800" dirty="0">
                <a:ln w="18415" cmpd="sng">
                  <a:solidFill>
                    <a:srgbClr val="FF0000"/>
                  </a:solidFill>
                  <a:prstDash val="solid"/>
                </a:ln>
                <a:solidFill>
                  <a:srgbClr val="FF0000"/>
                </a:solidFill>
                <a:effectLst>
                  <a:outerShdw blurRad="63500" dir="3600000" algn="tl" rotWithShape="0">
                    <a:srgbClr val="000000">
                      <a:alpha val="70000"/>
                    </a:srgbClr>
                  </a:outerShdw>
                </a:effectLst>
                <a:cs typeface="Arial" panose="020B0604020202020204" pitchFamily="34" charset="0"/>
              </a:rPr>
              <a:t>Team </a:t>
            </a:r>
          </a:p>
        </p:txBody>
      </p:sp>
      <p:sp>
        <p:nvSpPr>
          <p:cNvPr id="40" name="Rectangle 39">
            <a:hlinkClick r:id="rId6" action="ppaction://hlinksldjump"/>
          </p:cNvPr>
          <p:cNvSpPr/>
          <p:nvPr/>
        </p:nvSpPr>
        <p:spPr>
          <a:xfrm>
            <a:off x="4203312" y="3407967"/>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1</a:t>
            </a:r>
          </a:p>
        </p:txBody>
      </p:sp>
      <p:sp>
        <p:nvSpPr>
          <p:cNvPr id="41" name="Rectangle 40">
            <a:hlinkClick r:id="rId7" action="ppaction://hlinksldjump"/>
          </p:cNvPr>
          <p:cNvSpPr/>
          <p:nvPr/>
        </p:nvSpPr>
        <p:spPr>
          <a:xfrm>
            <a:off x="4203312" y="2264967"/>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2</a:t>
            </a:r>
          </a:p>
        </p:txBody>
      </p:sp>
      <p:sp>
        <p:nvSpPr>
          <p:cNvPr id="45" name="Rectangle 44">
            <a:hlinkClick r:id="rId8" action="ppaction://hlinksldjump"/>
          </p:cNvPr>
          <p:cNvSpPr/>
          <p:nvPr/>
        </p:nvSpPr>
        <p:spPr>
          <a:xfrm>
            <a:off x="7645160" y="3407967"/>
            <a:ext cx="444352" cy="707886"/>
          </a:xfrm>
          <a:prstGeom prst="rect">
            <a:avLst/>
          </a:prstGeom>
          <a:noFill/>
        </p:spPr>
        <p:txBody>
          <a:bodyPr wrap="none">
            <a:spAutoFit/>
          </a:bodyPr>
          <a:lstStyle/>
          <a:p>
            <a:pPr algn="ctr">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3</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endParaRPr>
          </a:p>
        </p:txBody>
      </p:sp>
      <p:sp>
        <p:nvSpPr>
          <p:cNvPr id="46" name="Rectangle 45">
            <a:hlinkClick r:id="rId9" action="ppaction://hlinksldjump"/>
          </p:cNvPr>
          <p:cNvSpPr/>
          <p:nvPr/>
        </p:nvSpPr>
        <p:spPr>
          <a:xfrm>
            <a:off x="7645160" y="2360276"/>
            <a:ext cx="444352" cy="707886"/>
          </a:xfrm>
          <a:prstGeom prst="rect">
            <a:avLst/>
          </a:prstGeom>
          <a:noFill/>
        </p:spPr>
        <p:txBody>
          <a:bodyPr wrap="none">
            <a:spAutoFit/>
          </a:bodyPr>
          <a:lstStyle/>
          <a:p>
            <a:pPr algn="ctr">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4</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endParaRPr>
          </a:p>
        </p:txBody>
      </p:sp>
      <p:pic>
        <p:nvPicPr>
          <p:cNvPr id="19" name="Picture 5" descr="C:\Users\DV4T\Desktop\cartoon-turtle-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81401" y="685800"/>
            <a:ext cx="423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91601" y="685801"/>
            <a:ext cx="5302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KC1" descr="C:\Users\DV4T\Desktop\Game dao vang\12161398651844284150karthikeyan_Ruby.svg.med.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27679" y="3419079"/>
            <a:ext cx="914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KC2" descr="C:\Users\DV4T\Desktop\Game dao vang\12161398651844284150karthikeyan_Ruby.svg.med.png">
            <a:hlinkClick r:id="rId14"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03362" y="2309304"/>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KC5" descr="C:\Users\DV4T\Desktop\Game dao vang\12161398651844284150karthikeyan_Ruby.svg.med.png">
            <a:hlinkClick r:id="rId15"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56490" y="3501333"/>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KC6" descr="C:\Users\DV4T\Desktop\Game dao vang\12161398651844284150karthikeyan_Ruby.svg.med.png">
            <a:hlinkClick r:id="rId16"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20013" y="2360276"/>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WINNE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91400" y="-57888"/>
            <a:ext cx="1067554" cy="990600"/>
          </a:xfrm>
          <a:prstGeom prst="rect">
            <a:avLst/>
          </a:prstGeom>
        </p:spPr>
      </p:pic>
      <p:pic>
        <p:nvPicPr>
          <p:cNvPr id="11" name="con rua" descr="C:\Users\DV4T\Desktop\11954219702032981752johnny_automatic_turtle.svg.med.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57124" y="4261473"/>
            <a:ext cx="776288"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CON THO" descr="C:\Users\DV4T\Desktop\11954219702032981752johnny_automatic_turtle.svg.med.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45160" y="4394823"/>
            <a:ext cx="7762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96107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73 0.00625 L -0.00742 -0.1419 " pathEditMode="relative" rAng="0" ptsTypes="AA">
                                      <p:cBhvr>
                                        <p:cTn id="6" dur="2000" fill="hold"/>
                                        <p:tgtEl>
                                          <p:spTgt spid="11"/>
                                        </p:tgtEl>
                                        <p:attrNameLst>
                                          <p:attrName>ppt_x</p:attrName>
                                          <p:attrName>ppt_y</p:attrName>
                                        </p:attrNameLst>
                                      </p:cBhvr>
                                      <p:rCtr x="-234" y="-7407"/>
                                    </p:animMotion>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nodeType="clickEffect">
                                  <p:stCondLst>
                                    <p:cond delay="0"/>
                                  </p:stCondLst>
                                  <p:childTnLst>
                                    <p:animEffect transition="out" filter="barn(inVertical)">
                                      <p:cBhvr>
                                        <p:cTn id="10" dur="500"/>
                                        <p:tgtEl>
                                          <p:spTgt spid="50"/>
                                        </p:tgtEl>
                                      </p:cBhvr>
                                    </p:animEffect>
                                    <p:set>
                                      <p:cBhvr>
                                        <p:cTn id="11" dur="1" fill="hold">
                                          <p:stCondLst>
                                            <p:cond delay="499"/>
                                          </p:stCondLst>
                                        </p:cTn>
                                        <p:tgtEl>
                                          <p:spTgt spid="5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1888 -0.15301 L -0.02356 -0.31389 " pathEditMode="relative" rAng="0" ptsTypes="AA">
                                      <p:cBhvr>
                                        <p:cTn id="15" dur="2000" fill="hold"/>
                                        <p:tgtEl>
                                          <p:spTgt spid="11"/>
                                        </p:tgtEl>
                                        <p:attrNameLst>
                                          <p:attrName>ppt_x</p:attrName>
                                          <p:attrName>ppt_y</p:attrName>
                                        </p:attrNameLst>
                                      </p:cBhvr>
                                      <p:rCtr x="-234" y="-8056"/>
                                    </p:animMotion>
                                  </p:childTnLst>
                                </p:cTn>
                              </p:par>
                            </p:childTnLst>
                          </p:cTn>
                        </p:par>
                      </p:childTnLst>
                    </p:cTn>
                  </p:par>
                  <p:par>
                    <p:cTn id="16" fill="hold">
                      <p:stCondLst>
                        <p:cond delay="indefinite"/>
                      </p:stCondLst>
                      <p:childTnLst>
                        <p:par>
                          <p:cTn id="17" fill="hold">
                            <p:stCondLst>
                              <p:cond delay="0"/>
                            </p:stCondLst>
                            <p:childTnLst>
                              <p:par>
                                <p:cTn id="18" presetID="4" presetClass="exit" presetSubtype="32" fill="hold" nodeType="clickEffect">
                                  <p:stCondLst>
                                    <p:cond delay="0"/>
                                  </p:stCondLst>
                                  <p:childTnLst>
                                    <p:animEffect transition="out" filter="box(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2356 -0.31389 L 0.1099 -0.60139 " pathEditMode="relative" rAng="0" ptsTypes="AA">
                                      <p:cBhvr>
                                        <p:cTn id="24" dur="2000" fill="hold"/>
                                        <p:tgtEl>
                                          <p:spTgt spid="11"/>
                                        </p:tgtEl>
                                        <p:attrNameLst>
                                          <p:attrName>ppt_x</p:attrName>
                                          <p:attrName>ppt_y</p:attrName>
                                        </p:attrNameLst>
                                      </p:cBhvr>
                                      <p:rCtr x="6667" y="-14375"/>
                                    </p:animMotion>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2000" fill="hold"/>
                                        <p:tgtEl>
                                          <p:spTgt spid="2"/>
                                        </p:tgtEl>
                                      </p:cBhvr>
                                      <p:by x="150000" y="150000"/>
                                    </p:animScale>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18"/>
                    </p:tgtEl>
                  </p:cond>
                </p:stCondLst>
                <p:endSync evt="end" delay="0">
                  <p:rtn val="all"/>
                </p:endSync>
                <p:childTnLst>
                  <p:par>
                    <p:cTn id="30" fill="hold">
                      <p:stCondLst>
                        <p:cond delay="0"/>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00273 0.00625 L -0.00742 -0.1419 " pathEditMode="relative" rAng="0" ptsTypes="AA">
                                      <p:cBhvr>
                                        <p:cTn id="33" dur="2000" fill="hold"/>
                                        <p:tgtEl>
                                          <p:spTgt spid="18"/>
                                        </p:tgtEl>
                                        <p:attrNameLst>
                                          <p:attrName>ppt_x</p:attrName>
                                          <p:attrName>ppt_y</p:attrName>
                                        </p:attrNameLst>
                                      </p:cBhvr>
                                      <p:rCtr x="-234" y="-7407"/>
                                    </p:animMotion>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500"/>
                                        <p:tgtEl>
                                          <p:spTgt spid="55"/>
                                        </p:tgtEl>
                                      </p:cBhvr>
                                    </p:animEffect>
                                    <p:set>
                                      <p:cBhvr>
                                        <p:cTn id="38" dur="1" fill="hold">
                                          <p:stCondLst>
                                            <p:cond delay="499"/>
                                          </p:stCondLst>
                                        </p:cTn>
                                        <p:tgtEl>
                                          <p:spTgt spid="5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1888 -0.15301 L -0.02356 -0.31389 " pathEditMode="relative" rAng="0" ptsTypes="AA">
                                      <p:cBhvr>
                                        <p:cTn id="42" dur="2000" fill="hold"/>
                                        <p:tgtEl>
                                          <p:spTgt spid="18"/>
                                        </p:tgtEl>
                                        <p:attrNameLst>
                                          <p:attrName>ppt_x</p:attrName>
                                          <p:attrName>ppt_y</p:attrName>
                                        </p:attrNameLst>
                                      </p:cBhvr>
                                      <p:rCtr x="-234" y="-8056"/>
                                    </p:animMotion>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nodeType="clickEffect">
                                  <p:stCondLst>
                                    <p:cond delay="0"/>
                                  </p:stCondLst>
                                  <p:childTnLst>
                                    <p:animEffect transition="out" filter="barn(inVertical)">
                                      <p:cBhvr>
                                        <p:cTn id="46" dur="500"/>
                                        <p:tgtEl>
                                          <p:spTgt spid="56"/>
                                        </p:tgtEl>
                                      </p:cBhvr>
                                    </p:animEffect>
                                    <p:set>
                                      <p:cBhvr>
                                        <p:cTn id="47" dur="1" fill="hold">
                                          <p:stCondLst>
                                            <p:cond delay="499"/>
                                          </p:stCondLst>
                                        </p:cTn>
                                        <p:tgtEl>
                                          <p:spTgt spid="5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0.02356 -0.31389 L -0.14257 -0.60139 " pathEditMode="relative" rAng="0" ptsTypes="AA">
                                      <p:cBhvr>
                                        <p:cTn id="51" dur="2000" fill="hold"/>
                                        <p:tgtEl>
                                          <p:spTgt spid="18"/>
                                        </p:tgtEl>
                                        <p:attrNameLst>
                                          <p:attrName>ppt_x</p:attrName>
                                          <p:attrName>ppt_y</p:attrName>
                                        </p:attrNameLst>
                                      </p:cBhvr>
                                      <p:rCtr x="-5951" y="-14375"/>
                                    </p:animMotion>
                                  </p:childTnLst>
                                </p:cTn>
                              </p:par>
                            </p:childTnLst>
                          </p:cTn>
                        </p:par>
                      </p:childTnLst>
                    </p:cTn>
                  </p:par>
                  <p:par>
                    <p:cTn id="52" fill="hold">
                      <p:stCondLst>
                        <p:cond delay="indefinite"/>
                      </p:stCondLst>
                      <p:childTnLst>
                        <p:par>
                          <p:cTn id="53" fill="hold">
                            <p:stCondLst>
                              <p:cond delay="0"/>
                            </p:stCondLst>
                            <p:childTnLst>
                              <p:par>
                                <p:cTn id="54" presetID="6" presetClass="emph" presetSubtype="0" fill="hold" nodeType="clickEffect">
                                  <p:stCondLst>
                                    <p:cond delay="0"/>
                                  </p:stCondLst>
                                  <p:childTnLst>
                                    <p:animScale>
                                      <p:cBhvr>
                                        <p:cTn id="55" dur="2000" fill="hold"/>
                                        <p:tgtEl>
                                          <p:spTgt spid="2"/>
                                        </p:tgtEl>
                                      </p:cBhvr>
                                      <p:by x="150000" y="150000"/>
                                    </p:animScale>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1" y="35618"/>
            <a:ext cx="12192000" cy="6858000"/>
          </a:xfrm>
          <a:prstGeom prst="rect">
            <a:avLst/>
          </a:prstGeom>
        </p:spPr>
      </p:pic>
      <p:sp>
        <p:nvSpPr>
          <p:cNvPr id="9" name="Rectangle 8"/>
          <p:cNvSpPr/>
          <p:nvPr/>
        </p:nvSpPr>
        <p:spPr>
          <a:xfrm>
            <a:off x="289560" y="3429000"/>
            <a:ext cx="11795760" cy="2590800"/>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 y="-128706"/>
            <a:ext cx="12085320"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2520" y="1981201"/>
            <a:ext cx="9799319" cy="830997"/>
          </a:xfrm>
          <a:prstGeom prst="rect">
            <a:avLst/>
          </a:prstGeom>
          <a:noFill/>
        </p:spPr>
        <p:txBody>
          <a:bodyPr wrap="square" lIns="91440" tIns="45720" rIns="91440" bIns="45720">
            <a:spAutoFit/>
          </a:bodyPr>
          <a:lstStyle/>
          <a:p>
            <a:pPr fontAlgn="base">
              <a:spcBef>
                <a:spcPct val="0"/>
              </a:spcBef>
              <a:spcAft>
                <a:spcPct val="0"/>
              </a:spcAft>
            </a:pPr>
            <a:r>
              <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Câu 1</a:t>
            </a:r>
            <a:r>
              <a:rPr lang="en-US" sz="4800" b="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Số đối của số 25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là</a:t>
            </a:r>
            <a:r>
              <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a:t>
            </a:r>
          </a:p>
        </p:txBody>
      </p:sp>
      <p:grpSp>
        <p:nvGrpSpPr>
          <p:cNvPr id="18" name="cau a"/>
          <p:cNvGrpSpPr/>
          <p:nvPr/>
        </p:nvGrpSpPr>
        <p:grpSpPr>
          <a:xfrm>
            <a:off x="243839" y="3616257"/>
            <a:ext cx="5501641" cy="1077413"/>
            <a:chOff x="650211" y="3570787"/>
            <a:chExt cx="3616989" cy="1077413"/>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321" y="3729126"/>
              <a:ext cx="2214278" cy="830997"/>
            </a:xfrm>
            <a:prstGeom prst="rect">
              <a:avLst/>
            </a:prstGeom>
            <a:noFill/>
          </p:spPr>
          <p:txBody>
            <a:bodyPr wrap="square" lIns="91440" tIns="45720" rIns="91440" bIns="45720">
              <a:spAutoFit/>
            </a:bodyPr>
            <a:lstStyle/>
            <a:p>
              <a:pPr algn="ctr" fontAlgn="base">
                <a:spcBef>
                  <a:spcPct val="0"/>
                </a:spcBef>
                <a:spcAft>
                  <a:spcPct val="0"/>
                </a:spcAft>
              </a:pPr>
              <a:r>
                <a:rPr lang="en-US" sz="4800" b="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-25</a:t>
              </a:r>
              <a:endPar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0" name="cau c"/>
          <p:cNvGrpSpPr/>
          <p:nvPr/>
        </p:nvGrpSpPr>
        <p:grpSpPr>
          <a:xfrm>
            <a:off x="6596876" y="3570787"/>
            <a:ext cx="5534164" cy="1077413"/>
            <a:chOff x="4755813" y="3570786"/>
            <a:chExt cx="3616989" cy="1077413"/>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02999" y="3729126"/>
              <a:ext cx="2350673" cy="830997"/>
            </a:xfrm>
            <a:prstGeom prst="rect">
              <a:avLst/>
            </a:prstGeom>
            <a:noFill/>
          </p:spPr>
          <p:txBody>
            <a:bodyPr wrap="square" lIns="91440" tIns="45720" rIns="91440" bIns="45720">
              <a:spAutoFit/>
            </a:bodyPr>
            <a:lstStyle/>
            <a:p>
              <a:pPr algn="ctr" fontAlgn="base">
                <a:spcBef>
                  <a:spcPct val="0"/>
                </a:spcBef>
                <a:spcAft>
                  <a:spcPct val="0"/>
                </a:spcAft>
              </a:pPr>
              <a:r>
                <a:rPr lang="en-US" sz="4800" b="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25</a:t>
              </a:r>
              <a:endPar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19" name="cau b"/>
          <p:cNvGrpSpPr/>
          <p:nvPr/>
        </p:nvGrpSpPr>
        <p:grpSpPr>
          <a:xfrm>
            <a:off x="289560" y="4711479"/>
            <a:ext cx="5501641" cy="1077413"/>
            <a:chOff x="650211" y="4711478"/>
            <a:chExt cx="3616989"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42321" y="4786746"/>
              <a:ext cx="2134123" cy="830997"/>
            </a:xfrm>
            <a:prstGeom prst="rect">
              <a:avLst/>
            </a:prstGeom>
            <a:noFill/>
          </p:spPr>
          <p:txBody>
            <a:bodyPr wrap="square" lIns="91440" tIns="45720" rIns="91440" bIns="45720">
              <a:spAutoFit/>
            </a:bodyPr>
            <a:lstStyle/>
            <a:p>
              <a:pPr algn="ctr" fontAlgn="base">
                <a:spcBef>
                  <a:spcPct val="0"/>
                </a:spcBef>
                <a:spcAft>
                  <a:spcPct val="0"/>
                </a:spcAft>
              </a:pPr>
              <a:r>
                <a:rPr lang="en-US" sz="4800" b="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0</a:t>
              </a:r>
              <a:endPar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1" name="cau d"/>
          <p:cNvGrpSpPr/>
          <p:nvPr/>
        </p:nvGrpSpPr>
        <p:grpSpPr>
          <a:xfrm>
            <a:off x="6596877" y="4806540"/>
            <a:ext cx="5534164" cy="1077413"/>
            <a:chOff x="4707116" y="4806539"/>
            <a:chExt cx="3616989" cy="1077413"/>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754301" y="4860249"/>
              <a:ext cx="2350673" cy="830997"/>
            </a:xfrm>
            <a:prstGeom prst="rect">
              <a:avLst/>
            </a:prstGeom>
            <a:noFill/>
          </p:spPr>
          <p:txBody>
            <a:bodyPr wrap="square" lIns="91440" tIns="45720" rIns="91440" bIns="45720">
              <a:spAutoFit/>
            </a:bodyPr>
            <a:lstStyle/>
            <a:p>
              <a:pPr algn="ctr" fontAlgn="base">
                <a:spcBef>
                  <a:spcPct val="0"/>
                </a:spcBef>
                <a:spcAft>
                  <a:spcPct val="0"/>
                </a:spcAft>
              </a:pPr>
              <a:r>
                <a:rPr lang="en-US" sz="4800" b="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1</a:t>
              </a:r>
              <a:endPar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sp>
        <p:nvSpPr>
          <p:cNvPr id="24" name="Rectangle 23">
            <a:hlinkClick r:id="rId7" action="ppaction://hlinksldjump"/>
          </p:cNvPr>
          <p:cNvSpPr/>
          <p:nvPr/>
        </p:nvSpPr>
        <p:spPr>
          <a:xfrm>
            <a:off x="890016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en-US" b="1" dirty="0">
                <a:solidFill>
                  <a:prstClr val="white"/>
                </a:solidFill>
              </a:rPr>
              <a:t>ĐUA TIẾP</a:t>
            </a:r>
          </a:p>
        </p:txBody>
      </p:sp>
      <p:sp>
        <p:nvSpPr>
          <p:cNvPr id="5" name="TextBox 4"/>
          <p:cNvSpPr txBox="1"/>
          <p:nvPr/>
        </p:nvSpPr>
        <p:spPr>
          <a:xfrm>
            <a:off x="1310050" y="3755550"/>
            <a:ext cx="390617" cy="707886"/>
          </a:xfrm>
          <a:prstGeom prst="rect">
            <a:avLst/>
          </a:prstGeom>
          <a:noFill/>
        </p:spPr>
        <p:txBody>
          <a:bodyPr wrap="square" rtlCol="0">
            <a:spAutoFit/>
          </a:bodyPr>
          <a:lstStyle/>
          <a:p>
            <a:r>
              <a:rPr lang="en-US" sz="4000" smtClean="0">
                <a:solidFill>
                  <a:schemeClr val="bg1"/>
                </a:solidFill>
              </a:rPr>
              <a:t>A</a:t>
            </a:r>
            <a:endParaRPr lang="en-US" sz="4000">
              <a:solidFill>
                <a:schemeClr val="bg1"/>
              </a:solidFill>
            </a:endParaRPr>
          </a:p>
        </p:txBody>
      </p:sp>
      <p:sp>
        <p:nvSpPr>
          <p:cNvPr id="22" name="TextBox 21"/>
          <p:cNvSpPr txBox="1"/>
          <p:nvPr/>
        </p:nvSpPr>
        <p:spPr>
          <a:xfrm>
            <a:off x="7643268" y="3698931"/>
            <a:ext cx="532585" cy="707886"/>
          </a:xfrm>
          <a:prstGeom prst="rect">
            <a:avLst/>
          </a:prstGeom>
          <a:noFill/>
        </p:spPr>
        <p:txBody>
          <a:bodyPr wrap="square" rtlCol="0">
            <a:spAutoFit/>
          </a:bodyPr>
          <a:lstStyle/>
          <a:p>
            <a:r>
              <a:rPr lang="en-US" sz="4000">
                <a:solidFill>
                  <a:schemeClr val="bg1"/>
                </a:solidFill>
              </a:rPr>
              <a:t>B</a:t>
            </a:r>
          </a:p>
        </p:txBody>
      </p:sp>
      <p:sp>
        <p:nvSpPr>
          <p:cNvPr id="26" name="TextBox 25"/>
          <p:cNvSpPr txBox="1"/>
          <p:nvPr/>
        </p:nvSpPr>
        <p:spPr>
          <a:xfrm>
            <a:off x="1310050" y="4860250"/>
            <a:ext cx="390617" cy="707886"/>
          </a:xfrm>
          <a:prstGeom prst="rect">
            <a:avLst/>
          </a:prstGeom>
          <a:noFill/>
        </p:spPr>
        <p:txBody>
          <a:bodyPr wrap="square" rtlCol="0">
            <a:spAutoFit/>
          </a:bodyPr>
          <a:lstStyle/>
          <a:p>
            <a:r>
              <a:rPr lang="en-US" sz="4000">
                <a:solidFill>
                  <a:schemeClr val="bg1"/>
                </a:solidFill>
              </a:rPr>
              <a:t>C</a:t>
            </a:r>
          </a:p>
        </p:txBody>
      </p:sp>
      <p:sp>
        <p:nvSpPr>
          <p:cNvPr id="27" name="TextBox 26"/>
          <p:cNvSpPr txBox="1"/>
          <p:nvPr/>
        </p:nvSpPr>
        <p:spPr>
          <a:xfrm>
            <a:off x="7600974" y="4896242"/>
            <a:ext cx="390617" cy="707886"/>
          </a:xfrm>
          <a:prstGeom prst="rect">
            <a:avLst/>
          </a:prstGeom>
          <a:noFill/>
        </p:spPr>
        <p:txBody>
          <a:bodyPr wrap="square" rtlCol="0">
            <a:spAutoFit/>
          </a:bodyPr>
          <a:lstStyle/>
          <a:p>
            <a:r>
              <a:rPr lang="en-US" sz="4000">
                <a:solidFill>
                  <a:schemeClr val="bg1"/>
                </a:solidFill>
              </a:rPr>
              <a:t>D</a:t>
            </a:r>
          </a:p>
        </p:txBody>
      </p:sp>
    </p:spTree>
    <p:extLst>
      <p:ext uri="{BB962C8B-B14F-4D97-AF65-F5344CB8AC3E}">
        <p14:creationId xmlns:p14="http://schemas.microsoft.com/office/powerpoint/2010/main" val="2430542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repeatCount="3000" fill="hold" nodeType="click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dung.wav"/>
                                        </p:tgtEl>
                                      </p:cMediaNode>
                                    </p:audio>
                                  </p:sub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9" presetClass="emph" presetSubtype="0" nodeType="clickEffect">
                                  <p:stCondLst>
                                    <p:cond delay="0"/>
                                  </p:stCondLst>
                                  <p:childTnLst>
                                    <p:set>
                                      <p:cBhvr rctx="PPT">
                                        <p:cTn id="23" dur="indefinite"/>
                                        <p:tgtEl>
                                          <p:spTgt spid="19"/>
                                        </p:tgtEl>
                                        <p:attrNameLst>
                                          <p:attrName>style.opacity</p:attrName>
                                        </p:attrNameLst>
                                      </p:cBhvr>
                                      <p:to>
                                        <p:strVal val="0.25"/>
                                      </p:to>
                                    </p:set>
                                    <p:animEffect filter="image" prLst="opacity: 0.25">
                                      <p:cBhvr rctx="IE">
                                        <p:cTn id="24" dur="indefinite"/>
                                        <p:tgtEl>
                                          <p:spTgt spid="19"/>
                                        </p:tgtEl>
                                      </p:cBhvr>
                                    </p:animEffect>
                                  </p:childTnLst>
                                  <p:subTnLst>
                                    <p:audio>
                                      <p:cMediaNode>
                                        <p:cTn display="0" masterRel="sameClick">
                                          <p:stCondLst>
                                            <p:cond evt="begin" delay="0">
                                              <p:tn val="22"/>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9" presetClass="emph" presetSubtype="0" nodeType="clickEffect">
                                  <p:stCondLst>
                                    <p:cond delay="0"/>
                                  </p:stCondLst>
                                  <p:childTnLst>
                                    <p:set>
                                      <p:cBhvr rctx="PPT">
                                        <p:cTn id="29" dur="indefinite"/>
                                        <p:tgtEl>
                                          <p:spTgt spid="20"/>
                                        </p:tgtEl>
                                        <p:attrNameLst>
                                          <p:attrName>style.opacity</p:attrName>
                                        </p:attrNameLst>
                                      </p:cBhvr>
                                      <p:to>
                                        <p:strVal val="0.25"/>
                                      </p:to>
                                    </p:set>
                                    <p:animEffect filter="image" prLst="opacity: 0.25">
                                      <p:cBhvr rctx="IE">
                                        <p:cTn id="30" dur="indefinite"/>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9" presetClass="emph" presetSubtype="0" nodeType="clickEffect">
                                  <p:stCondLst>
                                    <p:cond delay="0"/>
                                  </p:stCondLst>
                                  <p:childTnLst>
                                    <p:set>
                                      <p:cBhvr rctx="PPT">
                                        <p:cTn id="35" dur="indefinite"/>
                                        <p:tgtEl>
                                          <p:spTgt spid="21"/>
                                        </p:tgtEl>
                                        <p:attrNameLst>
                                          <p:attrName>style.opacity</p:attrName>
                                        </p:attrNameLst>
                                      </p:cBhvr>
                                      <p:to>
                                        <p:strVal val="0.25"/>
                                      </p:to>
                                    </p:set>
                                    <p:animEffect filter="image" prLst="opacity: 0.25">
                                      <p:cBhvr rctx="IE">
                                        <p:cTn id="36" dur="indefinite"/>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085320" cy="3149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89560" y="3429000"/>
            <a:ext cx="11795760" cy="2590800"/>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3" name="Picture 3" descr="C:\Users\ADMIN\Desktop\Tai nguyen thiet ke tro choi\Bảng gỗ\wooden-blank-sign-clipart-1.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7753" b="99157" l="3133" r="89975"/>
                    </a14:imgEffect>
                  </a14:imgLayer>
                </a14:imgProps>
              </a:ext>
              <a:ext uri="{28A0092B-C50C-407E-A947-70E740481C1C}">
                <a14:useLocalDpi xmlns:a14="http://schemas.microsoft.com/office/drawing/2010/main" val="0"/>
              </a:ext>
            </a:extLst>
          </a:blip>
          <a:srcRect l="5548" t="54240" r="9079" b="1"/>
          <a:stretch/>
        </p:blipFill>
        <p:spPr bwMode="auto">
          <a:xfrm>
            <a:off x="91440" y="1432560"/>
            <a:ext cx="12009120" cy="17748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7660" y="1557468"/>
            <a:ext cx="11597640" cy="1446550"/>
          </a:xfrm>
          <a:prstGeom prst="rect">
            <a:avLst/>
          </a:prstGeom>
          <a:noFill/>
        </p:spPr>
        <p:txBody>
          <a:bodyPr wrap="square" lIns="91440" tIns="45720" rIns="91440" bIns="45720">
            <a:spAutoFit/>
          </a:bodyPr>
          <a:lstStyle/>
          <a:p>
            <a:pPr algn="ctr" fontAlgn="base">
              <a:spcBef>
                <a:spcPct val="0"/>
              </a:spcBef>
              <a:spcAft>
                <a:spcPct val="0"/>
              </a:spcAft>
            </a:pP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Câu</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2: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Nhà</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Toán</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học</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Ác-si-mét</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sinh</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năm</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 </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287</a:t>
            </a:r>
          </a:p>
          <a:p>
            <a:pPr algn="ctr" fontAlgn="base">
              <a:spcBef>
                <a:spcPct val="0"/>
              </a:spcBef>
              <a:spcAft>
                <a:spcPct val="0"/>
              </a:spcAft>
            </a:pP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Số</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nguyên</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âm</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ở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đây</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có</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ý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nghĩa</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là</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gì</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nvGrpSpPr>
          <p:cNvPr id="18" name="cau a"/>
          <p:cNvGrpSpPr/>
          <p:nvPr/>
        </p:nvGrpSpPr>
        <p:grpSpPr>
          <a:xfrm>
            <a:off x="289560" y="3570788"/>
            <a:ext cx="5501641" cy="1077413"/>
            <a:chOff x="650211" y="3570787"/>
            <a:chExt cx="3616989" cy="1077413"/>
          </a:xfrm>
        </p:grpSpPr>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321" y="3607206"/>
              <a:ext cx="1953775"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Thời</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gian</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trước</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công</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nguyên</a:t>
              </a:r>
              <a:endPar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0" name="cau c"/>
          <p:cNvGrpSpPr/>
          <p:nvPr/>
        </p:nvGrpSpPr>
        <p:grpSpPr>
          <a:xfrm>
            <a:off x="6596876" y="3570787"/>
            <a:ext cx="5534164" cy="1077413"/>
            <a:chOff x="4755813" y="3570786"/>
            <a:chExt cx="3616989" cy="1077413"/>
          </a:xfrm>
        </p:grpSpPr>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02998" y="3607205"/>
              <a:ext cx="1683323"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Thời</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gian</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trước</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thế</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kỉ</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XXI</a:t>
              </a:r>
              <a:endPar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19" name="cau b"/>
          <p:cNvGrpSpPr/>
          <p:nvPr/>
        </p:nvGrpSpPr>
        <p:grpSpPr>
          <a:xfrm>
            <a:off x="289560" y="4711479"/>
            <a:ext cx="5501641" cy="1077413"/>
            <a:chOff x="650211" y="4711478"/>
            <a:chExt cx="3616989" cy="1077413"/>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42321" y="4786746"/>
              <a:ext cx="1863601"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Thời</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gian</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sau</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công</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nguyên</a:t>
              </a:r>
              <a:endPar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1" name="cau d"/>
          <p:cNvGrpSpPr/>
          <p:nvPr/>
        </p:nvGrpSpPr>
        <p:grpSpPr>
          <a:xfrm>
            <a:off x="6596877" y="4806540"/>
            <a:ext cx="5534164" cy="1077413"/>
            <a:chOff x="4707116" y="4806539"/>
            <a:chExt cx="3616989" cy="1077413"/>
          </a:xfrm>
        </p:grpSpPr>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754302" y="4860249"/>
              <a:ext cx="1683321"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Thời</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gian</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sau</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thế</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kỉ</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XXI</a:t>
              </a:r>
            </a:p>
          </p:txBody>
        </p:sp>
      </p:grpSp>
      <p:sp>
        <p:nvSpPr>
          <p:cNvPr id="25" name="Rectangle 24">
            <a:hlinkClick r:id="rId9" action="ppaction://hlinksldjump"/>
          </p:cNvPr>
          <p:cNvSpPr/>
          <p:nvPr/>
        </p:nvSpPr>
        <p:spPr>
          <a:xfrm>
            <a:off x="890016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en-US" b="1" dirty="0">
                <a:solidFill>
                  <a:prstClr val="white"/>
                </a:solidFill>
              </a:rPr>
              <a:t>ĐUA TIẾP</a:t>
            </a:r>
          </a:p>
        </p:txBody>
      </p:sp>
      <p:sp>
        <p:nvSpPr>
          <p:cNvPr id="22" name="TextBox 21"/>
          <p:cNvSpPr txBox="1"/>
          <p:nvPr/>
        </p:nvSpPr>
        <p:spPr>
          <a:xfrm>
            <a:off x="1310050" y="3755550"/>
            <a:ext cx="390617" cy="707886"/>
          </a:xfrm>
          <a:prstGeom prst="rect">
            <a:avLst/>
          </a:prstGeom>
          <a:noFill/>
        </p:spPr>
        <p:txBody>
          <a:bodyPr wrap="square" rtlCol="0">
            <a:spAutoFit/>
          </a:bodyPr>
          <a:lstStyle/>
          <a:p>
            <a:r>
              <a:rPr lang="en-US" sz="4000" smtClean="0">
                <a:solidFill>
                  <a:schemeClr val="bg1"/>
                </a:solidFill>
              </a:rPr>
              <a:t>A</a:t>
            </a:r>
            <a:endParaRPr lang="en-US" sz="4000">
              <a:solidFill>
                <a:schemeClr val="bg1"/>
              </a:solidFill>
            </a:endParaRPr>
          </a:p>
        </p:txBody>
      </p:sp>
      <p:sp>
        <p:nvSpPr>
          <p:cNvPr id="24" name="TextBox 23"/>
          <p:cNvSpPr txBox="1"/>
          <p:nvPr/>
        </p:nvSpPr>
        <p:spPr>
          <a:xfrm>
            <a:off x="7643268" y="3698931"/>
            <a:ext cx="532585" cy="707886"/>
          </a:xfrm>
          <a:prstGeom prst="rect">
            <a:avLst/>
          </a:prstGeom>
          <a:noFill/>
        </p:spPr>
        <p:txBody>
          <a:bodyPr wrap="square" rtlCol="0">
            <a:spAutoFit/>
          </a:bodyPr>
          <a:lstStyle/>
          <a:p>
            <a:r>
              <a:rPr lang="en-US" sz="4000">
                <a:solidFill>
                  <a:schemeClr val="bg1"/>
                </a:solidFill>
              </a:rPr>
              <a:t>B</a:t>
            </a:r>
          </a:p>
        </p:txBody>
      </p:sp>
      <p:sp>
        <p:nvSpPr>
          <p:cNvPr id="26" name="TextBox 25"/>
          <p:cNvSpPr txBox="1"/>
          <p:nvPr/>
        </p:nvSpPr>
        <p:spPr>
          <a:xfrm>
            <a:off x="1310050" y="4860250"/>
            <a:ext cx="390617" cy="707886"/>
          </a:xfrm>
          <a:prstGeom prst="rect">
            <a:avLst/>
          </a:prstGeom>
          <a:noFill/>
        </p:spPr>
        <p:txBody>
          <a:bodyPr wrap="square" rtlCol="0">
            <a:spAutoFit/>
          </a:bodyPr>
          <a:lstStyle/>
          <a:p>
            <a:r>
              <a:rPr lang="en-US" sz="4000">
                <a:solidFill>
                  <a:schemeClr val="bg1"/>
                </a:solidFill>
              </a:rPr>
              <a:t>C</a:t>
            </a:r>
          </a:p>
        </p:txBody>
      </p:sp>
      <p:sp>
        <p:nvSpPr>
          <p:cNvPr id="27" name="TextBox 26"/>
          <p:cNvSpPr txBox="1"/>
          <p:nvPr/>
        </p:nvSpPr>
        <p:spPr>
          <a:xfrm>
            <a:off x="7600974" y="4896242"/>
            <a:ext cx="390617" cy="707886"/>
          </a:xfrm>
          <a:prstGeom prst="rect">
            <a:avLst/>
          </a:prstGeom>
          <a:noFill/>
        </p:spPr>
        <p:txBody>
          <a:bodyPr wrap="square" rtlCol="0">
            <a:spAutoFit/>
          </a:bodyPr>
          <a:lstStyle/>
          <a:p>
            <a:r>
              <a:rPr lang="en-US" sz="4000">
                <a:solidFill>
                  <a:schemeClr val="bg1"/>
                </a:solidFill>
              </a:rPr>
              <a:t>D</a:t>
            </a:r>
          </a:p>
        </p:txBody>
      </p:sp>
    </p:spTree>
    <p:extLst>
      <p:ext uri="{BB962C8B-B14F-4D97-AF65-F5344CB8AC3E}">
        <p14:creationId xmlns:p14="http://schemas.microsoft.com/office/powerpoint/2010/main" val="3254605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repeatCount="3000" fill="hold" nodeType="click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dung.wav"/>
                                        </p:tgtEl>
                                      </p:cMediaNode>
                                    </p:audio>
                                  </p:sub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9" presetClass="emph" presetSubtype="0" nodeType="clickEffect">
                                  <p:stCondLst>
                                    <p:cond delay="0"/>
                                  </p:stCondLst>
                                  <p:childTnLst>
                                    <p:set>
                                      <p:cBhvr rctx="PPT">
                                        <p:cTn id="23" dur="indefinite"/>
                                        <p:tgtEl>
                                          <p:spTgt spid="19"/>
                                        </p:tgtEl>
                                        <p:attrNameLst>
                                          <p:attrName>style.opacity</p:attrName>
                                        </p:attrNameLst>
                                      </p:cBhvr>
                                      <p:to>
                                        <p:strVal val="0.25"/>
                                      </p:to>
                                    </p:set>
                                    <p:animEffect filter="image" prLst="opacity: 0.25">
                                      <p:cBhvr rctx="IE">
                                        <p:cTn id="24" dur="indefinite"/>
                                        <p:tgtEl>
                                          <p:spTgt spid="19"/>
                                        </p:tgtEl>
                                      </p:cBhvr>
                                    </p:animEffect>
                                  </p:childTnLst>
                                  <p:subTnLst>
                                    <p:audio>
                                      <p:cMediaNode>
                                        <p:cTn display="0" masterRel="sameClick">
                                          <p:stCondLst>
                                            <p:cond evt="begin" delay="0">
                                              <p:tn val="22"/>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9" presetClass="emph" presetSubtype="0" nodeType="clickEffect">
                                  <p:stCondLst>
                                    <p:cond delay="0"/>
                                  </p:stCondLst>
                                  <p:childTnLst>
                                    <p:set>
                                      <p:cBhvr rctx="PPT">
                                        <p:cTn id="29" dur="indefinite"/>
                                        <p:tgtEl>
                                          <p:spTgt spid="20"/>
                                        </p:tgtEl>
                                        <p:attrNameLst>
                                          <p:attrName>style.opacity</p:attrName>
                                        </p:attrNameLst>
                                      </p:cBhvr>
                                      <p:to>
                                        <p:strVal val="0.25"/>
                                      </p:to>
                                    </p:set>
                                    <p:animEffect filter="image" prLst="opacity: 0.25">
                                      <p:cBhvr rctx="IE">
                                        <p:cTn id="30" dur="indefinite"/>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9" presetClass="emph" presetSubtype="0" nodeType="clickEffect">
                                  <p:stCondLst>
                                    <p:cond delay="0"/>
                                  </p:stCondLst>
                                  <p:childTnLst>
                                    <p:set>
                                      <p:cBhvr rctx="PPT">
                                        <p:cTn id="35" dur="indefinite"/>
                                        <p:tgtEl>
                                          <p:spTgt spid="21"/>
                                        </p:tgtEl>
                                        <p:attrNameLst>
                                          <p:attrName>style.opacity</p:attrName>
                                        </p:attrNameLst>
                                      </p:cBhvr>
                                      <p:to>
                                        <p:strVal val="0.25"/>
                                      </p:to>
                                    </p:set>
                                    <p:animEffect filter="image" prLst="opacity: 0.25">
                                      <p:cBhvr rctx="IE">
                                        <p:cTn id="36" dur="indefinite"/>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085320" cy="3149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89560" y="3429000"/>
            <a:ext cx="11795760" cy="2590800"/>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3" name="Picture 3" descr="C:\Users\ADMIN\Desktop\Tai nguyen thiet ke tro choi\Bảng gỗ\wooden-blank-sign-clipart-1.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7753" b="99157" l="3133" r="89975"/>
                    </a14:imgEffect>
                  </a14:imgLayer>
                </a14:imgProps>
              </a:ext>
              <a:ext uri="{28A0092B-C50C-407E-A947-70E740481C1C}">
                <a14:useLocalDpi xmlns:a14="http://schemas.microsoft.com/office/drawing/2010/main" val="0"/>
              </a:ext>
            </a:extLst>
          </a:blip>
          <a:srcRect l="5548" t="54240" r="9079" b="1"/>
          <a:stretch/>
        </p:blipFill>
        <p:spPr bwMode="auto">
          <a:xfrm>
            <a:off x="135116" y="1003490"/>
            <a:ext cx="12009120" cy="23082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002" y="1254624"/>
            <a:ext cx="12255002" cy="1754326"/>
          </a:xfrm>
          <a:prstGeom prst="rect">
            <a:avLst/>
          </a:prstGeom>
          <a:noFill/>
        </p:spPr>
        <p:txBody>
          <a:bodyPr wrap="square" lIns="91440" tIns="45720" rIns="91440" bIns="45720">
            <a:spAutoFit/>
          </a:bodyPr>
          <a:lstStyle/>
          <a:p>
            <a:pPr algn="ctr" fontAlgn="base">
              <a:spcBef>
                <a:spcPct val="0"/>
              </a:spcBef>
              <a:spcAft>
                <a:spcPct val="0"/>
              </a:spcAft>
            </a:pPr>
            <a:r>
              <a:rPr lang="en-US" sz="36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Câu</a:t>
            </a:r>
            <a:r>
              <a:rPr lang="en-US" sz="36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3: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Viết</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số</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nguyên</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âm</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biểu</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thị</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bà</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Năm</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bị</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lỗ</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500 000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đồng</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a:t>
            </a:r>
          </a:p>
          <a:p>
            <a:pPr algn="ctr" fontAlgn="base">
              <a:spcBef>
                <a:spcPct val="0"/>
              </a:spcBef>
              <a:spcAft>
                <a:spcPct val="0"/>
              </a:spcAft>
            </a:pP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Bà</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Năm</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có</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đồng</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a:t>
            </a:r>
          </a:p>
          <a:p>
            <a:pPr algn="ctr" fontAlgn="base">
              <a:spcBef>
                <a:spcPct val="0"/>
              </a:spcBef>
              <a:spcAft>
                <a:spcPct val="0"/>
              </a:spcAft>
            </a:pP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Điền</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số</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còn</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thiếu</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vào</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chỗ</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chấm</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a:t>
            </a:r>
            <a:endParaRPr lang="en-US" sz="36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nvGrpSpPr>
          <p:cNvPr id="18" name="cau a"/>
          <p:cNvGrpSpPr/>
          <p:nvPr/>
        </p:nvGrpSpPr>
        <p:grpSpPr>
          <a:xfrm>
            <a:off x="6583679" y="3611901"/>
            <a:ext cx="5501641" cy="1077413"/>
            <a:chOff x="650211" y="3570787"/>
            <a:chExt cx="3616989" cy="1077413"/>
          </a:xfrm>
        </p:grpSpPr>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321" y="3607206"/>
              <a:ext cx="1953775"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- 500 000</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0" name="cau c"/>
          <p:cNvGrpSpPr/>
          <p:nvPr/>
        </p:nvGrpSpPr>
        <p:grpSpPr>
          <a:xfrm>
            <a:off x="268421" y="3506725"/>
            <a:ext cx="5534164" cy="1077413"/>
            <a:chOff x="4755813" y="3570786"/>
            <a:chExt cx="3616989" cy="1077413"/>
          </a:xfrm>
        </p:grpSpPr>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02998" y="3607205"/>
              <a:ext cx="1683323"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- 50 000</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19" name="cau b"/>
          <p:cNvGrpSpPr/>
          <p:nvPr/>
        </p:nvGrpSpPr>
        <p:grpSpPr>
          <a:xfrm>
            <a:off x="289560" y="4711479"/>
            <a:ext cx="5501641" cy="1077413"/>
            <a:chOff x="650211" y="4711478"/>
            <a:chExt cx="3616989" cy="1077413"/>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42321" y="4786746"/>
              <a:ext cx="1863601"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+ 500 000</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1" name="cau d"/>
          <p:cNvGrpSpPr/>
          <p:nvPr/>
        </p:nvGrpSpPr>
        <p:grpSpPr>
          <a:xfrm>
            <a:off x="6596877" y="4806540"/>
            <a:ext cx="5534164" cy="1077413"/>
            <a:chOff x="4707116" y="4806539"/>
            <a:chExt cx="3616989" cy="1077413"/>
          </a:xfrm>
        </p:grpSpPr>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754302" y="4860249"/>
              <a:ext cx="1683321"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500 000</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sp>
        <p:nvSpPr>
          <p:cNvPr id="22" name="Rectangle 21">
            <a:hlinkClick r:id="rId9" action="ppaction://hlinksldjump"/>
          </p:cNvPr>
          <p:cNvSpPr/>
          <p:nvPr/>
        </p:nvSpPr>
        <p:spPr>
          <a:xfrm>
            <a:off x="890016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en-US" b="1" dirty="0">
                <a:solidFill>
                  <a:prstClr val="white"/>
                </a:solidFill>
              </a:rPr>
              <a:t>ĐUA TIẾP</a:t>
            </a:r>
          </a:p>
        </p:txBody>
      </p:sp>
      <p:sp>
        <p:nvSpPr>
          <p:cNvPr id="24" name="TextBox 23"/>
          <p:cNvSpPr txBox="1"/>
          <p:nvPr/>
        </p:nvSpPr>
        <p:spPr>
          <a:xfrm>
            <a:off x="1310050" y="3755550"/>
            <a:ext cx="390617" cy="707886"/>
          </a:xfrm>
          <a:prstGeom prst="rect">
            <a:avLst/>
          </a:prstGeom>
          <a:noFill/>
        </p:spPr>
        <p:txBody>
          <a:bodyPr wrap="square" rtlCol="0">
            <a:spAutoFit/>
          </a:bodyPr>
          <a:lstStyle/>
          <a:p>
            <a:r>
              <a:rPr lang="en-US" sz="4000" smtClean="0">
                <a:solidFill>
                  <a:schemeClr val="bg1"/>
                </a:solidFill>
              </a:rPr>
              <a:t>A</a:t>
            </a:r>
            <a:endParaRPr lang="en-US" sz="4000">
              <a:solidFill>
                <a:schemeClr val="bg1"/>
              </a:solidFill>
            </a:endParaRPr>
          </a:p>
        </p:txBody>
      </p:sp>
      <p:sp>
        <p:nvSpPr>
          <p:cNvPr id="25" name="TextBox 24"/>
          <p:cNvSpPr txBox="1"/>
          <p:nvPr/>
        </p:nvSpPr>
        <p:spPr>
          <a:xfrm>
            <a:off x="7643268" y="3698931"/>
            <a:ext cx="532585" cy="707886"/>
          </a:xfrm>
          <a:prstGeom prst="rect">
            <a:avLst/>
          </a:prstGeom>
          <a:noFill/>
        </p:spPr>
        <p:txBody>
          <a:bodyPr wrap="square" rtlCol="0">
            <a:spAutoFit/>
          </a:bodyPr>
          <a:lstStyle/>
          <a:p>
            <a:r>
              <a:rPr lang="en-US" sz="4000">
                <a:solidFill>
                  <a:schemeClr val="bg1"/>
                </a:solidFill>
              </a:rPr>
              <a:t>B</a:t>
            </a:r>
          </a:p>
        </p:txBody>
      </p:sp>
      <p:sp>
        <p:nvSpPr>
          <p:cNvPr id="26" name="TextBox 25"/>
          <p:cNvSpPr txBox="1"/>
          <p:nvPr/>
        </p:nvSpPr>
        <p:spPr>
          <a:xfrm>
            <a:off x="1310050" y="4860250"/>
            <a:ext cx="390617" cy="707886"/>
          </a:xfrm>
          <a:prstGeom prst="rect">
            <a:avLst/>
          </a:prstGeom>
          <a:noFill/>
        </p:spPr>
        <p:txBody>
          <a:bodyPr wrap="square" rtlCol="0">
            <a:spAutoFit/>
          </a:bodyPr>
          <a:lstStyle/>
          <a:p>
            <a:r>
              <a:rPr lang="en-US" sz="4000">
                <a:solidFill>
                  <a:schemeClr val="bg1"/>
                </a:solidFill>
              </a:rPr>
              <a:t>C</a:t>
            </a:r>
          </a:p>
        </p:txBody>
      </p:sp>
      <p:sp>
        <p:nvSpPr>
          <p:cNvPr id="27" name="TextBox 26"/>
          <p:cNvSpPr txBox="1"/>
          <p:nvPr/>
        </p:nvSpPr>
        <p:spPr>
          <a:xfrm>
            <a:off x="7600974" y="4896242"/>
            <a:ext cx="390617" cy="707886"/>
          </a:xfrm>
          <a:prstGeom prst="rect">
            <a:avLst/>
          </a:prstGeom>
          <a:noFill/>
        </p:spPr>
        <p:txBody>
          <a:bodyPr wrap="square" rtlCol="0">
            <a:spAutoFit/>
          </a:bodyPr>
          <a:lstStyle/>
          <a:p>
            <a:r>
              <a:rPr lang="en-US" sz="4000">
                <a:solidFill>
                  <a:schemeClr val="bg1"/>
                </a:solidFill>
              </a:rPr>
              <a:t>D</a:t>
            </a:r>
          </a:p>
        </p:txBody>
      </p:sp>
    </p:spTree>
    <p:extLst>
      <p:ext uri="{BB962C8B-B14F-4D97-AF65-F5344CB8AC3E}">
        <p14:creationId xmlns:p14="http://schemas.microsoft.com/office/powerpoint/2010/main" val="3076573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repeatCount="3000" fill="hold" nodeType="click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dung.wav"/>
                                        </p:tgtEl>
                                      </p:cMediaNode>
                                    </p:audio>
                                  </p:sub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9" presetClass="emph" presetSubtype="0" nodeType="clickEffect">
                                  <p:stCondLst>
                                    <p:cond delay="0"/>
                                  </p:stCondLst>
                                  <p:childTnLst>
                                    <p:set>
                                      <p:cBhvr rctx="PPT">
                                        <p:cTn id="23" dur="indefinite"/>
                                        <p:tgtEl>
                                          <p:spTgt spid="19"/>
                                        </p:tgtEl>
                                        <p:attrNameLst>
                                          <p:attrName>style.opacity</p:attrName>
                                        </p:attrNameLst>
                                      </p:cBhvr>
                                      <p:to>
                                        <p:strVal val="0.25"/>
                                      </p:to>
                                    </p:set>
                                    <p:animEffect filter="image" prLst="opacity: 0.25">
                                      <p:cBhvr rctx="IE">
                                        <p:cTn id="24" dur="indefinite"/>
                                        <p:tgtEl>
                                          <p:spTgt spid="19"/>
                                        </p:tgtEl>
                                      </p:cBhvr>
                                    </p:animEffect>
                                  </p:childTnLst>
                                  <p:subTnLst>
                                    <p:audio>
                                      <p:cMediaNode>
                                        <p:cTn display="0" masterRel="sameClick">
                                          <p:stCondLst>
                                            <p:cond evt="begin" delay="0">
                                              <p:tn val="22"/>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9" presetClass="emph" presetSubtype="0" nodeType="clickEffect">
                                  <p:stCondLst>
                                    <p:cond delay="0"/>
                                  </p:stCondLst>
                                  <p:childTnLst>
                                    <p:set>
                                      <p:cBhvr rctx="PPT">
                                        <p:cTn id="29" dur="indefinite"/>
                                        <p:tgtEl>
                                          <p:spTgt spid="20"/>
                                        </p:tgtEl>
                                        <p:attrNameLst>
                                          <p:attrName>style.opacity</p:attrName>
                                        </p:attrNameLst>
                                      </p:cBhvr>
                                      <p:to>
                                        <p:strVal val="0.25"/>
                                      </p:to>
                                    </p:set>
                                    <p:animEffect filter="image" prLst="opacity: 0.25">
                                      <p:cBhvr rctx="IE">
                                        <p:cTn id="30" dur="indefinite"/>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9" presetClass="emph" presetSubtype="0" nodeType="clickEffect">
                                  <p:stCondLst>
                                    <p:cond delay="0"/>
                                  </p:stCondLst>
                                  <p:childTnLst>
                                    <p:set>
                                      <p:cBhvr rctx="PPT">
                                        <p:cTn id="35" dur="indefinite"/>
                                        <p:tgtEl>
                                          <p:spTgt spid="21"/>
                                        </p:tgtEl>
                                        <p:attrNameLst>
                                          <p:attrName>style.opacity</p:attrName>
                                        </p:attrNameLst>
                                      </p:cBhvr>
                                      <p:to>
                                        <p:strVal val="0.25"/>
                                      </p:to>
                                    </p:set>
                                    <p:animEffect filter="image" prLst="opacity: 0.25">
                                      <p:cBhvr rctx="IE">
                                        <p:cTn id="36" dur="indefinite"/>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085320" cy="3149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35116" y="3570064"/>
            <a:ext cx="11795760" cy="2590800"/>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3" name="Picture 3" descr="C:\Users\ADMIN\Desktop\Tai nguyen thiet ke tro choi\Bảng gỗ\wooden-blank-sign-clipart-1.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7753" b="99157" l="3133" r="89975"/>
                    </a14:imgEffect>
                  </a14:imgLayer>
                </a14:imgProps>
              </a:ext>
              <a:ext uri="{28A0092B-C50C-407E-A947-70E740481C1C}">
                <a14:useLocalDpi xmlns:a14="http://schemas.microsoft.com/office/drawing/2010/main" val="0"/>
              </a:ext>
            </a:extLst>
          </a:blip>
          <a:srcRect l="5548" t="54240" r="9079" b="1"/>
          <a:stretch/>
        </p:blipFill>
        <p:spPr bwMode="auto">
          <a:xfrm>
            <a:off x="135116" y="1003490"/>
            <a:ext cx="12009120" cy="23082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002" y="1254624"/>
            <a:ext cx="12255002" cy="1569660"/>
          </a:xfrm>
          <a:prstGeom prst="rect">
            <a:avLst/>
          </a:prstGeom>
          <a:noFill/>
        </p:spPr>
        <p:txBody>
          <a:bodyPr wrap="square" lIns="91440" tIns="45720" rIns="91440" bIns="45720">
            <a:spAutoFit/>
          </a:bodyPr>
          <a:lstStyle/>
          <a:p>
            <a:pPr algn="ctr" fontAlgn="base">
              <a:spcBef>
                <a:spcPct val="0"/>
              </a:spcBef>
              <a:spcAft>
                <a:spcPct val="0"/>
              </a:spcAft>
            </a:pPr>
            <a:r>
              <a:rPr lang="en-US" sz="4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Câu</a:t>
            </a:r>
            <a:r>
              <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4: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Tìm</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các</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số</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nguyên</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âm</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trong</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các</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số</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sau</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a:t>
            </a:r>
          </a:p>
          <a:p>
            <a:pPr algn="ctr" fontAlgn="base">
              <a:spcBef>
                <a:spcPct val="0"/>
              </a:spcBef>
              <a:spcAft>
                <a:spcPct val="0"/>
              </a:spcAft>
            </a:pP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 9; 0; - 7; 6</a:t>
            </a:r>
            <a:endPar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nvGrpSpPr>
          <p:cNvPr id="18" name="cau a"/>
          <p:cNvGrpSpPr/>
          <p:nvPr/>
        </p:nvGrpSpPr>
        <p:grpSpPr>
          <a:xfrm>
            <a:off x="6583679" y="4898196"/>
            <a:ext cx="5501641" cy="1077413"/>
            <a:chOff x="650211" y="3570787"/>
            <a:chExt cx="3616989" cy="1077413"/>
          </a:xfrm>
        </p:grpSpPr>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321" y="3607206"/>
              <a:ext cx="1953775"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 - 7</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0" name="cau c"/>
          <p:cNvGrpSpPr/>
          <p:nvPr/>
        </p:nvGrpSpPr>
        <p:grpSpPr>
          <a:xfrm>
            <a:off x="268421" y="3506725"/>
            <a:ext cx="5534164" cy="1077413"/>
            <a:chOff x="4755813" y="3570786"/>
            <a:chExt cx="3616989" cy="1077413"/>
          </a:xfrm>
        </p:grpSpPr>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02998" y="3607205"/>
              <a:ext cx="1683323"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 0 ; - 7</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19" name="cau b"/>
          <p:cNvGrpSpPr/>
          <p:nvPr/>
        </p:nvGrpSpPr>
        <p:grpSpPr>
          <a:xfrm>
            <a:off x="289560" y="4711479"/>
            <a:ext cx="5501641" cy="1077413"/>
            <a:chOff x="650211" y="4711478"/>
            <a:chExt cx="3616989" cy="1077413"/>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42321" y="4786746"/>
              <a:ext cx="1863601"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9; 0; 6</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1" name="cau d"/>
          <p:cNvGrpSpPr/>
          <p:nvPr/>
        </p:nvGrpSpPr>
        <p:grpSpPr>
          <a:xfrm>
            <a:off x="6606540" y="3635529"/>
            <a:ext cx="5534164" cy="1077413"/>
            <a:chOff x="4707116" y="4806539"/>
            <a:chExt cx="3616989" cy="1077413"/>
          </a:xfrm>
        </p:grpSpPr>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667148" y="4865463"/>
              <a:ext cx="2422885"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- 7; - 5; 0; 6; 9</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sp>
        <p:nvSpPr>
          <p:cNvPr id="22" name="Rectangle 21">
            <a:hlinkClick r:id="rId9" action="ppaction://hlinksldjump"/>
          </p:cNvPr>
          <p:cNvSpPr/>
          <p:nvPr/>
        </p:nvSpPr>
        <p:spPr>
          <a:xfrm>
            <a:off x="890016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en-US" b="1" dirty="0">
                <a:solidFill>
                  <a:prstClr val="white"/>
                </a:solidFill>
              </a:rPr>
              <a:t>ĐUA TIẾP</a:t>
            </a:r>
          </a:p>
        </p:txBody>
      </p:sp>
      <p:sp>
        <p:nvSpPr>
          <p:cNvPr id="24" name="TextBox 23"/>
          <p:cNvSpPr txBox="1"/>
          <p:nvPr/>
        </p:nvSpPr>
        <p:spPr>
          <a:xfrm>
            <a:off x="1270219" y="3669276"/>
            <a:ext cx="390617" cy="707886"/>
          </a:xfrm>
          <a:prstGeom prst="rect">
            <a:avLst/>
          </a:prstGeom>
          <a:noFill/>
        </p:spPr>
        <p:txBody>
          <a:bodyPr wrap="square" rtlCol="0">
            <a:spAutoFit/>
          </a:bodyPr>
          <a:lstStyle/>
          <a:p>
            <a:r>
              <a:rPr lang="en-US" sz="4000" smtClean="0">
                <a:solidFill>
                  <a:schemeClr val="bg1"/>
                </a:solidFill>
              </a:rPr>
              <a:t>A</a:t>
            </a:r>
            <a:endParaRPr lang="en-US" sz="4000">
              <a:solidFill>
                <a:schemeClr val="bg1"/>
              </a:solidFill>
            </a:endParaRPr>
          </a:p>
        </p:txBody>
      </p:sp>
      <p:sp>
        <p:nvSpPr>
          <p:cNvPr id="25" name="TextBox 24"/>
          <p:cNvSpPr txBox="1"/>
          <p:nvPr/>
        </p:nvSpPr>
        <p:spPr>
          <a:xfrm>
            <a:off x="7643268" y="3698931"/>
            <a:ext cx="532585" cy="707886"/>
          </a:xfrm>
          <a:prstGeom prst="rect">
            <a:avLst/>
          </a:prstGeom>
          <a:noFill/>
        </p:spPr>
        <p:txBody>
          <a:bodyPr wrap="square" rtlCol="0">
            <a:spAutoFit/>
          </a:bodyPr>
          <a:lstStyle/>
          <a:p>
            <a:r>
              <a:rPr lang="en-US" sz="4000">
                <a:solidFill>
                  <a:schemeClr val="bg1"/>
                </a:solidFill>
              </a:rPr>
              <a:t>B</a:t>
            </a:r>
          </a:p>
        </p:txBody>
      </p:sp>
      <p:sp>
        <p:nvSpPr>
          <p:cNvPr id="26" name="TextBox 25"/>
          <p:cNvSpPr txBox="1"/>
          <p:nvPr/>
        </p:nvSpPr>
        <p:spPr>
          <a:xfrm>
            <a:off x="1310050" y="4860250"/>
            <a:ext cx="390617" cy="707886"/>
          </a:xfrm>
          <a:prstGeom prst="rect">
            <a:avLst/>
          </a:prstGeom>
          <a:noFill/>
        </p:spPr>
        <p:txBody>
          <a:bodyPr wrap="square" rtlCol="0">
            <a:spAutoFit/>
          </a:bodyPr>
          <a:lstStyle/>
          <a:p>
            <a:r>
              <a:rPr lang="en-US" sz="4000">
                <a:solidFill>
                  <a:schemeClr val="bg1"/>
                </a:solidFill>
              </a:rPr>
              <a:t>C</a:t>
            </a:r>
          </a:p>
        </p:txBody>
      </p:sp>
      <p:sp>
        <p:nvSpPr>
          <p:cNvPr id="27" name="TextBox 26"/>
          <p:cNvSpPr txBox="1"/>
          <p:nvPr/>
        </p:nvSpPr>
        <p:spPr>
          <a:xfrm>
            <a:off x="7600974" y="4896242"/>
            <a:ext cx="390617" cy="707886"/>
          </a:xfrm>
          <a:prstGeom prst="rect">
            <a:avLst/>
          </a:prstGeom>
          <a:noFill/>
        </p:spPr>
        <p:txBody>
          <a:bodyPr wrap="square" rtlCol="0">
            <a:spAutoFit/>
          </a:bodyPr>
          <a:lstStyle/>
          <a:p>
            <a:r>
              <a:rPr lang="en-US" sz="4000">
                <a:solidFill>
                  <a:schemeClr val="bg1"/>
                </a:solidFill>
              </a:rPr>
              <a:t>D</a:t>
            </a:r>
          </a:p>
        </p:txBody>
      </p:sp>
    </p:spTree>
    <p:extLst>
      <p:ext uri="{BB962C8B-B14F-4D97-AF65-F5344CB8AC3E}">
        <p14:creationId xmlns:p14="http://schemas.microsoft.com/office/powerpoint/2010/main" val="612356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repeatCount="3000" fill="hold" nodeType="click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dung.wav"/>
                                        </p:tgtEl>
                                      </p:cMediaNode>
                                    </p:audio>
                                  </p:sub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9" presetClass="emph" presetSubtype="0" nodeType="clickEffect">
                                  <p:stCondLst>
                                    <p:cond delay="0"/>
                                  </p:stCondLst>
                                  <p:childTnLst>
                                    <p:set>
                                      <p:cBhvr rctx="PPT">
                                        <p:cTn id="23" dur="indefinite"/>
                                        <p:tgtEl>
                                          <p:spTgt spid="19"/>
                                        </p:tgtEl>
                                        <p:attrNameLst>
                                          <p:attrName>style.opacity</p:attrName>
                                        </p:attrNameLst>
                                      </p:cBhvr>
                                      <p:to>
                                        <p:strVal val="0.25"/>
                                      </p:to>
                                    </p:set>
                                    <p:animEffect filter="image" prLst="opacity: 0.25">
                                      <p:cBhvr rctx="IE">
                                        <p:cTn id="24" dur="indefinite"/>
                                        <p:tgtEl>
                                          <p:spTgt spid="19"/>
                                        </p:tgtEl>
                                      </p:cBhvr>
                                    </p:animEffect>
                                  </p:childTnLst>
                                  <p:subTnLst>
                                    <p:audio>
                                      <p:cMediaNode>
                                        <p:cTn display="0" masterRel="sameClick">
                                          <p:stCondLst>
                                            <p:cond evt="begin" delay="0">
                                              <p:tn val="22"/>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9" presetClass="emph" presetSubtype="0" nodeType="clickEffect">
                                  <p:stCondLst>
                                    <p:cond delay="0"/>
                                  </p:stCondLst>
                                  <p:childTnLst>
                                    <p:set>
                                      <p:cBhvr rctx="PPT">
                                        <p:cTn id="29" dur="indefinite"/>
                                        <p:tgtEl>
                                          <p:spTgt spid="20"/>
                                        </p:tgtEl>
                                        <p:attrNameLst>
                                          <p:attrName>style.opacity</p:attrName>
                                        </p:attrNameLst>
                                      </p:cBhvr>
                                      <p:to>
                                        <p:strVal val="0.25"/>
                                      </p:to>
                                    </p:set>
                                    <p:animEffect filter="image" prLst="opacity: 0.25">
                                      <p:cBhvr rctx="IE">
                                        <p:cTn id="30" dur="indefinite"/>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9" presetClass="emph" presetSubtype="0" nodeType="clickEffect">
                                  <p:stCondLst>
                                    <p:cond delay="0"/>
                                  </p:stCondLst>
                                  <p:childTnLst>
                                    <p:set>
                                      <p:cBhvr rctx="PPT">
                                        <p:cTn id="35" dur="indefinite"/>
                                        <p:tgtEl>
                                          <p:spTgt spid="21"/>
                                        </p:tgtEl>
                                        <p:attrNameLst>
                                          <p:attrName>style.opacity</p:attrName>
                                        </p:attrNameLst>
                                      </p:cBhvr>
                                      <p:to>
                                        <p:strVal val="0.25"/>
                                      </p:to>
                                    </p:set>
                                    <p:animEffect filter="image" prLst="opacity: 0.25">
                                      <p:cBhvr rctx="IE">
                                        <p:cTn id="36" dur="indefinite"/>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4"/>
          <p:cNvSpPr txBox="1">
            <a:spLocks noChangeArrowheads="1"/>
          </p:cNvSpPr>
          <p:nvPr/>
        </p:nvSpPr>
        <p:spPr bwMode="auto">
          <a:xfrm>
            <a:off x="604980" y="1315530"/>
            <a:ext cx="101369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srgbClr val="FF0000"/>
                </a:solidFill>
                <a:latin typeface="Times New Roman" panose="02020603050405020304" pitchFamily="18" charset="0"/>
                <a:cs typeface="Times New Roman" panose="02020603050405020304" pitchFamily="18" charset="0"/>
              </a:rPr>
              <a:t>Bài 1: </a:t>
            </a:r>
            <a:r>
              <a:rPr lang="en-US" altLang="en-US" sz="2800" b="1">
                <a:solidFill>
                  <a:srgbClr val="0070C0"/>
                </a:solidFill>
                <a:latin typeface="Times New Roman" panose="02020603050405020304" pitchFamily="18" charset="0"/>
                <a:cs typeface="Times New Roman" panose="02020603050405020304" pitchFamily="18" charset="0"/>
              </a:rPr>
              <a:t>Dùng số nguyên thích hợp để diễn tả các tình huống sau:</a:t>
            </a:r>
          </a:p>
        </p:txBody>
      </p:sp>
      <p:sp>
        <p:nvSpPr>
          <p:cNvPr id="13" name="TextBox 4"/>
          <p:cNvSpPr txBox="1">
            <a:spLocks noChangeArrowheads="1"/>
          </p:cNvSpPr>
          <p:nvPr/>
        </p:nvSpPr>
        <p:spPr bwMode="auto">
          <a:xfrm>
            <a:off x="1676400" y="2311834"/>
            <a:ext cx="685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a) Thưởng 5 điểm trong một cuộc thi đấu.</a:t>
            </a:r>
          </a:p>
        </p:txBody>
      </p:sp>
      <p:sp>
        <p:nvSpPr>
          <p:cNvPr id="14" name="TextBox 4"/>
          <p:cNvSpPr txBox="1">
            <a:spLocks noChangeArrowheads="1"/>
          </p:cNvSpPr>
          <p:nvPr/>
        </p:nvSpPr>
        <p:spPr bwMode="auto">
          <a:xfrm>
            <a:off x="1676400" y="3170382"/>
            <a:ext cx="685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b) Bớt 2 điểm vì phạm luật.</a:t>
            </a:r>
          </a:p>
        </p:txBody>
      </p:sp>
      <p:sp>
        <p:nvSpPr>
          <p:cNvPr id="15" name="TextBox 4"/>
          <p:cNvSpPr txBox="1">
            <a:spLocks noChangeArrowheads="1"/>
          </p:cNvSpPr>
          <p:nvPr/>
        </p:nvSpPr>
        <p:spPr bwMode="auto">
          <a:xfrm>
            <a:off x="1676400" y="4114654"/>
            <a:ext cx="685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c) Tăng 1 bậc lương do làm việc hiệu quả.</a:t>
            </a:r>
          </a:p>
        </p:txBody>
      </p:sp>
      <p:sp>
        <p:nvSpPr>
          <p:cNvPr id="16" name="TextBox 4"/>
          <p:cNvSpPr txBox="1">
            <a:spLocks noChangeArrowheads="1"/>
          </p:cNvSpPr>
          <p:nvPr/>
        </p:nvSpPr>
        <p:spPr bwMode="auto">
          <a:xfrm>
            <a:off x="1676400" y="5016064"/>
            <a:ext cx="685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d) Hạ 2 bậc xếp loại do thi đấu kém.</a:t>
            </a:r>
          </a:p>
        </p:txBody>
      </p:sp>
      <p:sp>
        <p:nvSpPr>
          <p:cNvPr id="17" name="TextBox 4"/>
          <p:cNvSpPr txBox="1">
            <a:spLocks noChangeArrowheads="1"/>
          </p:cNvSpPr>
          <p:nvPr/>
        </p:nvSpPr>
        <p:spPr bwMode="auto">
          <a:xfrm>
            <a:off x="8305800" y="2311834"/>
            <a:ext cx="685800" cy="523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srgbClr val="FF0000"/>
                </a:solidFill>
                <a:latin typeface="Times New Roman" panose="02020603050405020304" pitchFamily="18" charset="0"/>
                <a:cs typeface="Times New Roman" panose="02020603050405020304" pitchFamily="18" charset="0"/>
              </a:rPr>
              <a:t>+5</a:t>
            </a:r>
          </a:p>
        </p:txBody>
      </p:sp>
      <p:sp>
        <p:nvSpPr>
          <p:cNvPr id="18" name="TextBox 4"/>
          <p:cNvSpPr txBox="1">
            <a:spLocks noChangeArrowheads="1"/>
          </p:cNvSpPr>
          <p:nvPr/>
        </p:nvSpPr>
        <p:spPr bwMode="auto">
          <a:xfrm>
            <a:off x="8310418" y="3213244"/>
            <a:ext cx="685800" cy="523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srgbClr val="FF0000"/>
                </a:solidFill>
                <a:latin typeface="Times New Roman" panose="02020603050405020304" pitchFamily="18" charset="0"/>
                <a:cs typeface="Times New Roman" panose="02020603050405020304" pitchFamily="18" charset="0"/>
              </a:rPr>
              <a:t>-2</a:t>
            </a:r>
          </a:p>
        </p:txBody>
      </p:sp>
      <p:sp>
        <p:nvSpPr>
          <p:cNvPr id="19" name="TextBox 4"/>
          <p:cNvSpPr txBox="1">
            <a:spLocks noChangeArrowheads="1"/>
          </p:cNvSpPr>
          <p:nvPr/>
        </p:nvSpPr>
        <p:spPr bwMode="auto">
          <a:xfrm>
            <a:off x="8334664" y="4114654"/>
            <a:ext cx="685800" cy="523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srgbClr val="FF0000"/>
                </a:solidFill>
                <a:latin typeface="Times New Roman" panose="02020603050405020304" pitchFamily="18" charset="0"/>
                <a:cs typeface="Times New Roman" panose="02020603050405020304" pitchFamily="18" charset="0"/>
              </a:rPr>
              <a:t>+1</a:t>
            </a:r>
          </a:p>
        </p:txBody>
      </p:sp>
      <p:sp>
        <p:nvSpPr>
          <p:cNvPr id="20" name="TextBox 4"/>
          <p:cNvSpPr txBox="1">
            <a:spLocks noChangeArrowheads="1"/>
          </p:cNvSpPr>
          <p:nvPr/>
        </p:nvSpPr>
        <p:spPr bwMode="auto">
          <a:xfrm>
            <a:off x="8334664" y="5016064"/>
            <a:ext cx="685800" cy="523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srgbClr val="FF0000"/>
                </a:solidFill>
                <a:latin typeface="Times New Roman" panose="02020603050405020304" pitchFamily="18" charset="0"/>
                <a:cs typeface="Times New Roman" panose="02020603050405020304" pitchFamily="18" charset="0"/>
              </a:rPr>
              <a:t>-2</a:t>
            </a:r>
          </a:p>
        </p:txBody>
      </p:sp>
      <p:sp>
        <p:nvSpPr>
          <p:cNvPr id="21" name="!!4">
            <a:extLst>
              <a:ext uri="{FF2B5EF4-FFF2-40B4-BE49-F238E27FC236}">
                <a16:creationId xmlns:a16="http://schemas.microsoft.com/office/drawing/2014/main" xmlns="" id="{58E6D429-DC53-47C4-8036-1E9D12B8E28B}"/>
              </a:ext>
            </a:extLst>
          </p:cNvPr>
          <p:cNvSpPr/>
          <p:nvPr/>
        </p:nvSpPr>
        <p:spPr>
          <a:xfrm>
            <a:off x="36140" y="103318"/>
            <a:ext cx="5717294" cy="493723"/>
          </a:xfrm>
          <a:prstGeom prst="roundRect">
            <a:avLst/>
          </a:prstGeom>
          <a:solidFill>
            <a:srgbClr val="1F4E79"/>
          </a:solidFill>
          <a:ln w="25400" cap="flat" cmpd="sng" algn="ctr">
            <a:solidFill>
              <a:srgbClr val="CC4757">
                <a:shade val="50000"/>
              </a:srgbClr>
            </a:solidFill>
            <a:prstDash val="solid"/>
          </a:ln>
          <a:effectLst/>
        </p:spPr>
        <p:txBody>
          <a:bodyPr rtlCol="0" anchor="ctr"/>
          <a:lstStyle/>
          <a:p>
            <a:pPr algn="ctr"/>
            <a:r>
              <a:rPr lang="en-US" sz="2800" b="1" kern="0" smtClean="0">
                <a:solidFill>
                  <a:prstClr val="white"/>
                </a:solidFill>
                <a:latin typeface="Arial" panose="020B0604020202020204" pitchFamily="34" charset="0"/>
                <a:cs typeface="Arial" panose="020B0604020202020204" pitchFamily="34" charset="0"/>
              </a:rPr>
              <a:t>HOẠT ĐỘNG LUYỆN TẬP</a:t>
            </a:r>
            <a:endParaRPr lang="en-US" sz="2800" b="1"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84438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animBg="1"/>
      <p:bldP spid="18" grpId="0" animBg="1"/>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1533236" y="1869163"/>
            <a:ext cx="9347200" cy="4858597"/>
          </a:xfrm>
          <a:prstGeom prst="rect">
            <a:avLst/>
          </a:prstGeom>
          <a:noFill/>
          <a:ln>
            <a:noFill/>
          </a:ln>
          <a:effectLst>
            <a:prstShdw prst="shdw17" dist="17961" dir="2700000">
              <a:srgbClr val="4F81B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4"/>
          <p:cNvSpPr txBox="1">
            <a:spLocks noChangeArrowheads="1"/>
          </p:cNvSpPr>
          <p:nvPr/>
        </p:nvSpPr>
        <p:spPr bwMode="auto">
          <a:xfrm>
            <a:off x="468230" y="890759"/>
            <a:ext cx="8879840" cy="5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a:solidFill>
                  <a:srgbClr val="FF0000"/>
                </a:solidFill>
                <a:latin typeface="Times New Roman" panose="02020603050405020304" pitchFamily="18" charset="0"/>
                <a:cs typeface="Times New Roman" panose="02020603050405020304" pitchFamily="18" charset="0"/>
              </a:rPr>
              <a:t>Bài 2: </a:t>
            </a:r>
            <a:r>
              <a:rPr lang="en-US" altLang="en-US" sz="2800" b="1">
                <a:solidFill>
                  <a:srgbClr val="0070C0"/>
                </a:solidFill>
                <a:latin typeface="Times New Roman" panose="02020603050405020304" pitchFamily="18" charset="0"/>
                <a:cs typeface="Times New Roman" panose="02020603050405020304" pitchFamily="18" charset="0"/>
              </a:rPr>
              <a:t>Số nguyên nào thích hợp cho các ô trống sau:</a:t>
            </a:r>
          </a:p>
        </p:txBody>
      </p:sp>
      <p:sp>
        <p:nvSpPr>
          <p:cNvPr id="5" name="TextBox 4"/>
          <p:cNvSpPr txBox="1">
            <a:spLocks noChangeArrowheads="1"/>
          </p:cNvSpPr>
          <p:nvPr/>
        </p:nvSpPr>
        <p:spPr bwMode="auto">
          <a:xfrm>
            <a:off x="4122881" y="2224980"/>
            <a:ext cx="670792" cy="530922"/>
          </a:xfrm>
          <a:prstGeom prst="rect">
            <a:avLst/>
          </a:prstGeom>
          <a:solidFill>
            <a:srgbClr val="92D050"/>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1</a:t>
            </a:r>
          </a:p>
        </p:txBody>
      </p:sp>
      <p:sp>
        <p:nvSpPr>
          <p:cNvPr id="6" name="TextBox 4"/>
          <p:cNvSpPr txBox="1">
            <a:spLocks noChangeArrowheads="1"/>
          </p:cNvSpPr>
          <p:nvPr/>
        </p:nvSpPr>
        <p:spPr bwMode="auto">
          <a:xfrm>
            <a:off x="7121235" y="3530482"/>
            <a:ext cx="692729" cy="530922"/>
          </a:xfrm>
          <a:prstGeom prst="rect">
            <a:avLst/>
          </a:prstGeom>
          <a:solidFill>
            <a:srgbClr val="92D050"/>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-3</a:t>
            </a:r>
          </a:p>
        </p:txBody>
      </p:sp>
      <p:sp>
        <p:nvSpPr>
          <p:cNvPr id="7" name="TextBox 4"/>
          <p:cNvSpPr txBox="1">
            <a:spLocks noChangeArrowheads="1"/>
          </p:cNvSpPr>
          <p:nvPr/>
        </p:nvSpPr>
        <p:spPr bwMode="auto">
          <a:xfrm>
            <a:off x="8655626" y="4956346"/>
            <a:ext cx="802410" cy="530922"/>
          </a:xfrm>
          <a:prstGeom prst="rect">
            <a:avLst/>
          </a:prstGeom>
          <a:solidFill>
            <a:srgbClr val="92D050"/>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0</a:t>
            </a:r>
          </a:p>
        </p:txBody>
      </p:sp>
      <p:sp>
        <p:nvSpPr>
          <p:cNvPr id="8" name="TextBox 4"/>
          <p:cNvSpPr txBox="1">
            <a:spLocks noChangeArrowheads="1"/>
          </p:cNvSpPr>
          <p:nvPr/>
        </p:nvSpPr>
        <p:spPr bwMode="auto">
          <a:xfrm>
            <a:off x="3124199" y="6086378"/>
            <a:ext cx="736601" cy="529313"/>
          </a:xfrm>
          <a:prstGeom prst="rect">
            <a:avLst/>
          </a:prstGeom>
          <a:solidFill>
            <a:srgbClr val="92D050"/>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a:solidFill>
                  <a:prstClr val="black"/>
                </a:solidFill>
                <a:latin typeface="Times New Roman" panose="02020603050405020304" pitchFamily="18" charset="0"/>
                <a:cs typeface="Times New Roman" panose="02020603050405020304" pitchFamily="18" charset="0"/>
              </a:rPr>
              <a:t>-8</a:t>
            </a:r>
          </a:p>
        </p:txBody>
      </p:sp>
      <p:sp>
        <p:nvSpPr>
          <p:cNvPr id="9" name="!!4">
            <a:extLst>
              <a:ext uri="{FF2B5EF4-FFF2-40B4-BE49-F238E27FC236}">
                <a16:creationId xmlns:a16="http://schemas.microsoft.com/office/drawing/2014/main" xmlns="" id="{58E6D429-DC53-47C4-8036-1E9D12B8E28B}"/>
              </a:ext>
            </a:extLst>
          </p:cNvPr>
          <p:cNvSpPr/>
          <p:nvPr/>
        </p:nvSpPr>
        <p:spPr>
          <a:xfrm>
            <a:off x="36140" y="103318"/>
            <a:ext cx="5717294" cy="493723"/>
          </a:xfrm>
          <a:prstGeom prst="roundRect">
            <a:avLst/>
          </a:prstGeom>
          <a:solidFill>
            <a:srgbClr val="1F4E79"/>
          </a:solidFill>
          <a:ln w="25400" cap="flat" cmpd="sng" algn="ctr">
            <a:solidFill>
              <a:srgbClr val="CC4757">
                <a:shade val="50000"/>
              </a:srgbClr>
            </a:solidFill>
            <a:prstDash val="solid"/>
          </a:ln>
          <a:effectLst/>
        </p:spPr>
        <p:txBody>
          <a:bodyPr rtlCol="0" anchor="ctr"/>
          <a:lstStyle/>
          <a:p>
            <a:pPr algn="ctr"/>
            <a:r>
              <a:rPr lang="en-US" sz="2800" b="1" kern="0" smtClean="0">
                <a:solidFill>
                  <a:prstClr val="white"/>
                </a:solidFill>
                <a:latin typeface="Arial" panose="020B0604020202020204" pitchFamily="34" charset="0"/>
                <a:cs typeface="Arial" panose="020B0604020202020204" pitchFamily="34" charset="0"/>
              </a:rPr>
              <a:t>HOẠT ĐỘNG LUYỆN TẬP</a:t>
            </a:r>
            <a:endParaRPr lang="en-US" sz="2800" b="1"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40725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9" y="-168247"/>
            <a:ext cx="12192000"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801" y="-2255035"/>
            <a:ext cx="1819331" cy="1612031"/>
          </a:xfrm>
          <a:prstGeom prst="rect">
            <a:avLst/>
          </a:prstGeom>
        </p:spPr>
      </p:pic>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156814" y="-2311179"/>
            <a:ext cx="609600" cy="609600"/>
          </a:xfrm>
          <a:prstGeom prst="rect">
            <a:avLst/>
          </a:prstGeom>
        </p:spPr>
      </p:pic>
      <p:sp>
        <p:nvSpPr>
          <p:cNvPr id="6" name="Rectangle 2">
            <a:extLst>
              <a:ext uri="{FF2B5EF4-FFF2-40B4-BE49-F238E27FC236}">
                <a16:creationId xmlns:a16="http://schemas.microsoft.com/office/drawing/2014/main" xmlns="" id="{45D60562-028E-4B92-BB2B-E55173015A53}"/>
              </a:ext>
            </a:extLst>
          </p:cNvPr>
          <p:cNvSpPr/>
          <p:nvPr/>
        </p:nvSpPr>
        <p:spPr>
          <a:xfrm>
            <a:off x="112542" y="118080"/>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cap="flat" cmpd="sng" algn="ctr">
            <a:solidFill>
              <a:srgbClr val="1F4E79"/>
            </a:solidFill>
            <a:prstDash val="solid"/>
            <a:miter lim="800000"/>
            <a:extLst>
              <a:ext uri="{C807C97D-BFC1-408E-A445-0C87EB9F89A2}">
                <ask:lineSketchStyleProps xmlns:ask="http://schemas.microsoft.com/office/drawing/2018/sketchyshapes" xmlns="" sd="1219033472">
                  <a:prstGeom prst="rect">
                    <a:avLst/>
                  </a:prstGeom>
                  <ask:type>
                    <ask:lineSketchCurved/>
                  </ask:type>
                </ask:lineSketchStyleProps>
              </a:ext>
            </a:extLst>
          </a:ln>
          <a:effectLst/>
        </p:spPr>
        <p:txBody>
          <a:bodyPr rtlCol="0" anchor="ctr"/>
          <a:lstStyle/>
          <a:p>
            <a:pPr algn="ctr">
              <a:defRPr/>
            </a:pPr>
            <a:endParaRPr lang="en-US" kern="0">
              <a:solidFill>
                <a:prstClr val="white"/>
              </a:solidFill>
              <a:latin typeface="Calibri"/>
            </a:endParaRPr>
          </a:p>
        </p:txBody>
      </p:sp>
      <p:pic>
        <p:nvPicPr>
          <p:cNvPr id="9" name="Picture 8"/>
          <p:cNvPicPr>
            <a:picLocks noChangeAspect="1"/>
          </p:cNvPicPr>
          <p:nvPr/>
        </p:nvPicPr>
        <p:blipFill rotWithShape="1">
          <a:blip r:embed="rId7"/>
          <a:srcRect l="25549" t="19271" r="24085" b="35156"/>
          <a:stretch/>
        </p:blipFill>
        <p:spPr>
          <a:xfrm>
            <a:off x="186616" y="939433"/>
            <a:ext cx="11303488" cy="5750320"/>
          </a:xfrm>
          <a:prstGeom prst="rect">
            <a:avLst/>
          </a:prstGeom>
        </p:spPr>
      </p:pic>
      <p:sp>
        <p:nvSpPr>
          <p:cNvPr id="10" name="!!4">
            <a:extLst>
              <a:ext uri="{FF2B5EF4-FFF2-40B4-BE49-F238E27FC236}">
                <a16:creationId xmlns:a16="http://schemas.microsoft.com/office/drawing/2014/main" xmlns="" id="{58E6D429-DC53-47C4-8036-1E9D12B8E28B}"/>
              </a:ext>
            </a:extLst>
          </p:cNvPr>
          <p:cNvSpPr/>
          <p:nvPr/>
        </p:nvSpPr>
        <p:spPr>
          <a:xfrm>
            <a:off x="186616" y="358597"/>
            <a:ext cx="5717294" cy="493723"/>
          </a:xfrm>
          <a:prstGeom prst="roundRect">
            <a:avLst/>
          </a:prstGeom>
          <a:solidFill>
            <a:srgbClr val="1F4E79"/>
          </a:solidFill>
          <a:ln w="25400" cap="flat" cmpd="sng" algn="ctr">
            <a:solidFill>
              <a:srgbClr val="CC4757">
                <a:shade val="50000"/>
              </a:srgbClr>
            </a:solidFill>
            <a:prstDash val="solid"/>
          </a:ln>
          <a:effectLst/>
        </p:spPr>
        <p:txBody>
          <a:bodyPr rtlCol="0" anchor="ctr"/>
          <a:lstStyle/>
          <a:p>
            <a:pPr algn="ctr"/>
            <a:r>
              <a:rPr lang="en-US" sz="2800" b="1" kern="0" smtClean="0">
                <a:solidFill>
                  <a:prstClr val="white"/>
                </a:solidFill>
                <a:latin typeface="Arial" panose="020B0604020202020204" pitchFamily="34" charset="0"/>
                <a:cs typeface="Arial" panose="020B0604020202020204" pitchFamily="34" charset="0"/>
              </a:rPr>
              <a:t>HOẠT ĐỘNG VẬN DỤNG</a:t>
            </a:r>
            <a:endParaRPr lang="en-US" sz="2800" b="1"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773044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9" y="-168247"/>
            <a:ext cx="12192000"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801" y="-2255035"/>
            <a:ext cx="1819331" cy="1612031"/>
          </a:xfrm>
          <a:prstGeom prst="rect">
            <a:avLst/>
          </a:prstGeom>
        </p:spPr>
      </p:pic>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156814" y="-2311179"/>
            <a:ext cx="609600" cy="609600"/>
          </a:xfrm>
          <a:prstGeom prst="rect">
            <a:avLst/>
          </a:prstGeom>
        </p:spPr>
      </p:pic>
      <p:sp>
        <p:nvSpPr>
          <p:cNvPr id="6" name="Rectangle 2">
            <a:extLst>
              <a:ext uri="{FF2B5EF4-FFF2-40B4-BE49-F238E27FC236}">
                <a16:creationId xmlns:a16="http://schemas.microsoft.com/office/drawing/2014/main" xmlns="" id="{45D60562-028E-4B92-BB2B-E55173015A53}"/>
              </a:ext>
            </a:extLst>
          </p:cNvPr>
          <p:cNvSpPr/>
          <p:nvPr/>
        </p:nvSpPr>
        <p:spPr>
          <a:xfrm>
            <a:off x="112542" y="118080"/>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cap="flat" cmpd="sng" algn="ctr">
            <a:solidFill>
              <a:srgbClr val="1F4E79"/>
            </a:solidFill>
            <a:prstDash val="solid"/>
            <a:miter lim="800000"/>
            <a:extLst>
              <a:ext uri="{C807C97D-BFC1-408E-A445-0C87EB9F89A2}">
                <ask:lineSketchStyleProps xmlns:ask="http://schemas.microsoft.com/office/drawing/2018/sketchyshapes" xmlns="" sd="1219033472">
                  <a:prstGeom prst="rect">
                    <a:avLst/>
                  </a:prstGeom>
                  <ask:type>
                    <ask:lineSketchCurved/>
                  </ask:type>
                </ask:lineSketchStyleProps>
              </a:ext>
            </a:extLst>
          </a:ln>
          <a:effectLst/>
        </p:spPr>
        <p:txBody>
          <a:bodyPr rtlCol="0" anchor="ctr"/>
          <a:lstStyle/>
          <a:p>
            <a:pPr algn="ctr">
              <a:defRPr/>
            </a:pPr>
            <a:endParaRPr lang="en-US" kern="0">
              <a:solidFill>
                <a:prstClr val="white"/>
              </a:solidFill>
              <a:latin typeface="Calibri"/>
            </a:endParaRPr>
          </a:p>
        </p:txBody>
      </p:sp>
      <p:sp>
        <p:nvSpPr>
          <p:cNvPr id="7" name="!!4">
            <a:extLst>
              <a:ext uri="{FF2B5EF4-FFF2-40B4-BE49-F238E27FC236}">
                <a16:creationId xmlns:a16="http://schemas.microsoft.com/office/drawing/2014/main" xmlns="" id="{58E6D429-DC53-47C4-8036-1E9D12B8E28B}"/>
              </a:ext>
            </a:extLst>
          </p:cNvPr>
          <p:cNvSpPr/>
          <p:nvPr/>
        </p:nvSpPr>
        <p:spPr>
          <a:xfrm>
            <a:off x="2819104" y="605298"/>
            <a:ext cx="5717294" cy="956117"/>
          </a:xfrm>
          <a:prstGeom prst="roundRect">
            <a:avLst>
              <a:gd name="adj" fmla="val 50000"/>
            </a:avLst>
          </a:prstGeom>
          <a:solidFill>
            <a:srgbClr val="70AD47"/>
          </a:solidFill>
          <a:ln w="12700" cap="flat" cmpd="sng" algn="ctr">
            <a:noFill/>
            <a:prstDash val="solid"/>
            <a:miter lim="800000"/>
          </a:ln>
          <a:effectLst/>
        </p:spPr>
        <p:txBody>
          <a:bodyPr rtlCol="0" anchor="ctr"/>
          <a:lstStyle/>
          <a:p>
            <a:pPr algn="ctr">
              <a:defRPr/>
            </a:pPr>
            <a:r>
              <a:rPr lang="en-US" sz="2800" b="1" kern="0">
                <a:solidFill>
                  <a:prstClr val="white"/>
                </a:solidFill>
                <a:latin typeface="Times New Roman" panose="02020603050405020304" pitchFamily="18" charset="0"/>
                <a:cs typeface="Times New Roman" panose="02020603050405020304" pitchFamily="18" charset="0"/>
              </a:rPr>
              <a:t>HƯỚNG DẪN TỰ HỌC Ở NHÀ</a:t>
            </a:r>
          </a:p>
        </p:txBody>
      </p:sp>
      <p:sp>
        <p:nvSpPr>
          <p:cNvPr id="8" name="TextBox 7">
            <a:extLst>
              <a:ext uri="{FF2B5EF4-FFF2-40B4-BE49-F238E27FC236}">
                <a16:creationId xmlns:mc="http://schemas.openxmlformats.org/markup-compatibility/2006" xmlns:a14="http://schemas.microsoft.com/office/drawing/2010/main" xmlns:a16="http://schemas.microsoft.com/office/drawing/2014/main" xmlns="" id="{CE530CE9-79B6-4A34-9DE8-7F769B44A120}"/>
              </a:ext>
            </a:extLst>
          </p:cNvPr>
          <p:cNvSpPr txBox="1"/>
          <p:nvPr/>
        </p:nvSpPr>
        <p:spPr>
          <a:xfrm>
            <a:off x="1829956" y="2370255"/>
            <a:ext cx="9601200" cy="1077218"/>
          </a:xfrm>
          <a:prstGeom prst="rect">
            <a:avLst/>
          </a:prstGeom>
          <a:noFill/>
        </p:spPr>
        <p:txBody>
          <a:bodyPr wrap="square">
            <a:spAutoFit/>
          </a:bodyPr>
          <a:lstStyle/>
          <a:p>
            <a:pPr marL="457200" indent="-457200">
              <a:buFontTx/>
              <a:buChar char="-"/>
            </a:pPr>
            <a:r>
              <a:rPr lang="nl-NL" sz="3200" b="1" smtClean="0">
                <a:solidFill>
                  <a:srgbClr val="0070C0"/>
                </a:solidFill>
                <a:latin typeface="Times New Roman" panose="02020603050405020304" pitchFamily="18" charset="0"/>
              </a:rPr>
              <a:t>Làm bài tập</a:t>
            </a:r>
          </a:p>
          <a:p>
            <a:pPr marL="457200" indent="-457200">
              <a:buFontTx/>
              <a:buChar char="-"/>
            </a:pPr>
            <a:r>
              <a:rPr lang="nl-NL" sz="3200" b="1" smtClean="0">
                <a:solidFill>
                  <a:srgbClr val="0070C0"/>
                </a:solidFill>
                <a:latin typeface="Times New Roman" panose="02020603050405020304" pitchFamily="18" charset="0"/>
              </a:rPr>
              <a:t>Đọc trước bài</a:t>
            </a:r>
            <a:endParaRPr lang="en-US" sz="3200" b="1" dirty="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295327960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988" t="39584" r="23762" b="25416"/>
          <a:stretch/>
        </p:blipFill>
        <p:spPr>
          <a:xfrm>
            <a:off x="0" y="482524"/>
            <a:ext cx="12020606" cy="4707369"/>
          </a:xfrm>
          <a:prstGeom prst="rect">
            <a:avLst/>
          </a:prstGeom>
        </p:spPr>
      </p:pic>
      <p:pic>
        <p:nvPicPr>
          <p:cNvPr id="3" name="Picture 2"/>
          <p:cNvPicPr>
            <a:picLocks noChangeAspect="1"/>
          </p:cNvPicPr>
          <p:nvPr/>
        </p:nvPicPr>
        <p:blipFill rotWithShape="1">
          <a:blip r:embed="rId3">
            <a:extLst/>
          </a:blip>
          <a:srcRect l="82402" t="43516" r="10146" b="34304"/>
          <a:stretch/>
        </p:blipFill>
        <p:spPr>
          <a:xfrm>
            <a:off x="11120316" y="5305303"/>
            <a:ext cx="969541" cy="1622495"/>
          </a:xfrm>
          <a:prstGeom prst="rect">
            <a:avLst/>
          </a:prstGeom>
        </p:spPr>
      </p:pic>
      <p:sp>
        <p:nvSpPr>
          <p:cNvPr id="5" name="Rectangle 4"/>
          <p:cNvSpPr>
            <a:spLocks noChangeArrowheads="1"/>
          </p:cNvSpPr>
          <p:nvPr/>
        </p:nvSpPr>
        <p:spPr bwMode="auto">
          <a:xfrm>
            <a:off x="106613" y="5639496"/>
            <a:ext cx="9250316" cy="954107"/>
          </a:xfrm>
          <a:prstGeom prst="rect">
            <a:avLst/>
          </a:prstGeom>
          <a:solidFill>
            <a:srgbClr val="FFD347"/>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Những</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ngày</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có</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nhiệt</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độ</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1</a:t>
            </a:r>
            <a:r>
              <a:rPr lang="en-US" altLang="en-US" sz="2800" baseline="30000" dirty="0" err="1" smtClean="0">
                <a:solidFill>
                  <a:srgbClr val="000000"/>
                </a:solidFill>
                <a:latin typeface="A\"/>
                <a:ea typeface="Times New Roman" panose="02020603050405020304" pitchFamily="18" charset="0"/>
                <a:cs typeface="Times New Roman" panose="02020603050405020304" pitchFamily="18" charset="0"/>
              </a:rPr>
              <a:t>0</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C</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2</a:t>
            </a:r>
            <a:r>
              <a:rPr lang="en-US" altLang="en-US" sz="2800" baseline="30000" dirty="0" err="1" smtClean="0">
                <a:solidFill>
                  <a:srgbClr val="000000"/>
                </a:solidFill>
                <a:latin typeface="A\"/>
                <a:ea typeface="Times New Roman" panose="02020603050405020304" pitchFamily="18" charset="0"/>
                <a:cs typeface="Times New Roman" panose="02020603050405020304" pitchFamily="18" charset="0"/>
              </a:rPr>
              <a:t>0</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C</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6</a:t>
            </a:r>
            <a:r>
              <a:rPr lang="en-US" altLang="en-US" sz="2800" baseline="30000" dirty="0" err="1" smtClean="0">
                <a:solidFill>
                  <a:srgbClr val="000000"/>
                </a:solidFill>
                <a:latin typeface="A\"/>
                <a:ea typeface="Times New Roman" panose="02020603050405020304" pitchFamily="18" charset="0"/>
                <a:cs typeface="Times New Roman" panose="02020603050405020304" pitchFamily="18" charset="0"/>
              </a:rPr>
              <a:t>0</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C</a:t>
            </a:r>
            <a:r>
              <a:rPr lang="en-US" altLang="en-US" sz="2800" dirty="0">
                <a:solidFill>
                  <a:srgbClr val="000000"/>
                </a:solidFill>
                <a:latin typeface="A\"/>
                <a:ea typeface="Times New Roman" panose="02020603050405020304" pitchFamily="18" charset="0"/>
                <a:cs typeface="Times New Roman" panose="02020603050405020304" pitchFamily="18" charset="0"/>
              </a:rPr>
              <a:t>;</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7</a:t>
            </a:r>
            <a:r>
              <a:rPr lang="en-US" altLang="en-US" sz="2800" baseline="30000" dirty="0" err="1" smtClean="0">
                <a:solidFill>
                  <a:srgbClr val="000000"/>
                </a:solidFill>
                <a:latin typeface="A\"/>
                <a:ea typeface="Times New Roman" panose="02020603050405020304" pitchFamily="18" charset="0"/>
                <a:cs typeface="Times New Roman" panose="02020603050405020304" pitchFamily="18" charset="0"/>
              </a:rPr>
              <a:t>0</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C</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a:solidFill>
                  <a:srgbClr val="000000"/>
                </a:solidFill>
                <a:latin typeface="A\"/>
                <a:ea typeface="Times New Roman" panose="02020603050405020304" pitchFamily="18" charset="0"/>
                <a:cs typeface="Times New Roman" panose="02020603050405020304" pitchFamily="18" charset="0"/>
              </a:rPr>
              <a:t> </a:t>
            </a:r>
            <a:r>
              <a:rPr lang="en-US" altLang="en-US" sz="2800" dirty="0" err="1">
                <a:solidFill>
                  <a:srgbClr val="000000"/>
                </a:solidFill>
                <a:latin typeface="A\"/>
                <a:ea typeface="Times New Roman" panose="02020603050405020304" pitchFamily="18" charset="0"/>
                <a:cs typeface="Times New Roman" panose="02020603050405020304" pitchFamily="18" charset="0"/>
              </a:rPr>
              <a:t>là</a:t>
            </a:r>
            <a:r>
              <a:rPr lang="en-US" altLang="en-US" sz="2800" dirty="0">
                <a:solidFill>
                  <a:srgbClr val="000000"/>
                </a:solidFill>
                <a:latin typeface="A\"/>
                <a:ea typeface="Times New Roman" panose="02020603050405020304" pitchFamily="18" charset="0"/>
                <a:cs typeface="Times New Roman" panose="02020603050405020304" pitchFamily="18" charset="0"/>
              </a:rPr>
              <a:t> </a:t>
            </a:r>
            <a:r>
              <a:rPr lang="en-US" altLang="en-US" sz="2800" dirty="0" err="1">
                <a:solidFill>
                  <a:srgbClr val="000000"/>
                </a:solidFill>
                <a:latin typeface="A\"/>
                <a:ea typeface="Times New Roman" panose="02020603050405020304" pitchFamily="18" charset="0"/>
                <a:cs typeface="Times New Roman" panose="02020603050405020304" pitchFamily="18" charset="0"/>
              </a:rPr>
              <a:t>ngày</a:t>
            </a:r>
            <a:r>
              <a:rPr lang="en-US" altLang="en-US" sz="2800" dirty="0">
                <a:solidFill>
                  <a:srgbClr val="000000"/>
                </a:solidFill>
                <a:latin typeface="A\"/>
                <a:ea typeface="Times New Roman" panose="02020603050405020304" pitchFamily="18" charset="0"/>
                <a:cs typeface="Times New Roman" panose="02020603050405020304" pitchFamily="18" charset="0"/>
              </a:rPr>
              <a:t> </a:t>
            </a:r>
            <a:r>
              <a:rPr lang="en-US" altLang="en-US" sz="2800" dirty="0" err="1">
                <a:solidFill>
                  <a:srgbClr val="000000"/>
                </a:solidFill>
                <a:latin typeface="A\"/>
                <a:ea typeface="Times New Roman" panose="02020603050405020304" pitchFamily="18" charset="0"/>
                <a:cs typeface="Times New Roman" panose="02020603050405020304" pitchFamily="18" charset="0"/>
              </a:rPr>
              <a:t>có</a:t>
            </a:r>
            <a:r>
              <a:rPr lang="en-US" altLang="en-US" sz="2800" dirty="0">
                <a:solidFill>
                  <a:srgbClr val="000000"/>
                </a:solidFill>
                <a:latin typeface="A\"/>
                <a:ea typeface="Times New Roman" panose="02020603050405020304" pitchFamily="18" charset="0"/>
                <a:cs typeface="Times New Roman" panose="02020603050405020304" pitchFamily="18" charset="0"/>
              </a:rPr>
              <a:t> </a:t>
            </a:r>
            <a:r>
              <a:rPr lang="en-US" altLang="en-US" sz="2800" dirty="0" err="1">
                <a:solidFill>
                  <a:srgbClr val="000000"/>
                </a:solidFill>
                <a:latin typeface="A\"/>
                <a:ea typeface="Times New Roman" panose="02020603050405020304" pitchFamily="18" charset="0"/>
                <a:cs typeface="Times New Roman" panose="02020603050405020304" pitchFamily="18" charset="0"/>
              </a:rPr>
              <a:t>mức</a:t>
            </a:r>
            <a:r>
              <a:rPr lang="en-US" altLang="en-US" sz="2800" dirty="0">
                <a:solidFill>
                  <a:srgbClr val="000000"/>
                </a:solidFill>
                <a:latin typeface="A\"/>
                <a:ea typeface="Times New Roman" panose="02020603050405020304" pitchFamily="18" charset="0"/>
                <a:cs typeface="Times New Roman" panose="02020603050405020304" pitchFamily="18" charset="0"/>
              </a:rPr>
              <a:t> </a:t>
            </a:r>
            <a:r>
              <a:rPr lang="en-US" altLang="en-US" sz="2800" dirty="0" err="1">
                <a:solidFill>
                  <a:srgbClr val="000000"/>
                </a:solidFill>
                <a:latin typeface="A\"/>
                <a:ea typeface="Times New Roman" panose="02020603050405020304" pitchFamily="18" charset="0"/>
                <a:cs typeface="Times New Roman" panose="02020603050405020304" pitchFamily="18" charset="0"/>
              </a:rPr>
              <a:t>nhiệt</a:t>
            </a:r>
            <a:r>
              <a:rPr lang="en-US" altLang="en-US" sz="2800" dirty="0">
                <a:solidFill>
                  <a:srgbClr val="000000"/>
                </a:solidFill>
                <a:latin typeface="A\"/>
                <a:ea typeface="Times New Roman" panose="02020603050405020304" pitchFamily="18" charset="0"/>
                <a:cs typeface="Times New Roman" panose="02020603050405020304" pitchFamily="18" charset="0"/>
              </a:rPr>
              <a:t> </a:t>
            </a:r>
            <a:r>
              <a:rPr lang="en-US" altLang="en-US" sz="2800" dirty="0" err="1">
                <a:solidFill>
                  <a:srgbClr val="000000"/>
                </a:solidFill>
                <a:latin typeface="A\"/>
                <a:ea typeface="Times New Roman" panose="02020603050405020304" pitchFamily="18" charset="0"/>
                <a:cs typeface="Times New Roman" panose="02020603050405020304" pitchFamily="18" charset="0"/>
              </a:rPr>
              <a:t>dưới</a:t>
            </a:r>
            <a:r>
              <a:rPr lang="en-US" altLang="en-US" sz="2800" dirty="0">
                <a:solidFill>
                  <a:srgbClr val="000000"/>
                </a:solidFill>
                <a:latin typeface="A\"/>
                <a:ea typeface="Times New Roman" panose="02020603050405020304" pitchFamily="18" charset="0"/>
                <a:cs typeface="Times New Roman" panose="02020603050405020304" pitchFamily="18" charset="0"/>
              </a:rPr>
              <a:t> </a:t>
            </a:r>
            <a:r>
              <a:rPr lang="en-US" altLang="en-US" sz="2800" dirty="0" err="1">
                <a:solidFill>
                  <a:srgbClr val="000000"/>
                </a:solidFill>
                <a:latin typeface="A\"/>
                <a:ea typeface="Times New Roman" panose="02020603050405020304" pitchFamily="18" charset="0"/>
                <a:cs typeface="Times New Roman" panose="02020603050405020304" pitchFamily="18" charset="0"/>
              </a:rPr>
              <a:t>0</a:t>
            </a:r>
            <a:r>
              <a:rPr lang="en-US" altLang="en-US" sz="2800" baseline="30000" dirty="0" err="1" smtClean="0">
                <a:solidFill>
                  <a:srgbClr val="000000"/>
                </a:solidFill>
                <a:latin typeface="A\"/>
                <a:ea typeface="Times New Roman" panose="02020603050405020304" pitchFamily="18" charset="0"/>
                <a:cs typeface="Times New Roman" panose="02020603050405020304" pitchFamily="18" charset="0"/>
              </a:rPr>
              <a:t>0</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C</a:t>
            </a:r>
            <a:endParaRPr lang="en-US" altLang="en-US" sz="2800" dirty="0" smtClean="0">
              <a:solidFill>
                <a:prstClr val="black"/>
              </a:solidFill>
              <a:latin typeface="A\"/>
            </a:endParaRPr>
          </a:p>
        </p:txBody>
      </p:sp>
      <p:sp>
        <p:nvSpPr>
          <p:cNvPr id="6" name="Rectangle 4"/>
          <p:cNvSpPr>
            <a:spLocks noChangeArrowheads="1"/>
          </p:cNvSpPr>
          <p:nvPr/>
        </p:nvSpPr>
        <p:spPr bwMode="auto">
          <a:xfrm>
            <a:off x="106613" y="5639496"/>
            <a:ext cx="9250316" cy="954107"/>
          </a:xfrm>
          <a:prstGeom prst="rect">
            <a:avLst/>
          </a:prstGeom>
          <a:solidFill>
            <a:srgbClr val="FFD347"/>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Các</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A\"/>
                <a:ea typeface="Times New Roman" panose="02020603050405020304" pitchFamily="18" charset="0"/>
                <a:cs typeface="Times New Roman" panose="02020603050405020304" pitchFamily="18" charset="0"/>
              </a:rPr>
              <a:t>số</a:t>
            </a:r>
            <a:r>
              <a:rPr lang="en-US" altLang="en-US" sz="2800" dirty="0" smtClean="0">
                <a:solidFill>
                  <a:srgbClr val="000000"/>
                </a:solidFill>
                <a:latin typeface="A\"/>
                <a:ea typeface="Times New Roman" panose="02020603050405020304" pitchFamily="18" charset="0"/>
                <a:cs typeface="Times New Roman" panose="02020603050405020304" pitchFamily="18" charset="0"/>
              </a:rPr>
              <a:t> -1; -2; -6; -7 </a:t>
            </a:r>
            <a:r>
              <a:rPr lang="vi-VN" altLang="en-US" sz="2800" dirty="0">
                <a:solidFill>
                  <a:srgbClr val="000000"/>
                </a:solidFill>
                <a:latin typeface="A\"/>
                <a:ea typeface="Times New Roman" panose="02020603050405020304" pitchFamily="18" charset="0"/>
                <a:cs typeface="Times New Roman" panose="02020603050405020304" pitchFamily="18" charset="0"/>
              </a:rPr>
              <a:t>được gọi là số nguyên </a:t>
            </a:r>
            <a:r>
              <a:rPr lang="vi-VN" altLang="en-US" sz="2800">
                <a:solidFill>
                  <a:srgbClr val="000000"/>
                </a:solidFill>
                <a:latin typeface="A\"/>
                <a:ea typeface="Times New Roman" panose="02020603050405020304" pitchFamily="18" charset="0"/>
                <a:cs typeface="Times New Roman" panose="02020603050405020304" pitchFamily="18" charset="0"/>
              </a:rPr>
              <a:t>âm</a:t>
            </a:r>
            <a:r>
              <a:rPr lang="vi-VN" altLang="en-US" sz="2800" smtClean="0">
                <a:solidFill>
                  <a:srgbClr val="000000"/>
                </a:solidFill>
                <a:latin typeface="A\"/>
                <a:ea typeface="Times New Roman" panose="02020603050405020304" pitchFamily="18" charset="0"/>
                <a:cs typeface="Times New Roman" panose="02020603050405020304" pitchFamily="18" charset="0"/>
              </a:rPr>
              <a:t>.</a:t>
            </a:r>
          </a:p>
          <a:p>
            <a:pPr eaLnBrk="0" fontAlgn="base" hangingPunct="0">
              <a:spcBef>
                <a:spcPct val="0"/>
              </a:spcBef>
              <a:spcAft>
                <a:spcPct val="0"/>
              </a:spcAft>
            </a:pPr>
            <a:endParaRPr lang="en-US" altLang="en-US" sz="2800" dirty="0" smtClean="0">
              <a:solidFill>
                <a:prstClr val="black"/>
              </a:solidFill>
              <a:latin typeface="A\"/>
            </a:endParaRPr>
          </a:p>
        </p:txBody>
      </p:sp>
      <p:sp>
        <p:nvSpPr>
          <p:cNvPr id="8" name="Cloud Callout 7"/>
          <p:cNvSpPr/>
          <p:nvPr/>
        </p:nvSpPr>
        <p:spPr>
          <a:xfrm>
            <a:off x="6249879" y="2249210"/>
            <a:ext cx="5460008" cy="2831292"/>
          </a:xfrm>
          <a:prstGeom prst="cloudCallout">
            <a:avLst>
              <a:gd name="adj1" fmla="val 43182"/>
              <a:gd name="adj2" fmla="val 71523"/>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just">
              <a:lnSpc>
                <a:spcPct val="115000"/>
              </a:lnSpc>
            </a:pPr>
            <a:r>
              <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z="28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 có nhận xét gì về nhiệt độ của các ngày 18, 19, 22, 23, 34?</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4">
            <a:extLst>
              <a:ext uri="{FF2B5EF4-FFF2-40B4-BE49-F238E27FC236}">
                <a16:creationId xmlns:a16="http://schemas.microsoft.com/office/drawing/2014/main" xmlns="" id="{58E6D429-DC53-47C4-8036-1E9D12B8E28B}"/>
              </a:ext>
            </a:extLst>
          </p:cNvPr>
          <p:cNvSpPr/>
          <p:nvPr/>
        </p:nvSpPr>
        <p:spPr>
          <a:xfrm>
            <a:off x="36141" y="54868"/>
            <a:ext cx="5717294" cy="493723"/>
          </a:xfrm>
          <a:prstGeom prst="roundRect">
            <a:avLst/>
          </a:prstGeom>
          <a:solidFill>
            <a:srgbClr val="1F4E79"/>
          </a:solidFill>
          <a:ln w="25400" cap="flat" cmpd="sng" algn="ctr">
            <a:solidFill>
              <a:srgbClr val="CC475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HOẠT</a:t>
            </a:r>
            <a:r>
              <a:rPr kumimoji="0" lang="en-US" sz="2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baseline="0" noProof="0" err="1" smtClean="0">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en-US" sz="28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KHỞI</a:t>
            </a:r>
            <a:r>
              <a:rPr kumimoji="0" lang="en-US" sz="2800" b="1" i="0" u="none" strike="noStrike" kern="0" cap="none" spc="0" normalizeH="0" noProof="0" smtClean="0">
                <a:ln>
                  <a:noFill/>
                </a:ln>
                <a:solidFill>
                  <a:prstClr val="white"/>
                </a:solidFill>
                <a:effectLst/>
                <a:uLnTx/>
                <a:uFillTx/>
                <a:latin typeface="Arial" panose="020B0604020202020204" pitchFamily="34" charset="0"/>
                <a:ea typeface="+mn-ea"/>
                <a:cs typeface="Arial" panose="020B0604020202020204" pitchFamily="34" charset="0"/>
              </a:rPr>
              <a:t> ĐỘNG</a:t>
            </a:r>
            <a:endParaRPr kumimoji="0" lang="en-US" sz="2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676197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p:cNvPicPr>
            <a:picLocks noChangeAspect="1" noChangeArrowheads="1"/>
          </p:cNvPicPr>
          <p:nvPr/>
        </p:nvPicPr>
        <p:blipFill>
          <a:blip r:embed="rId2"/>
          <a:srcRect/>
          <a:stretch>
            <a:fillRect/>
          </a:stretch>
        </p:blipFill>
        <p:spPr bwMode="auto">
          <a:xfrm>
            <a:off x="1562825" y="1753831"/>
            <a:ext cx="1846555" cy="4565174"/>
          </a:xfrm>
          <a:prstGeom prst="rect">
            <a:avLst/>
          </a:prstGeom>
          <a:noFill/>
          <a:ln>
            <a:noFill/>
          </a:ln>
          <a:effectLst>
            <a:prstShdw prst="shdw17" dist="17961" dir="2700000">
              <a:srgbClr val="4F81B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4247733" y="2036937"/>
            <a:ext cx="5943600" cy="1116013"/>
          </a:xfrm>
          <a:prstGeom prst="wedgeRoundRectCallout">
            <a:avLst>
              <a:gd name="adj1" fmla="val -67575"/>
              <a:gd name="adj2" fmla="val 45268"/>
              <a:gd name="adj3" fmla="val 16667"/>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Hãy</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đọc</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số</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chỉ</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nhiệt</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độ</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độ</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C) ở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trên</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mực</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số</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0?</a:t>
            </a:r>
          </a:p>
        </p:txBody>
      </p:sp>
      <p:sp>
        <p:nvSpPr>
          <p:cNvPr id="6" name="Rounded Rectangular Callout 5"/>
          <p:cNvSpPr/>
          <p:nvPr/>
        </p:nvSpPr>
        <p:spPr>
          <a:xfrm>
            <a:off x="4337327" y="3958778"/>
            <a:ext cx="5943600" cy="1116013"/>
          </a:xfrm>
          <a:prstGeom prst="wedgeRoundRectCallout">
            <a:avLst>
              <a:gd name="adj1" fmla="val -72704"/>
              <a:gd name="adj2" fmla="val 45268"/>
              <a:gd name="adj3" fmla="val 16667"/>
            </a:avLst>
          </a:prstGeom>
          <a:solidFill>
            <a:srgbClr val="92D050"/>
          </a:solidFill>
          <a:ln w="25400" cap="flat" cmpd="sng" algn="ctr">
            <a:solidFill>
              <a:srgbClr val="4F81BD">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chỉ</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nhiệt</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dưới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mực</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0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mang</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dấu</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gì</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7" name="TextBox 4"/>
          <p:cNvSpPr txBox="1">
            <a:spLocks noChangeArrowheads="1"/>
          </p:cNvSpPr>
          <p:nvPr/>
        </p:nvSpPr>
        <p:spPr bwMode="auto">
          <a:xfrm>
            <a:off x="4247733" y="3977829"/>
            <a:ext cx="57499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3200" b="1" smtClean="0">
                <a:solidFill>
                  <a:prstClr val="black"/>
                </a:solidFill>
                <a:latin typeface="Times New Roman" panose="02020603050405020304" pitchFamily="18" charset="0"/>
                <a:cs typeface="Times New Roman" panose="02020603050405020304" pitchFamily="18" charset="0"/>
              </a:rPr>
              <a:t>Các số chỉ nhiệt độ dưới mực số 0 có mang dấu “–”</a:t>
            </a:r>
          </a:p>
        </p:txBody>
      </p:sp>
      <p:sp>
        <p:nvSpPr>
          <p:cNvPr id="8" name="TextBox 27">
            <a:extLst>
              <a:ext uri="{FF2B5EF4-FFF2-40B4-BE49-F238E27FC236}">
                <a16:creationId xmlns="" xmlns:a16="http://schemas.microsoft.com/office/drawing/2014/main" id="{BB111D0E-1EC7-4CF6-AC18-B6B340C8220A}"/>
              </a:ext>
            </a:extLst>
          </p:cNvPr>
          <p:cNvSpPr txBox="1"/>
          <p:nvPr/>
        </p:nvSpPr>
        <p:spPr>
          <a:xfrm>
            <a:off x="1373183" y="94219"/>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pic>
        <p:nvPicPr>
          <p:cNvPr id="9" name="Google Shape;577;p3">
            <a:extLst>
              <a:ext uri="{FF2B5EF4-FFF2-40B4-BE49-F238E27FC236}">
                <a16:creationId xmlns="" xmlns:a16="http://schemas.microsoft.com/office/drawing/2014/main" id="{EBB82E65-FBB1-48A6-AC62-1020145934E3}"/>
              </a:ext>
            </a:extLst>
          </p:cNvPr>
          <p:cNvPicPr preferRelativeResize="0"/>
          <p:nvPr/>
        </p:nvPicPr>
        <p:blipFill rotWithShape="1">
          <a:blip r:embed="rId3">
            <a:alphaModFix/>
          </a:blip>
          <a:srcRect/>
          <a:stretch/>
        </p:blipFill>
        <p:spPr>
          <a:xfrm>
            <a:off x="11180276" y="0"/>
            <a:ext cx="1011724" cy="1290645"/>
          </a:xfrm>
          <a:prstGeom prst="rect">
            <a:avLst/>
          </a:prstGeom>
          <a:noFill/>
          <a:ln>
            <a:noFill/>
          </a:ln>
        </p:spPr>
      </p:pic>
      <p:sp>
        <p:nvSpPr>
          <p:cNvPr id="3" name="Rounded Rectangle 2"/>
          <p:cNvSpPr/>
          <p:nvPr/>
        </p:nvSpPr>
        <p:spPr>
          <a:xfrm>
            <a:off x="506026" y="884501"/>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10" name="Hình ảnh 6" descr="Ảnh có chứa văn bản, đồ họa véc-tơ, mẫu họa&#10;&#10;Mô tả được tạo tự động">
            <a:extLst>
              <a:ext uri="{FF2B5EF4-FFF2-40B4-BE49-F238E27FC236}">
                <a16:creationId xmlns="" xmlns:a16="http://schemas.microsoft.com/office/drawing/2014/main" id="{4C4EDA9C-D0CA-43A7-98FC-A7D4A4C9164E}"/>
              </a:ext>
            </a:extLst>
          </p:cNvPr>
          <p:cNvPicPr>
            <a:picLocks noChangeAspect="1"/>
          </p:cNvPicPr>
          <p:nvPr/>
        </p:nvPicPr>
        <p:blipFill>
          <a:blip r:embed="rId4"/>
          <a:stretch>
            <a:fillRect/>
          </a:stretch>
        </p:blipFill>
        <p:spPr>
          <a:xfrm>
            <a:off x="10538691" y="4632784"/>
            <a:ext cx="1534911" cy="2225215"/>
          </a:xfrm>
          <a:prstGeom prst="rect">
            <a:avLst/>
          </a:prstGeom>
        </p:spPr>
      </p:pic>
    </p:spTree>
    <p:extLst>
      <p:ext uri="{BB962C8B-B14F-4D97-AF65-F5344CB8AC3E}">
        <p14:creationId xmlns:p14="http://schemas.microsoft.com/office/powerpoint/2010/main" val="5304275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0" presetClass="exit" presetSubtype="0" fill="hold" grpId="1"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836083" y="1731146"/>
            <a:ext cx="4980372" cy="3948067"/>
          </a:xfrm>
          <a:prstGeom prst="rect">
            <a:avLst/>
          </a:prstGeom>
          <a:noFill/>
          <a:ln>
            <a:noFill/>
          </a:ln>
          <a:effectLst>
            <a:prstShdw prst="shdw17" dist="17961" dir="2700000">
              <a:srgbClr val="4F81B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4190260" y="5789780"/>
            <a:ext cx="5523391" cy="1004584"/>
          </a:xfrm>
          <a:prstGeom prst="wedgeRoundRectCallout">
            <a:avLst>
              <a:gd name="adj1" fmla="val -62960"/>
              <a:gd name="adj2" fmla="val -145112"/>
              <a:gd name="adj3" fmla="val 16667"/>
            </a:avLst>
          </a:prstGeom>
          <a:solidFill>
            <a:srgbClr val="92D050"/>
          </a:solidFill>
          <a:ln w="25400" cap="flat" cmpd="sng" algn="ctr">
            <a:solidFill>
              <a:srgbClr val="4F81BD">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bậc</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thang</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cao</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mang</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dấu</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trừ</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thì</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nằm</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ở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trên</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hay ở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dưới</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mực</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biển</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6" name="TextBox 27">
            <a:extLst>
              <a:ext uri="{FF2B5EF4-FFF2-40B4-BE49-F238E27FC236}">
                <a16:creationId xmlns="" xmlns:a16="http://schemas.microsoft.com/office/drawing/2014/main" id="{BB111D0E-1EC7-4CF6-AC18-B6B340C8220A}"/>
              </a:ext>
            </a:extLst>
          </p:cNvPr>
          <p:cNvSpPr txBox="1"/>
          <p:nvPr/>
        </p:nvSpPr>
        <p:spPr>
          <a:xfrm>
            <a:off x="1373183" y="94219"/>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7" name="Rounded Rectangle 6"/>
          <p:cNvSpPr/>
          <p:nvPr/>
        </p:nvSpPr>
        <p:spPr>
          <a:xfrm>
            <a:off x="665824" y="928890"/>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8" name="Google Shape;577;p3">
            <a:extLst>
              <a:ext uri="{FF2B5EF4-FFF2-40B4-BE49-F238E27FC236}">
                <a16:creationId xmlns="" xmlns:a16="http://schemas.microsoft.com/office/drawing/2014/main" id="{EBB82E65-FBB1-48A6-AC62-1020145934E3}"/>
              </a:ext>
            </a:extLst>
          </p:cNvPr>
          <p:cNvPicPr preferRelativeResize="0"/>
          <p:nvPr/>
        </p:nvPicPr>
        <p:blipFill rotWithShape="1">
          <a:blip r:embed="rId3">
            <a:alphaModFix/>
          </a:blip>
          <a:srcRect/>
          <a:stretch/>
        </p:blipFill>
        <p:spPr>
          <a:xfrm>
            <a:off x="11180276" y="94219"/>
            <a:ext cx="1011724" cy="1290645"/>
          </a:xfrm>
          <a:prstGeom prst="rect">
            <a:avLst/>
          </a:prstGeom>
          <a:noFill/>
          <a:ln>
            <a:noFill/>
          </a:ln>
        </p:spPr>
      </p:pic>
      <p:sp>
        <p:nvSpPr>
          <p:cNvPr id="9" name="Cloud Callout 8"/>
          <p:cNvSpPr/>
          <p:nvPr/>
        </p:nvSpPr>
        <p:spPr>
          <a:xfrm>
            <a:off x="6581065" y="1512407"/>
            <a:ext cx="4962617" cy="3515557"/>
          </a:xfrm>
          <a:prstGeom prst="cloudCallout">
            <a:avLst>
              <a:gd name="adj1" fmla="val 35518"/>
              <a:gd name="adj2" fmla="val 7790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US" sz="2400" b="1">
                <a:solidFill>
                  <a:schemeClr val="bg1"/>
                </a:solidFill>
                <a:latin typeface="Times New Roman" panose="02020603050405020304" pitchFamily="18" charset="0"/>
                <a:cs typeface="Times New Roman" panose="02020603050405020304" pitchFamily="18" charset="0"/>
              </a:rPr>
              <a:t>Hãy cho biết phép tính nào dưới đây không thực hiện được trong tập hợp số tự nhiên?</a:t>
            </a:r>
          </a:p>
          <a:p>
            <a:pPr lvl="0" algn="ctr"/>
            <a:r>
              <a:rPr lang="en-US" sz="2400" b="1">
                <a:solidFill>
                  <a:schemeClr val="bg1"/>
                </a:solidFill>
                <a:latin typeface="Times New Roman" panose="02020603050405020304" pitchFamily="18" charset="0"/>
                <a:cs typeface="Times New Roman" panose="02020603050405020304" pitchFamily="18" charset="0"/>
              </a:rPr>
              <a:t>2 + </a:t>
            </a:r>
            <a:r>
              <a:rPr lang="en-US" sz="2400" b="1" smtClean="0">
                <a:solidFill>
                  <a:schemeClr val="bg1"/>
                </a:solidFill>
                <a:latin typeface="Times New Roman" panose="02020603050405020304" pitchFamily="18" charset="0"/>
                <a:cs typeface="Times New Roman" panose="02020603050405020304" pitchFamily="18" charset="0"/>
              </a:rPr>
              <a:t>3; 3 </a:t>
            </a:r>
            <a:r>
              <a:rPr lang="en-US" sz="2400" b="1">
                <a:solidFill>
                  <a:schemeClr val="bg1"/>
                </a:solidFill>
                <a:latin typeface="Times New Roman" panose="02020603050405020304" pitchFamily="18" charset="0"/>
                <a:cs typeface="Times New Roman" panose="02020603050405020304" pitchFamily="18" charset="0"/>
              </a:rPr>
              <a:t>– </a:t>
            </a:r>
            <a:r>
              <a:rPr lang="en-US" sz="2400" b="1" smtClean="0">
                <a:solidFill>
                  <a:schemeClr val="bg1"/>
                </a:solidFill>
                <a:latin typeface="Times New Roman" panose="02020603050405020304" pitchFamily="18" charset="0"/>
                <a:cs typeface="Times New Roman" panose="02020603050405020304" pitchFamily="18" charset="0"/>
              </a:rPr>
              <a:t>4; 6 </a:t>
            </a:r>
            <a:r>
              <a:rPr lang="en-US" sz="2400" b="1">
                <a:solidFill>
                  <a:schemeClr val="bg1"/>
                </a:solidFill>
                <a:latin typeface="Times New Roman" panose="02020603050405020304" pitchFamily="18" charset="0"/>
                <a:cs typeface="Times New Roman" panose="02020603050405020304" pitchFamily="18" charset="0"/>
              </a:rPr>
              <a:t>– 9</a:t>
            </a:r>
          </a:p>
          <a:p>
            <a:pPr lvl="0" algn="ctr"/>
            <a:r>
              <a:rPr lang="en-US" sz="2400" b="1" smtClean="0">
                <a:solidFill>
                  <a:schemeClr val="bg1"/>
                </a:solidFill>
                <a:latin typeface="Times New Roman" panose="02020603050405020304" pitchFamily="18" charset="0"/>
                <a:cs typeface="Times New Roman" panose="02020603050405020304" pitchFamily="18" charset="0"/>
              </a:rPr>
              <a:t>   3 </a:t>
            </a:r>
            <a:r>
              <a:rPr lang="en-US" sz="2400" b="1">
                <a:solidFill>
                  <a:schemeClr val="bg1"/>
                </a:solidFill>
                <a:latin typeface="Times New Roman" panose="02020603050405020304" pitchFamily="18" charset="0"/>
                <a:cs typeface="Times New Roman" panose="02020603050405020304" pitchFamily="18" charset="0"/>
              </a:rPr>
              <a:t>+ 7</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4">
            <a:extLst/>
          </a:blip>
          <a:srcRect l="82402" t="43516" r="10146" b="34304"/>
          <a:stretch/>
        </p:blipFill>
        <p:spPr>
          <a:xfrm>
            <a:off x="11120316" y="5305303"/>
            <a:ext cx="969541" cy="1622495"/>
          </a:xfrm>
          <a:prstGeom prst="rect">
            <a:avLst/>
          </a:prstGeom>
        </p:spPr>
      </p:pic>
    </p:spTree>
    <p:extLst>
      <p:ext uri="{BB962C8B-B14F-4D97-AF65-F5344CB8AC3E}">
        <p14:creationId xmlns:p14="http://schemas.microsoft.com/office/powerpoint/2010/main" val="204363099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4078899" y="1707749"/>
            <a:ext cx="3949700" cy="2843213"/>
          </a:xfrm>
          <a:prstGeom prst="rect">
            <a:avLst/>
          </a:prstGeom>
          <a:noFill/>
          <a:ln>
            <a:noFill/>
          </a:ln>
          <a:effectLst>
            <a:prstShdw prst="shdw17" dist="17961" dir="2700000">
              <a:srgbClr val="4F81B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a:spLocks noChangeArrowheads="1"/>
          </p:cNvSpPr>
          <p:nvPr/>
        </p:nvSpPr>
        <p:spPr bwMode="auto">
          <a:xfrm>
            <a:off x="1373183" y="4985535"/>
            <a:ext cx="8686800" cy="1200150"/>
          </a:xfrm>
          <a:prstGeom prst="rect">
            <a:avLst/>
          </a:prstGeom>
          <a:solidFill>
            <a:srgbClr val="00B0F0"/>
          </a:solidFill>
          <a:ln>
            <a:noFill/>
          </a:ln>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400" b="1" smtClean="0">
                <a:latin typeface="Times New Roman" panose="02020603050405020304" pitchFamily="18" charset="0"/>
                <a:cs typeface="Times New Roman" panose="02020603050405020304" pitchFamily="18" charset="0"/>
              </a:rPr>
              <a:t>Trong đời sống, để biểu diễn nhiệt độ dưới không độ, độ cao dưới mực nước biển, để thực hiện được phép trừ hai số tự nhiên… người ta cần sử dụng một loại số mới, đó là </a:t>
            </a:r>
            <a:r>
              <a:rPr lang="en-US" altLang="en-US" sz="2400" b="1" smtClean="0">
                <a:solidFill>
                  <a:srgbClr val="FF0000"/>
                </a:solidFill>
                <a:latin typeface="Times New Roman" panose="02020603050405020304" pitchFamily="18" charset="0"/>
                <a:cs typeface="Times New Roman" panose="02020603050405020304" pitchFamily="18" charset="0"/>
              </a:rPr>
              <a:t>số nguyên âm.</a:t>
            </a:r>
          </a:p>
        </p:txBody>
      </p:sp>
      <p:pic>
        <p:nvPicPr>
          <p:cNvPr id="6" name="Picture 12"/>
          <p:cNvPicPr>
            <a:picLocks noChangeAspect="1" noChangeArrowheads="1"/>
          </p:cNvPicPr>
          <p:nvPr/>
        </p:nvPicPr>
        <p:blipFill>
          <a:blip r:embed="rId3"/>
          <a:srcRect/>
          <a:stretch>
            <a:fillRect/>
          </a:stretch>
        </p:blipFill>
        <p:spPr bwMode="auto">
          <a:xfrm>
            <a:off x="1706732" y="1653775"/>
            <a:ext cx="1193800" cy="2951163"/>
          </a:xfrm>
          <a:prstGeom prst="rect">
            <a:avLst/>
          </a:prstGeom>
          <a:noFill/>
          <a:ln>
            <a:noFill/>
          </a:ln>
          <a:effectLst>
            <a:prstShdw prst="shdw17" dist="17961" dir="2700000">
              <a:srgbClr val="4F81B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27">
            <a:extLst>
              <a:ext uri="{FF2B5EF4-FFF2-40B4-BE49-F238E27FC236}">
                <a16:creationId xmlns="" xmlns:a16="http://schemas.microsoft.com/office/drawing/2014/main" id="{BB111D0E-1EC7-4CF6-AC18-B6B340C8220A}"/>
              </a:ext>
            </a:extLst>
          </p:cNvPr>
          <p:cNvSpPr txBox="1"/>
          <p:nvPr/>
        </p:nvSpPr>
        <p:spPr>
          <a:xfrm>
            <a:off x="1373183" y="94219"/>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8" name="Rectangle 7"/>
          <p:cNvSpPr/>
          <p:nvPr/>
        </p:nvSpPr>
        <p:spPr>
          <a:xfrm>
            <a:off x="8909667" y="2782240"/>
            <a:ext cx="2300631" cy="646331"/>
          </a:xfrm>
          <a:prstGeom prst="rect">
            <a:avLst/>
          </a:prstGeom>
          <a:solidFill>
            <a:srgbClr val="FFFF00"/>
          </a:solidFill>
          <a:ln>
            <a:solidFill>
              <a:schemeClr val="tx1"/>
            </a:solidFill>
            <a:prstDash val="dash"/>
          </a:ln>
        </p:spPr>
        <p:txBody>
          <a:bodyPr wrap="none">
            <a:spAutoFit/>
          </a:bodyPr>
          <a:lstStyle/>
          <a:p>
            <a:pPr lvl="0" algn="ctr"/>
            <a:r>
              <a:rPr lang="en-US" sz="3600" b="1">
                <a:latin typeface="Times New Roman" panose="02020603050405020304" pitchFamily="18" charset="0"/>
                <a:cs typeface="Times New Roman" panose="02020603050405020304" pitchFamily="18" charset="0"/>
              </a:rPr>
              <a:t>3 – 4; 6 – 9</a:t>
            </a:r>
          </a:p>
        </p:txBody>
      </p:sp>
      <p:sp>
        <p:nvSpPr>
          <p:cNvPr id="9" name="Rounded Rectangle 8"/>
          <p:cNvSpPr/>
          <p:nvPr/>
        </p:nvSpPr>
        <p:spPr>
          <a:xfrm>
            <a:off x="665824" y="928890"/>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1999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373183" y="94219"/>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graphicFrame>
        <p:nvGraphicFramePr>
          <p:cNvPr id="3" name="Diagram 2"/>
          <p:cNvGraphicFramePr/>
          <p:nvPr>
            <p:extLst>
              <p:ext uri="{D42A27DB-BD31-4B8C-83A1-F6EECF244321}">
                <p14:modId xmlns:p14="http://schemas.microsoft.com/office/powerpoint/2010/main" val="2158619263"/>
              </p:ext>
            </p:extLst>
          </p:nvPr>
        </p:nvGraphicFramePr>
        <p:xfrm>
          <a:off x="2124723"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ed Rectangle 3"/>
          <p:cNvSpPr/>
          <p:nvPr/>
        </p:nvSpPr>
        <p:spPr>
          <a:xfrm>
            <a:off x="665824" y="928890"/>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2388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1231140" y="1802197"/>
            <a:ext cx="9635127" cy="83185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400" b="1" smtClean="0">
                <a:solidFill>
                  <a:prstClr val="black"/>
                </a:solidFill>
                <a:latin typeface="Times New Roman" panose="02020603050405020304" pitchFamily="18" charset="0"/>
                <a:cs typeface="Times New Roman" panose="02020603050405020304" pitchFamily="18" charset="0"/>
              </a:rPr>
              <a:t>Số nguyên âm được ghi như sau: -1; -2; -3;… và được đọc là: âm một, âm hai, âm ba… hoặc: trừ một, trừ hai, trừ ba, …</a:t>
            </a:r>
          </a:p>
        </p:txBody>
      </p:sp>
      <p:sp>
        <p:nvSpPr>
          <p:cNvPr id="6" name="TextBox 27">
            <a:extLst>
              <a:ext uri="{FF2B5EF4-FFF2-40B4-BE49-F238E27FC236}">
                <a16:creationId xmlns="" xmlns:a16="http://schemas.microsoft.com/office/drawing/2014/main" id="{BB111D0E-1EC7-4CF6-AC18-B6B340C8220A}"/>
              </a:ext>
            </a:extLst>
          </p:cNvPr>
          <p:cNvSpPr txBox="1"/>
          <p:nvPr/>
        </p:nvSpPr>
        <p:spPr>
          <a:xfrm>
            <a:off x="1373183" y="94219"/>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7" name="Rounded Rectangle 6"/>
          <p:cNvSpPr/>
          <p:nvPr/>
        </p:nvSpPr>
        <p:spPr>
          <a:xfrm>
            <a:off x="665824" y="928890"/>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Pentagon 7"/>
          <p:cNvSpPr/>
          <p:nvPr/>
        </p:nvSpPr>
        <p:spPr>
          <a:xfrm>
            <a:off x="-1" y="2894120"/>
            <a:ext cx="2539015" cy="514905"/>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t>THỰC HÀNH 1</a:t>
            </a:r>
            <a:endParaRPr lang="en-US" sz="2400" b="1"/>
          </a:p>
        </p:txBody>
      </p:sp>
      <p:sp>
        <p:nvSpPr>
          <p:cNvPr id="9" name="TextBox 8"/>
          <p:cNvSpPr txBox="1"/>
          <p:nvPr/>
        </p:nvSpPr>
        <p:spPr>
          <a:xfrm>
            <a:off x="2539014" y="2920739"/>
            <a:ext cx="8173425" cy="461665"/>
          </a:xfrm>
          <a:prstGeom prst="rect">
            <a:avLst/>
          </a:prstGeom>
          <a:noFill/>
        </p:spPr>
        <p:txBody>
          <a:bodyPr wrap="square" rtlCol="0">
            <a:spAutoFit/>
          </a:bodyPr>
          <a:lstStyle/>
          <a:p>
            <a:r>
              <a:rPr lang="en-US" sz="2400" b="1" dirty="0" err="1">
                <a:solidFill>
                  <a:srgbClr val="0070C0"/>
                </a:solidFill>
                <a:latin typeface="Times New Roman" panose="02020603050405020304" pitchFamily="18" charset="0"/>
                <a:cs typeface="Times New Roman" panose="02020603050405020304" pitchFamily="18" charset="0"/>
              </a:rPr>
              <a:t>Hãy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đọc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số</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âm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chỉ</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nhiệt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độ</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dưới</a:t>
            </a:r>
            <a:r>
              <a:rPr lang="en-US" sz="2400" b="1" dirty="0">
                <a:solidFill>
                  <a:srgbClr val="0070C0"/>
                </a:solidFill>
                <a:latin typeface="Times New Roman" panose="02020603050405020304" pitchFamily="18" charset="0"/>
                <a:cs typeface="Times New Roman" panose="02020603050405020304" pitchFamily="18" charset="0"/>
              </a:rPr>
              <a:t> 0 </a:t>
            </a:r>
            <a:r>
              <a:rPr lang="en-US" sz="2400" b="1" dirty="0" err="1">
                <a:solidFill>
                  <a:srgbClr val="0070C0"/>
                </a:solidFill>
                <a:latin typeface="Times New Roman" panose="02020603050405020304" pitchFamily="18" charset="0"/>
                <a:cs typeface="Times New Roman" panose="02020603050405020304" pitchFamily="18" charset="0"/>
              </a:rPr>
              <a:t>độ</a:t>
            </a:r>
            <a:r>
              <a:rPr lang="en-US" sz="2400" b="1" dirty="0">
                <a:solidFill>
                  <a:srgbClr val="0070C0"/>
                </a:solidFill>
                <a:latin typeface="Times New Roman" panose="02020603050405020304" pitchFamily="18" charset="0"/>
                <a:cs typeface="Times New Roman" panose="02020603050405020304" pitchFamily="18" charset="0"/>
              </a:rPr>
              <a:t> C </a:t>
            </a:r>
            <a:r>
              <a:rPr lang="en-US" sz="2400" b="1" dirty="0" err="1">
                <a:solidFill>
                  <a:srgbClr val="0070C0"/>
                </a:solidFill>
                <a:latin typeface="Times New Roman" panose="02020603050405020304" pitchFamily="18" charset="0"/>
                <a:cs typeface="Times New Roman" panose="02020603050405020304" pitchFamily="18" charset="0"/>
              </a:rPr>
              <a:t>sau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đây</a:t>
            </a:r>
            <a:r>
              <a:rPr lang="en-US" sz="2400" b="1" dirty="0">
                <a:solidFill>
                  <a:srgbClr val="0070C0"/>
                </a:solidFill>
                <a:latin typeface="Times New Roman" panose="02020603050405020304" pitchFamily="18" charset="0"/>
                <a:cs typeface="Times New Roman" panose="02020603050405020304" pitchFamily="18" charset="0"/>
              </a:rPr>
              <a:t>: </a:t>
            </a:r>
          </a:p>
        </p:txBody>
      </p:sp>
      <p:grpSp>
        <p:nvGrpSpPr>
          <p:cNvPr id="10" name="Group 9"/>
          <p:cNvGrpSpPr/>
          <p:nvPr/>
        </p:nvGrpSpPr>
        <p:grpSpPr>
          <a:xfrm>
            <a:off x="574172" y="3907650"/>
            <a:ext cx="3615646" cy="2481734"/>
            <a:chOff x="457201" y="2781301"/>
            <a:chExt cx="5757984" cy="3946619"/>
          </a:xfrm>
        </p:grpSpPr>
        <p:pic>
          <p:nvPicPr>
            <p:cNvPr id="11" name="Picture 2" descr="10 thanh pho lanh nhat hanh tinh anh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1" y="2781301"/>
              <a:ext cx="5757984" cy="394661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Box 11"/>
                <p:cNvSpPr txBox="1"/>
                <p:nvPr/>
              </p:nvSpPr>
              <p:spPr>
                <a:xfrm>
                  <a:off x="490416" y="2933700"/>
                  <a:ext cx="5605586" cy="630846"/>
                </a:xfrm>
                <a:prstGeom prst="rect">
                  <a:avLst/>
                </a:prstGeom>
                <a:noFill/>
              </p:spPr>
              <p:txBody>
                <a:bodyPr wrap="square" rtlCol="0">
                  <a:spAutoFit/>
                </a:bodyPr>
                <a:lstStyle/>
                <a:p>
                  <a:pPr algn="ctr"/>
                  <a:r>
                    <a:rPr lang="en-US" sz="2133" b="1" dirty="0">
                      <a:solidFill>
                        <a:prstClr val="white"/>
                      </a:solidFill>
                      <a:latin typeface="Times New Roman" panose="02020603050405020304" pitchFamily="18" charset="0"/>
                      <a:cs typeface="Times New Roman" panose="02020603050405020304" pitchFamily="18" charset="0"/>
                    </a:rPr>
                    <a:t>Fraser, Colorado, </a:t>
                  </a:r>
                  <a:r>
                    <a:rPr lang="en-US" sz="2133" b="1" dirty="0" err="1">
                      <a:solidFill>
                        <a:prstClr val="white"/>
                      </a:solidFill>
                      <a:latin typeface="Times New Roman" panose="02020603050405020304" pitchFamily="18" charset="0"/>
                      <a:cs typeface="Times New Roman" panose="02020603050405020304" pitchFamily="18" charset="0"/>
                    </a:rPr>
                    <a:t>Mỹ</a:t>
                  </a:r>
                  <a:r>
                    <a:rPr lang="en-US" sz="2133" b="1" dirty="0">
                      <a:solidFill>
                        <a:prstClr val="white"/>
                      </a:solidFill>
                      <a:latin typeface="Times New Roman" panose="02020603050405020304" pitchFamily="18" charset="0"/>
                      <a:cs typeface="Times New Roman" panose="02020603050405020304" pitchFamily="18" charset="0"/>
                    </a:rPr>
                    <a:t> : </a:t>
                  </a:r>
                  <a14:m>
                    <m:oMath xmlns:m="http://schemas.openxmlformats.org/officeDocument/2006/math">
                      <m:r>
                        <a:rPr lang="en-US" sz="2133" b="1" i="1">
                          <a:solidFill>
                            <a:prstClr val="white"/>
                          </a:solidFill>
                          <a:latin typeface="Cambria Math" panose="02040503050406030204" pitchFamily="18" charset="0"/>
                        </a:rPr>
                        <m:t>−</m:t>
                      </m:r>
                      <m:r>
                        <a:rPr lang="en-US" sz="2133" b="1" i="1">
                          <a:solidFill>
                            <a:prstClr val="white"/>
                          </a:solidFill>
                          <a:latin typeface="Cambria Math" panose="02040503050406030204" pitchFamily="18" charset="0"/>
                        </a:rPr>
                        <m:t>𝟏𝟖</m:t>
                      </m:r>
                      <m:r>
                        <a:rPr lang="en-US" sz="2133" b="1" i="1">
                          <a:solidFill>
                            <a:prstClr val="white"/>
                          </a:solidFill>
                          <a:latin typeface="Cambria Math" panose="02040503050406030204" pitchFamily="18" charset="0"/>
                          <a:ea typeface="Cambria Math" panose="02040503050406030204" pitchFamily="18" charset="0"/>
                        </a:rPr>
                        <m:t>°</m:t>
                      </m:r>
                      <m:r>
                        <a:rPr lang="en-US" sz="2133" b="1" i="1">
                          <a:solidFill>
                            <a:prstClr val="white"/>
                          </a:solidFill>
                          <a:latin typeface="Cambria Math" panose="02040503050406030204" pitchFamily="18" charset="0"/>
                          <a:ea typeface="Cambria Math" panose="02040503050406030204" pitchFamily="18" charset="0"/>
                        </a:rPr>
                        <m:t>𝑪</m:t>
                      </m:r>
                    </m:oMath>
                  </a14:m>
                  <a:endParaRPr lang="en-US" sz="2133"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90416" y="2933700"/>
                  <a:ext cx="5605586" cy="630846"/>
                </a:xfrm>
                <a:prstGeom prst="rect">
                  <a:avLst/>
                </a:prstGeom>
                <a:blipFill>
                  <a:blip r:embed="rId3"/>
                  <a:stretch>
                    <a:fillRect l="-1468" t="-7246" b="-28986"/>
                  </a:stretch>
                </a:blipFill>
              </p:spPr>
              <p:txBody>
                <a:bodyPr/>
                <a:lstStyle/>
                <a:p>
                  <a:r>
                    <a:rPr lang="en-US">
                      <a:noFill/>
                    </a:rPr>
                    <a:t> </a:t>
                  </a:r>
                </a:p>
              </p:txBody>
            </p:sp>
          </mc:Fallback>
        </mc:AlternateContent>
      </p:grpSp>
      <p:grpSp>
        <p:nvGrpSpPr>
          <p:cNvPr id="13" name="Group 12"/>
          <p:cNvGrpSpPr/>
          <p:nvPr/>
        </p:nvGrpSpPr>
        <p:grpSpPr>
          <a:xfrm>
            <a:off x="4495270" y="3907650"/>
            <a:ext cx="3616319" cy="2483397"/>
            <a:chOff x="5823760" y="2800272"/>
            <a:chExt cx="5815317" cy="3883927"/>
          </a:xfrm>
        </p:grpSpPr>
        <p:pic>
          <p:nvPicPr>
            <p:cNvPr id="14" name="Picture 4" descr="10 thanh pho lanh nhat hanh tinh anh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3761" y="2800272"/>
              <a:ext cx="5815316" cy="388392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Rectangle 14"/>
                <p:cNvSpPr/>
                <p:nvPr/>
              </p:nvSpPr>
              <p:spPr>
                <a:xfrm>
                  <a:off x="5823760" y="2987776"/>
                  <a:ext cx="5682440" cy="630846"/>
                </a:xfrm>
                <a:prstGeom prst="rect">
                  <a:avLst/>
                </a:prstGeom>
              </p:spPr>
              <p:txBody>
                <a:bodyPr wrap="square">
                  <a:spAutoFit/>
                </a:bodyPr>
                <a:lstStyle/>
                <a:p>
                  <a:r>
                    <a:rPr lang="en-US" sz="2133" b="1" dirty="0">
                      <a:solidFill>
                        <a:prstClr val="white"/>
                      </a:solidFill>
                      <a:latin typeface="Times New Roman" panose="02020603050405020304" pitchFamily="18" charset="0"/>
                      <a:cs typeface="Times New Roman" panose="02020603050405020304" pitchFamily="18" charset="0"/>
                    </a:rPr>
                    <a:t>Fairbanks, Alaska, </a:t>
                  </a:r>
                  <a:r>
                    <a:rPr lang="en-US" sz="2133" b="1" dirty="0" err="1">
                      <a:solidFill>
                        <a:prstClr val="white"/>
                      </a:solidFill>
                      <a:latin typeface="Times New Roman" panose="02020603050405020304" pitchFamily="18" charset="0"/>
                      <a:cs typeface="Times New Roman" panose="02020603050405020304" pitchFamily="18" charset="0"/>
                    </a:rPr>
                    <a:t>Mỹ</a:t>
                  </a:r>
                  <a:r>
                    <a:rPr lang="en-US" sz="2133" b="1"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r>
                        <a:rPr lang="en-US" sz="2133" b="1" i="1">
                          <a:solidFill>
                            <a:prstClr val="white"/>
                          </a:solidFill>
                          <a:latin typeface="Cambria Math" panose="02040503050406030204" pitchFamily="18" charset="0"/>
                        </a:rPr>
                        <m:t>−</m:t>
                      </m:r>
                      <m:r>
                        <a:rPr lang="en-US" sz="2133" b="1" i="1">
                          <a:solidFill>
                            <a:prstClr val="white"/>
                          </a:solidFill>
                          <a:latin typeface="Cambria Math" panose="02040503050406030204" pitchFamily="18" charset="0"/>
                        </a:rPr>
                        <m:t>𝟑𝟑</m:t>
                      </m:r>
                      <m:r>
                        <a:rPr lang="en-US" sz="2133" b="1" i="1">
                          <a:solidFill>
                            <a:prstClr val="white"/>
                          </a:solidFill>
                          <a:latin typeface="Cambria Math" panose="02040503050406030204" pitchFamily="18" charset="0"/>
                          <a:ea typeface="Cambria Math" panose="02040503050406030204" pitchFamily="18" charset="0"/>
                        </a:rPr>
                        <m:t>°</m:t>
                      </m:r>
                      <m:r>
                        <a:rPr lang="en-US" sz="2133" b="1" i="1">
                          <a:solidFill>
                            <a:prstClr val="white"/>
                          </a:solidFill>
                          <a:latin typeface="Cambria Math" panose="02040503050406030204" pitchFamily="18" charset="0"/>
                          <a:ea typeface="Cambria Math" panose="02040503050406030204" pitchFamily="18" charset="0"/>
                        </a:rPr>
                        <m:t>𝑪</m:t>
                      </m:r>
                    </m:oMath>
                  </a14:m>
                  <a:endParaRPr lang="en-US" sz="2133"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823760" y="2987776"/>
                  <a:ext cx="5682440" cy="630846"/>
                </a:xfrm>
                <a:prstGeom prst="rect">
                  <a:avLst/>
                </a:prstGeom>
                <a:blipFill>
                  <a:blip r:embed="rId5"/>
                  <a:stretch>
                    <a:fillRect l="-1932" t="-7246" b="-28986"/>
                  </a:stretch>
                </a:blipFill>
              </p:spPr>
              <p:txBody>
                <a:bodyPr/>
                <a:lstStyle/>
                <a:p>
                  <a:r>
                    <a:rPr lang="en-US">
                      <a:noFill/>
                    </a:rPr>
                    <a:t> </a:t>
                  </a:r>
                </a:p>
              </p:txBody>
            </p:sp>
          </mc:Fallback>
        </mc:AlternateContent>
      </p:grpSp>
      <p:grpSp>
        <p:nvGrpSpPr>
          <p:cNvPr id="16" name="Group 15"/>
          <p:cNvGrpSpPr/>
          <p:nvPr/>
        </p:nvGrpSpPr>
        <p:grpSpPr>
          <a:xfrm>
            <a:off x="8417042" y="3907650"/>
            <a:ext cx="3314386" cy="2539760"/>
            <a:chOff x="11633997" y="2824316"/>
            <a:chExt cx="6690952" cy="3736772"/>
          </a:xfrm>
        </p:grpSpPr>
        <p:pic>
          <p:nvPicPr>
            <p:cNvPr id="17" name="Picture 6" descr="10 thanh pho lanh nhat hanh tinh anh 9"/>
            <p:cNvPicPr>
              <a:picLocks noChangeAspect="1" noChangeArrowheads="1"/>
            </p:cNvPicPr>
            <p:nvPr/>
          </p:nvPicPr>
          <p:blipFill rotWithShape="1">
            <a:blip r:embed="rId6">
              <a:extLst>
                <a:ext uri="{28A0092B-C50C-407E-A947-70E740481C1C}">
                  <a14:useLocalDpi xmlns:a14="http://schemas.microsoft.com/office/drawing/2010/main" val="0"/>
                </a:ext>
              </a:extLst>
            </a:blip>
            <a:srcRect t="16638" b="13113"/>
            <a:stretch/>
          </p:blipFill>
          <p:spPr bwMode="auto">
            <a:xfrm>
              <a:off x="11633997" y="2824316"/>
              <a:ext cx="6690952" cy="373677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Rectangle 17"/>
                <p:cNvSpPr/>
                <p:nvPr/>
              </p:nvSpPr>
              <p:spPr>
                <a:xfrm>
                  <a:off x="11936716" y="2955000"/>
                  <a:ext cx="6085514" cy="1077100"/>
                </a:xfrm>
                <a:prstGeom prst="rect">
                  <a:avLst/>
                </a:prstGeom>
              </p:spPr>
              <p:txBody>
                <a:bodyPr wrap="none">
                  <a:spAutoFit/>
                </a:bodyPr>
                <a:lstStyle/>
                <a:p>
                  <a:r>
                    <a:rPr lang="en-US" sz="2133" b="1" dirty="0">
                      <a:solidFill>
                        <a:srgbClr val="FF0000"/>
                      </a:solidFill>
                      <a:latin typeface="Times New Roman" panose="02020603050405020304" pitchFamily="18" charset="0"/>
                      <a:cs typeface="Times New Roman" panose="02020603050405020304" pitchFamily="18" charset="0"/>
                    </a:rPr>
                    <a:t>Ulaanbaatar, </a:t>
                  </a:r>
                  <a:r>
                    <a:rPr lang="en-US" sz="2133" b="1" dirty="0" err="1">
                      <a:solidFill>
                        <a:srgbClr val="FF0000"/>
                      </a:solidFill>
                      <a:latin typeface="Times New Roman" panose="02020603050405020304" pitchFamily="18" charset="0"/>
                      <a:cs typeface="Times New Roman" panose="02020603050405020304" pitchFamily="18" charset="0"/>
                    </a:rPr>
                    <a:t>Mông</a:t>
                  </a:r>
                  <a:r>
                    <a:rPr lang="en-US" sz="2133" b="1" dirty="0">
                      <a:solidFill>
                        <a:srgbClr val="FF0000"/>
                      </a:solidFill>
                      <a:latin typeface="Times New Roman" panose="020206030504050203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cs typeface="Times New Roman" panose="02020603050405020304" pitchFamily="18" charset="0"/>
                    </a:rPr>
                    <a:t>Cổ</a:t>
                  </a:r>
                  <a:r>
                    <a:rPr lang="en-US" sz="2133" b="1" dirty="0">
                      <a:solidFill>
                        <a:srgbClr val="FF0000"/>
                      </a:solidFill>
                      <a:latin typeface="Times New Roman" panose="02020603050405020304" pitchFamily="18" charset="0"/>
                      <a:cs typeface="Times New Roman" panose="02020603050405020304" pitchFamily="18" charset="0"/>
                    </a:rPr>
                    <a:t>: </a:t>
                  </a:r>
                  <a:endParaRPr lang="en-US" sz="2133" b="1" i="1" smtClean="0">
                    <a:solidFill>
                      <a:srgbClr val="FF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133" b="1" i="1">
                            <a:solidFill>
                              <a:srgbClr val="FF0000"/>
                            </a:solidFill>
                            <a:latin typeface="Cambria Math" panose="02040503050406030204" pitchFamily="18" charset="0"/>
                          </a:rPr>
                          <m:t>−</m:t>
                        </m:r>
                        <m:r>
                          <a:rPr lang="en-US" sz="2133" b="1" i="1">
                            <a:solidFill>
                              <a:srgbClr val="FF0000"/>
                            </a:solidFill>
                            <a:latin typeface="Cambria Math" panose="02040503050406030204" pitchFamily="18" charset="0"/>
                          </a:rPr>
                          <m:t>𝟐𝟔</m:t>
                        </m:r>
                        <m:r>
                          <a:rPr lang="en-US" sz="2133" b="1" i="1">
                            <a:solidFill>
                              <a:srgbClr val="FF0000"/>
                            </a:solidFill>
                            <a:latin typeface="Cambria Math" panose="02040503050406030204" pitchFamily="18" charset="0"/>
                            <a:ea typeface="Cambria Math" panose="02040503050406030204" pitchFamily="18" charset="0"/>
                          </a:rPr>
                          <m:t>°</m:t>
                        </m:r>
                        <m:r>
                          <a:rPr lang="en-US" sz="2133" b="1" i="1">
                            <a:solidFill>
                              <a:srgbClr val="FF0000"/>
                            </a:solidFill>
                            <a:latin typeface="Cambria Math" panose="02040503050406030204" pitchFamily="18" charset="0"/>
                            <a:ea typeface="Cambria Math" panose="02040503050406030204" pitchFamily="18" charset="0"/>
                          </a:rPr>
                          <m:t>𝑪</m:t>
                        </m:r>
                      </m:oMath>
                    </m:oMathPara>
                  </a14:m>
                  <a:endParaRPr lang="en-US" sz="2133"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1936716" y="2955000"/>
                  <a:ext cx="6085514" cy="1077100"/>
                </a:xfrm>
                <a:prstGeom prst="rect">
                  <a:avLst/>
                </a:prstGeom>
                <a:blipFill rotWithShape="0">
                  <a:blip r:embed="rId7"/>
                  <a:stretch>
                    <a:fillRect l="-2424" t="-5000" r="-1414"/>
                  </a:stretch>
                </a:blipFill>
              </p:spPr>
              <p:txBody>
                <a:bodyPr/>
                <a:lstStyle/>
                <a:p>
                  <a:r>
                    <a:rPr lang="en-US">
                      <a:noFill/>
                    </a:rPr>
                    <a:t> </a:t>
                  </a:r>
                </a:p>
              </p:txBody>
            </p:sp>
          </mc:Fallback>
        </mc:AlternateContent>
      </p:grpSp>
    </p:spTree>
    <p:extLst>
      <p:ext uri="{BB962C8B-B14F-4D97-AF65-F5344CB8AC3E}">
        <p14:creationId xmlns:p14="http://schemas.microsoft.com/office/powerpoint/2010/main" val="25202568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 xmlns:a16="http://schemas.microsoft.com/office/drawing/2014/main"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3" name="Rounded Rectangle 2"/>
          <p:cNvSpPr/>
          <p:nvPr/>
        </p:nvSpPr>
        <p:spPr>
          <a:xfrm>
            <a:off x="665824" y="928890"/>
            <a:ext cx="446546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b="1" smtClean="0">
                <a:solidFill>
                  <a:srgbClr val="FF0000"/>
                </a:solidFill>
                <a:latin typeface="Times New Roman" panose="02020603050405020304" pitchFamily="18" charset="0"/>
                <a:cs typeface="Times New Roman" panose="02020603050405020304" pitchFamily="18" charset="0"/>
              </a:rPr>
              <a:t>. Tập hợp số nguyên</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77250" y="1621322"/>
            <a:ext cx="5614331" cy="461665"/>
          </a:xfrm>
          <a:prstGeom prst="rect">
            <a:avLst/>
          </a:prstGeom>
          <a:noFill/>
        </p:spPr>
        <p:txBody>
          <a:bodyPr wrap="square" rtlCol="0">
            <a:spAutoFit/>
          </a:bodyPr>
          <a:lstStyle/>
          <a:p>
            <a:r>
              <a:rPr lang="en-US" sz="2400" b="1" dirty="0" err="1">
                <a:solidFill>
                  <a:srgbClr val="0070C0"/>
                </a:solidFill>
                <a:latin typeface="Times New Roman" panose="02020603050405020304" pitchFamily="18" charset="0"/>
                <a:cs typeface="Times New Roman" panose="02020603050405020304" pitchFamily="18" charset="0"/>
              </a:rPr>
              <a:t>Hãy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viết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tập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hợp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số</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tự</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nhiên</a:t>
            </a:r>
            <a:r>
              <a:rPr lang="en-US" sz="2400" b="1" dirty="0">
                <a:solidFill>
                  <a:srgbClr val="0070C0"/>
                </a:solidFill>
                <a:latin typeface="Times New Roman" panose="02020603050405020304" pitchFamily="18" charset="0"/>
                <a:cs typeface="Times New Roman" panose="02020603050405020304" pitchFamily="18" charset="0"/>
              </a:rPr>
              <a:t>. </a:t>
            </a:r>
          </a:p>
        </p:txBody>
      </p:sp>
      <p:sp>
        <p:nvSpPr>
          <p:cNvPr id="7" name="TextBox 6"/>
          <p:cNvSpPr txBox="1"/>
          <p:nvPr/>
        </p:nvSpPr>
        <p:spPr>
          <a:xfrm>
            <a:off x="6234446" y="6302736"/>
            <a:ext cx="3372705" cy="543675"/>
          </a:xfrm>
          <a:prstGeom prst="rect">
            <a:avLst/>
          </a:prstGeom>
          <a:solidFill>
            <a:srgbClr val="FF33CC"/>
          </a:solidFill>
        </p:spPr>
        <p:txBody>
          <a:bodyPr wrap="square" rtlCol="0">
            <a:spAutoFit/>
          </a:bodyPr>
          <a:lstStyle/>
          <a:p>
            <a:pPr algn="ctr"/>
            <a:r>
              <a:rPr lang="en-US" sz="2933" dirty="0" err="1">
                <a:solidFill>
                  <a:prstClr val="black"/>
                </a:solidFill>
                <a:latin typeface="Times New Roman" panose="02020603050405020304" pitchFamily="18" charset="0"/>
                <a:cs typeface="Times New Roman" panose="02020603050405020304" pitchFamily="18" charset="0"/>
              </a:rPr>
              <a:t>Tập</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hợp</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số</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gì</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8" name="Oval 7"/>
          <p:cNvSpPr/>
          <p:nvPr/>
        </p:nvSpPr>
        <p:spPr>
          <a:xfrm>
            <a:off x="4343009" y="1500101"/>
            <a:ext cx="7004685" cy="1885612"/>
          </a:xfrm>
          <a:prstGeom prst="ellipse">
            <a:avLst/>
          </a:prstGeom>
          <a:solidFill>
            <a:srgbClr val="FFC000">
              <a:tint val="50000"/>
              <a:alpha val="40000"/>
              <a:hueOff val="0"/>
              <a:satOff val="0"/>
              <a:lumOff val="0"/>
              <a:alphaOff val="0"/>
            </a:srgbClr>
          </a:solidFill>
          <a:ln>
            <a:noFill/>
          </a:ln>
          <a:effectLst/>
        </p:spPr>
      </p:sp>
      <p:sp>
        <p:nvSpPr>
          <p:cNvPr id="9" name="Down Arrow 8"/>
          <p:cNvSpPr/>
          <p:nvPr/>
        </p:nvSpPr>
        <p:spPr>
          <a:xfrm>
            <a:off x="7203121" y="5811580"/>
            <a:ext cx="1357497" cy="673433"/>
          </a:xfrm>
          <a:prstGeom prst="downArrow">
            <a:avLst/>
          </a:prstGeom>
          <a:solidFill>
            <a:srgbClr val="00B0F0"/>
          </a:solidFill>
          <a:ln w="12700" cap="flat" cmpd="sng" algn="ctr">
            <a:solidFill>
              <a:sysClr val="window" lastClr="FFFFFF">
                <a:hueOff val="0"/>
                <a:satOff val="0"/>
                <a:lumOff val="0"/>
                <a:alphaOff val="0"/>
              </a:sysClr>
            </a:solidFill>
            <a:prstDash val="solid"/>
            <a:miter lim="800000"/>
          </a:ln>
          <a:effectLst/>
        </p:spPr>
      </p:sp>
      <p:sp>
        <p:nvSpPr>
          <p:cNvPr id="10" name="Freeform 9"/>
          <p:cNvSpPr/>
          <p:nvPr/>
        </p:nvSpPr>
        <p:spPr>
          <a:xfrm>
            <a:off x="7087569" y="3356048"/>
            <a:ext cx="2443495" cy="1894030"/>
          </a:xfrm>
          <a:custGeom>
            <a:avLst/>
            <a:gdLst>
              <a:gd name="connsiteX0" fmla="*/ 0 w 1887088"/>
              <a:gd name="connsiteY0" fmla="*/ 943544 h 1887088"/>
              <a:gd name="connsiteX1" fmla="*/ 943544 w 1887088"/>
              <a:gd name="connsiteY1" fmla="*/ 0 h 1887088"/>
              <a:gd name="connsiteX2" fmla="*/ 1887088 w 1887088"/>
              <a:gd name="connsiteY2" fmla="*/ 943544 h 1887088"/>
              <a:gd name="connsiteX3" fmla="*/ 943544 w 1887088"/>
              <a:gd name="connsiteY3" fmla="*/ 1887088 h 1887088"/>
              <a:gd name="connsiteX4" fmla="*/ 0 w 1887088"/>
              <a:gd name="connsiteY4" fmla="*/ 943544 h 1887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088" h="1887088">
                <a:moveTo>
                  <a:pt x="0" y="943544"/>
                </a:moveTo>
                <a:cubicBezTo>
                  <a:pt x="0" y="422439"/>
                  <a:pt x="422439" y="0"/>
                  <a:pt x="943544" y="0"/>
                </a:cubicBezTo>
                <a:cubicBezTo>
                  <a:pt x="1464649" y="0"/>
                  <a:pt x="1887088" y="422439"/>
                  <a:pt x="1887088" y="943544"/>
                </a:cubicBezTo>
                <a:cubicBezTo>
                  <a:pt x="1887088" y="1464649"/>
                  <a:pt x="1464649" y="1887088"/>
                  <a:pt x="943544" y="1887088"/>
                </a:cubicBezTo>
                <a:cubicBezTo>
                  <a:pt x="422439" y="1887088"/>
                  <a:pt x="0" y="1464649"/>
                  <a:pt x="0" y="943544"/>
                </a:cubicBezTo>
                <a:close/>
              </a:path>
            </a:pathLst>
          </a:cu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19799" tIns="219799" rIns="219799" bIns="219799" numCol="1" spcCol="1270" anchor="ctr" anchorCtr="0">
            <a:noAutofit/>
          </a:bodyPr>
          <a:lstStyle/>
          <a:p>
            <a:pPr marL="0" marR="0" lvl="0" indent="0" algn="ctr" defTabSz="1244662"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err="1" smtClean="0">
                <a:ln>
                  <a:noFill/>
                </a:ln>
                <a:solidFill>
                  <a:prstClr val="white"/>
                </a:solidFill>
                <a:effectLst/>
                <a:uLnTx/>
                <a:uFillTx/>
                <a:latin typeface="Calibri" panose="020F0502020204030204"/>
                <a:ea typeface="+mn-ea"/>
                <a:cs typeface="+mn-cs"/>
              </a:rPr>
              <a:t>Số</a:t>
            </a: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 0</a:t>
            </a:r>
          </a:p>
        </p:txBody>
      </p:sp>
      <p:sp>
        <p:nvSpPr>
          <p:cNvPr id="11" name="Freeform 10"/>
          <p:cNvSpPr/>
          <p:nvPr/>
        </p:nvSpPr>
        <p:spPr>
          <a:xfrm>
            <a:off x="5532600" y="1917339"/>
            <a:ext cx="2443495" cy="1894030"/>
          </a:xfrm>
          <a:custGeom>
            <a:avLst/>
            <a:gdLst>
              <a:gd name="connsiteX0" fmla="*/ 0 w 1887088"/>
              <a:gd name="connsiteY0" fmla="*/ 943544 h 1887088"/>
              <a:gd name="connsiteX1" fmla="*/ 943544 w 1887088"/>
              <a:gd name="connsiteY1" fmla="*/ 0 h 1887088"/>
              <a:gd name="connsiteX2" fmla="*/ 1887088 w 1887088"/>
              <a:gd name="connsiteY2" fmla="*/ 943544 h 1887088"/>
              <a:gd name="connsiteX3" fmla="*/ 943544 w 1887088"/>
              <a:gd name="connsiteY3" fmla="*/ 1887088 h 1887088"/>
              <a:gd name="connsiteX4" fmla="*/ 0 w 1887088"/>
              <a:gd name="connsiteY4" fmla="*/ 943544 h 1887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088" h="1887088">
                <a:moveTo>
                  <a:pt x="0" y="943544"/>
                </a:moveTo>
                <a:cubicBezTo>
                  <a:pt x="0" y="422439"/>
                  <a:pt x="422439" y="0"/>
                  <a:pt x="943544" y="0"/>
                </a:cubicBezTo>
                <a:cubicBezTo>
                  <a:pt x="1464649" y="0"/>
                  <a:pt x="1887088" y="422439"/>
                  <a:pt x="1887088" y="943544"/>
                </a:cubicBezTo>
                <a:cubicBezTo>
                  <a:pt x="1887088" y="1464649"/>
                  <a:pt x="1464649" y="1887088"/>
                  <a:pt x="943544" y="1887088"/>
                </a:cubicBezTo>
                <a:cubicBezTo>
                  <a:pt x="422439" y="1887088"/>
                  <a:pt x="0" y="1464649"/>
                  <a:pt x="0" y="943544"/>
                </a:cubicBezTo>
                <a:close/>
              </a:path>
            </a:pathLst>
          </a:custGeom>
          <a:solidFill>
            <a:srgbClr val="FFC000">
              <a:hueOff val="5197846"/>
              <a:satOff val="-23984"/>
              <a:lumOff val="883"/>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19799" tIns="219799" rIns="219799" bIns="219799" numCol="1" spcCol="1270" anchor="ctr" anchorCtr="0">
            <a:noAutofit/>
          </a:bodyPr>
          <a:lstStyle/>
          <a:p>
            <a:pPr marL="0" marR="0" lvl="0" indent="0" algn="ctr" defTabSz="1244662"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err="1" smtClean="0">
                <a:ln>
                  <a:noFill/>
                </a:ln>
                <a:solidFill>
                  <a:prstClr val="white"/>
                </a:solidFill>
                <a:effectLst/>
                <a:uLnTx/>
                <a:uFillTx/>
                <a:latin typeface="Calibri" panose="020F0502020204030204"/>
                <a:ea typeface="+mn-ea"/>
                <a:cs typeface="+mn-cs"/>
              </a:rPr>
              <a:t>Số</a:t>
            </a: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800" b="0" i="0" u="none" strike="noStrike" kern="0" cap="none" spc="0" normalizeH="0" baseline="0" noProof="0" dirty="0" err="1" smtClean="0">
                <a:ln>
                  <a:noFill/>
                </a:ln>
                <a:solidFill>
                  <a:prstClr val="white"/>
                </a:solidFill>
                <a:effectLst/>
                <a:uLnTx/>
                <a:uFillTx/>
                <a:latin typeface="Calibri" panose="020F0502020204030204"/>
                <a:ea typeface="+mn-ea"/>
                <a:cs typeface="+mn-cs"/>
              </a:rPr>
              <a:t>nguyên</a:t>
            </a: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800" b="0" i="0" u="none" strike="noStrike" kern="0" cap="none" spc="0" normalizeH="0" baseline="0" noProof="0" dirty="0" err="1" smtClean="0">
                <a:ln>
                  <a:noFill/>
                </a:ln>
                <a:solidFill>
                  <a:prstClr val="white"/>
                </a:solidFill>
                <a:effectLst/>
                <a:uLnTx/>
                <a:uFillTx/>
                <a:latin typeface="Calibri" panose="020F0502020204030204"/>
                <a:ea typeface="+mn-ea"/>
                <a:cs typeface="+mn-cs"/>
              </a:rPr>
              <a:t>âm</a:t>
            </a:r>
            <a:endPar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12" name="Freeform 11"/>
          <p:cNvSpPr/>
          <p:nvPr/>
        </p:nvSpPr>
        <p:spPr>
          <a:xfrm>
            <a:off x="8560618" y="1846249"/>
            <a:ext cx="2443495" cy="1894030"/>
          </a:xfrm>
          <a:custGeom>
            <a:avLst/>
            <a:gdLst>
              <a:gd name="connsiteX0" fmla="*/ 0 w 1887088"/>
              <a:gd name="connsiteY0" fmla="*/ 943544 h 1887088"/>
              <a:gd name="connsiteX1" fmla="*/ 943544 w 1887088"/>
              <a:gd name="connsiteY1" fmla="*/ 0 h 1887088"/>
              <a:gd name="connsiteX2" fmla="*/ 1887088 w 1887088"/>
              <a:gd name="connsiteY2" fmla="*/ 943544 h 1887088"/>
              <a:gd name="connsiteX3" fmla="*/ 943544 w 1887088"/>
              <a:gd name="connsiteY3" fmla="*/ 1887088 h 1887088"/>
              <a:gd name="connsiteX4" fmla="*/ 0 w 1887088"/>
              <a:gd name="connsiteY4" fmla="*/ 943544 h 1887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088" h="1887088">
                <a:moveTo>
                  <a:pt x="0" y="943544"/>
                </a:moveTo>
                <a:cubicBezTo>
                  <a:pt x="0" y="422439"/>
                  <a:pt x="422439" y="0"/>
                  <a:pt x="943544" y="0"/>
                </a:cubicBezTo>
                <a:cubicBezTo>
                  <a:pt x="1464649" y="0"/>
                  <a:pt x="1887088" y="422439"/>
                  <a:pt x="1887088" y="943544"/>
                </a:cubicBezTo>
                <a:cubicBezTo>
                  <a:pt x="1887088" y="1464649"/>
                  <a:pt x="1464649" y="1887088"/>
                  <a:pt x="943544" y="1887088"/>
                </a:cubicBezTo>
                <a:cubicBezTo>
                  <a:pt x="422439" y="1887088"/>
                  <a:pt x="0" y="1464649"/>
                  <a:pt x="0" y="943544"/>
                </a:cubicBezTo>
                <a:close/>
              </a:path>
            </a:pathLst>
          </a:cu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19799" tIns="219799" rIns="219799" bIns="219799" numCol="1" spcCol="1270" anchor="ctr" anchorCtr="0">
            <a:noAutofit/>
          </a:bodyPr>
          <a:lstStyle/>
          <a:p>
            <a:pPr marL="0" marR="0" lvl="0" indent="0" algn="ctr" defTabSz="1244662"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err="1" smtClean="0">
                <a:ln>
                  <a:noFill/>
                </a:ln>
                <a:solidFill>
                  <a:prstClr val="white"/>
                </a:solidFill>
                <a:effectLst/>
                <a:uLnTx/>
                <a:uFillTx/>
                <a:latin typeface="Calibri" panose="020F0502020204030204"/>
                <a:ea typeface="+mn-ea"/>
                <a:cs typeface="+mn-cs"/>
              </a:rPr>
              <a:t>Số</a:t>
            </a: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800" b="0" i="0" u="none" strike="noStrike" kern="0" cap="none" spc="0" normalizeH="0" baseline="0" noProof="0" dirty="0" err="1" smtClean="0">
                <a:ln>
                  <a:noFill/>
                </a:ln>
                <a:solidFill>
                  <a:prstClr val="white"/>
                </a:solidFill>
                <a:effectLst/>
                <a:uLnTx/>
                <a:uFillTx/>
                <a:latin typeface="Calibri" panose="020F0502020204030204"/>
                <a:ea typeface="+mn-ea"/>
                <a:cs typeface="+mn-cs"/>
              </a:rPr>
              <a:t>nguyên</a:t>
            </a: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800" b="0" i="0" u="none" strike="noStrike" kern="0" cap="none" spc="0" normalizeH="0" baseline="0" noProof="0" dirty="0" err="1" smtClean="0">
                <a:ln>
                  <a:noFill/>
                </a:ln>
                <a:solidFill>
                  <a:prstClr val="white"/>
                </a:solidFill>
                <a:effectLst/>
                <a:uLnTx/>
                <a:uFillTx/>
                <a:latin typeface="Calibri" panose="020F0502020204030204"/>
                <a:ea typeface="+mn-ea"/>
                <a:cs typeface="+mn-cs"/>
              </a:rPr>
              <a:t>dương</a:t>
            </a:r>
            <a:endPar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13" name="Shape 12"/>
          <p:cNvSpPr/>
          <p:nvPr/>
        </p:nvSpPr>
        <p:spPr>
          <a:xfrm>
            <a:off x="4579764" y="1569116"/>
            <a:ext cx="6767930" cy="4247701"/>
          </a:xfrm>
          <a:prstGeom prst="funnel">
            <a:avLst/>
          </a:prstGeom>
          <a:solidFill>
            <a:sysClr val="window" lastClr="FFFFFF">
              <a:alpha val="40000"/>
              <a:hueOff val="0"/>
              <a:satOff val="0"/>
              <a:lumOff val="0"/>
              <a:alphaOff val="0"/>
            </a:sysClr>
          </a:solidFill>
          <a:ln w="6350" cap="flat" cmpd="sng" algn="ctr">
            <a:solidFill>
              <a:srgbClr val="FFC000">
                <a:hueOff val="0"/>
                <a:satOff val="0"/>
                <a:lumOff val="0"/>
                <a:alphaOff val="0"/>
              </a:srgbClr>
            </a:solidFill>
            <a:prstDash val="solid"/>
            <a:miter lim="800000"/>
          </a:ln>
          <a:effectLst/>
        </p:spPr>
      </p:sp>
      <p:sp>
        <p:nvSpPr>
          <p:cNvPr id="14" name="TextBox 13"/>
          <p:cNvSpPr txBox="1"/>
          <p:nvPr/>
        </p:nvSpPr>
        <p:spPr>
          <a:xfrm>
            <a:off x="609600" y="2811784"/>
            <a:ext cx="3561291" cy="1200329"/>
          </a:xfrm>
          <a:prstGeom prst="rect">
            <a:avLst/>
          </a:prstGeom>
          <a:noFill/>
        </p:spPr>
        <p:txBody>
          <a:bodyPr wrap="square" rtlCol="0">
            <a:spAutoFit/>
          </a:bodyPr>
          <a:lstStyle/>
          <a:p>
            <a:pPr marL="304815" indent="-304815">
              <a:buClr>
                <a:srgbClr val="FF0000"/>
              </a:buClr>
              <a:buFont typeface="Wingdings" panose="05000000000000000000" pitchFamily="2" charset="2"/>
              <a:buChar char="Ø"/>
            </a:pP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0: 1; 2; 3; ….</a:t>
            </a:r>
            <a:r>
              <a:rPr lang="en-US" sz="2400" dirty="0" err="1">
                <a:solidFill>
                  <a:prstClr val="black"/>
                </a:solidFill>
                <a:latin typeface="Times New Roman" panose="02020603050405020304" pitchFamily="18" charset="0"/>
                <a:cs typeface="Times New Roman" panose="02020603050405020304" pitchFamily="18" charset="0"/>
              </a:rPr>
              <a:t>gọi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dương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606924" y="4026316"/>
            <a:ext cx="3561291" cy="830997"/>
          </a:xfrm>
          <a:prstGeom prst="rect">
            <a:avLst/>
          </a:prstGeom>
          <a:noFill/>
        </p:spPr>
        <p:txBody>
          <a:bodyPr wrap="square" rtlCol="0">
            <a:spAutoFit/>
          </a:bodyPr>
          <a:lstStyle/>
          <a:p>
            <a:pPr marL="304815" indent="-304815">
              <a:buClr>
                <a:srgbClr val="FF0000"/>
              </a:buClr>
              <a:buFont typeface="Wingdings" panose="05000000000000000000" pitchFamily="2" charset="2"/>
              <a:buChar char="Ø"/>
            </a:pP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-1; -2; -3; ….</a:t>
            </a:r>
            <a:r>
              <a:rPr lang="en-US" sz="2400" dirty="0" err="1">
                <a:solidFill>
                  <a:prstClr val="black"/>
                </a:solidFill>
                <a:latin typeface="Times New Roman" panose="02020603050405020304" pitchFamily="18" charset="0"/>
                <a:cs typeface="Times New Roman" panose="02020603050405020304" pitchFamily="18" charset="0"/>
              </a:rPr>
              <a:t>gọi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âm</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16" name="TextBox 15"/>
          <p:cNvSpPr txBox="1"/>
          <p:nvPr/>
        </p:nvSpPr>
        <p:spPr>
          <a:xfrm>
            <a:off x="606924" y="4970137"/>
            <a:ext cx="3561291" cy="1200329"/>
          </a:xfrm>
          <a:prstGeom prst="rect">
            <a:avLst/>
          </a:prstGeom>
          <a:noFill/>
        </p:spPr>
        <p:txBody>
          <a:bodyPr wrap="square" rtlCol="0">
            <a:spAutoFit/>
          </a:bodyPr>
          <a:lstStyle/>
          <a:p>
            <a:pPr marL="304815" indent="-304815">
              <a:buClr>
                <a:srgbClr val="FF0000"/>
              </a:buClr>
              <a:buFont typeface="Wingdings" panose="05000000000000000000" pitchFamily="2" charset="2"/>
              <a:buChar char="Ø"/>
            </a:pP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0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dương</a:t>
            </a:r>
            <a:r>
              <a:rPr lang="en-US" sz="2400" dirty="0">
                <a:solidFill>
                  <a:prstClr val="black"/>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11201" y="2240388"/>
            <a:ext cx="3029689" cy="461665"/>
          </a:xfrm>
          <a:prstGeom prst="rect">
            <a:avLst/>
          </a:prstGeom>
          <a:noFill/>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N = {0; 1; 2; 3; 4;…}</a:t>
            </a:r>
          </a:p>
        </p:txBody>
      </p:sp>
      <p:pic>
        <p:nvPicPr>
          <p:cNvPr id="18" name="Picture 4" descr="Suy nghĩ là gì? Sự hấp dẫn trong suy nghĩ của bản thâ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72161" y="5282445"/>
            <a:ext cx="2319839" cy="1546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9044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heel(1)">
                                      <p:cBhvr>
                                        <p:cTn id="34" dur="2000"/>
                                        <p:tgtEl>
                                          <p:spTgt spid="7"/>
                                        </p:tgtEl>
                                      </p:cBhvr>
                                    </p:animEffect>
                                  </p:childTnLst>
                                </p:cTn>
                              </p:par>
                              <p:par>
                                <p:cTn id="35" presetID="21" presetClass="entr" presetSubtype="1"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heel(1)">
                                      <p:cBhvr>
                                        <p:cTn id="37" dur="2000"/>
                                        <p:tgtEl>
                                          <p:spTgt spid="8"/>
                                        </p:tgtEl>
                                      </p:cBhvr>
                                    </p:animEffect>
                                  </p:childTnLst>
                                </p:cTn>
                              </p:par>
                              <p:par>
                                <p:cTn id="38" presetID="21" presetClass="entr" presetSubtype="1"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heel(1)">
                                      <p:cBhvr>
                                        <p:cTn id="40" dur="2000"/>
                                        <p:tgtEl>
                                          <p:spTgt spid="9"/>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heel(1)">
                                      <p:cBhvr>
                                        <p:cTn id="43" dur="2000"/>
                                        <p:tgtEl>
                                          <p:spTgt spid="10"/>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heel(1)">
                                      <p:cBhvr>
                                        <p:cTn id="46" dur="2000"/>
                                        <p:tgtEl>
                                          <p:spTgt spid="11"/>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heel(1)">
                                      <p:cBhvr>
                                        <p:cTn id="49" dur="2000"/>
                                        <p:tgtEl>
                                          <p:spTgt spid="12"/>
                                        </p:tgtEl>
                                      </p:cBhvr>
                                    </p:animEffect>
                                  </p:childTnLst>
                                </p:cTn>
                              </p:par>
                              <p:par>
                                <p:cTn id="50" presetID="21" presetClass="entr" presetSubtype="1"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heel(1)">
                                      <p:cBhvr>
                                        <p:cTn id="5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P spid="11" grpId="0" animBg="1"/>
      <p:bldP spid="12" grpId="0" animBg="1"/>
      <p:bldP spid="14" grpId="0"/>
      <p:bldP spid="15" grpId="0"/>
      <p:bldP spid="16" grpId="0"/>
      <p:bldP spid="17" grpId="0"/>
    </p:bldLst>
  </p:timing>
</p:sld>
</file>

<file path=ppt/theme/theme1.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1031-7">
  <a:themeElements>
    <a:clrScheme name="自定义 1429">
      <a:dk1>
        <a:sysClr val="windowText" lastClr="000000"/>
      </a:dk1>
      <a:lt1>
        <a:sysClr val="window" lastClr="FFFFFF"/>
      </a:lt1>
      <a:dk2>
        <a:srgbClr val="44546A"/>
      </a:dk2>
      <a:lt2>
        <a:srgbClr val="E7E6E6"/>
      </a:lt2>
      <a:accent1>
        <a:srgbClr val="9AA4C1"/>
      </a:accent1>
      <a:accent2>
        <a:srgbClr val="9AA4C1"/>
      </a:accent2>
      <a:accent3>
        <a:srgbClr val="9AA4C1"/>
      </a:accent3>
      <a:accent4>
        <a:srgbClr val="9AA4C1"/>
      </a:accent4>
      <a:accent5>
        <a:srgbClr val="9AA4C1"/>
      </a:accent5>
      <a:accent6>
        <a:srgbClr val="9AA4C1"/>
      </a:accent6>
      <a:hlink>
        <a:srgbClr val="9AA4C1"/>
      </a:hlink>
      <a:folHlink>
        <a:srgbClr val="9AA4C1"/>
      </a:folHlink>
    </a:clrScheme>
    <a:fontScheme name="Office">
      <a:majorFont>
        <a:latin typeface="Yeseva One"/>
        <a:ea typeface=""/>
        <a:cs typeface=""/>
        <a:font script="Jpan" typeface="游ゴシック Light"/>
        <a:font script="Hang" typeface="맑은 고딕"/>
        <a:font script="Hans" typeface="Yeseva One"/>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4883</TotalTime>
  <Words>1648</Words>
  <Application>Microsoft Office PowerPoint</Application>
  <PresentationFormat>Custom</PresentationFormat>
  <Paragraphs>275</Paragraphs>
  <Slides>29</Slides>
  <Notes>0</Notes>
  <HiddenSlides>0</HiddenSlides>
  <MMClips>2</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29</vt:i4>
      </vt:variant>
    </vt:vector>
  </HeadingPairs>
  <TitlesOfParts>
    <vt:vector size="34" baseType="lpstr">
      <vt:lpstr>1_Office 主题​​</vt:lpstr>
      <vt:lpstr>Chủ đề Office</vt:lpstr>
      <vt:lpstr>1_Office Theme</vt:lpstr>
      <vt:lpstr>2-1031-7</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luanvt</dc:creator>
  <cp:lastModifiedBy>E7240</cp:lastModifiedBy>
  <cp:revision>28</cp:revision>
  <dcterms:created xsi:type="dcterms:W3CDTF">2021-08-10T09:04:33Z</dcterms:created>
  <dcterms:modified xsi:type="dcterms:W3CDTF">2024-11-14T04:29:51Z</dcterms:modified>
</cp:coreProperties>
</file>