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22" r:id="rId3"/>
  </p:sldMasterIdLst>
  <p:notesMasterIdLst>
    <p:notesMasterId r:id="rId26"/>
  </p:notesMasterIdLst>
  <p:sldIdLst>
    <p:sldId id="259" r:id="rId4"/>
    <p:sldId id="269" r:id="rId5"/>
    <p:sldId id="270" r:id="rId6"/>
    <p:sldId id="261" r:id="rId7"/>
    <p:sldId id="262" r:id="rId8"/>
    <p:sldId id="263" r:id="rId9"/>
    <p:sldId id="271" r:id="rId10"/>
    <p:sldId id="264" r:id="rId11"/>
    <p:sldId id="267" r:id="rId12"/>
    <p:sldId id="272" r:id="rId13"/>
    <p:sldId id="273" r:id="rId14"/>
    <p:sldId id="274" r:id="rId15"/>
    <p:sldId id="275" r:id="rId16"/>
    <p:sldId id="276" r:id="rId17"/>
    <p:sldId id="277" r:id="rId18"/>
    <p:sldId id="278" r:id="rId19"/>
    <p:sldId id="279" r:id="rId20"/>
    <p:sldId id="280" r:id="rId21"/>
    <p:sldId id="281" r:id="rId22"/>
    <p:sldId id="295" r:id="rId23"/>
    <p:sldId id="296"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141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0C29B-1F0C-4D6A-8505-004D59B17F11}"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A387164A-124B-43EA-B275-7567B7EB61B7}">
      <dgm:prSet phldrT="[Text]"/>
      <dgm:spPr>
        <a:xfrm>
          <a:off x="3018155" y="3072899"/>
          <a:ext cx="2091690" cy="2091690"/>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Số</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nguyên</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âm</a:t>
          </a:r>
          <a:endParaRPr lang="en-US" dirty="0">
            <a:solidFill>
              <a:sysClr val="window" lastClr="FFFFFF"/>
            </a:solidFill>
            <a:latin typeface="Calibri" panose="020F0502020204030204"/>
            <a:ea typeface="+mn-ea"/>
            <a:cs typeface="+mn-cs"/>
          </a:endParaRPr>
        </a:p>
      </dgm:t>
    </dgm:pt>
    <dgm:pt modelId="{CDC3F451-C3DC-4963-8DB7-6151CCF9D93B}" type="parTrans" cxnId="{E363B1EF-9B5A-42F8-85B6-F6888B4991DD}">
      <dgm:prSet/>
      <dgm:spPr/>
      <dgm:t>
        <a:bodyPr/>
        <a:lstStyle/>
        <a:p>
          <a:endParaRPr lang="en-US"/>
        </a:p>
      </dgm:t>
    </dgm:pt>
    <dgm:pt modelId="{D89FC5AE-5A19-4144-91FE-EB4DEFA6129A}" type="sibTrans" cxnId="{E363B1EF-9B5A-42F8-85B6-F6888B4991DD}">
      <dgm:prSet/>
      <dgm:spPr/>
      <dgm:t>
        <a:bodyPr/>
        <a:lstStyle/>
        <a:p>
          <a:endParaRPr lang="en-US"/>
        </a:p>
      </dgm:t>
    </dgm:pt>
    <dgm:pt modelId="{6AA7B172-5F07-4B90-A1F4-DEB9FF121252}">
      <dgm:prSet phldrT="[Text]"/>
      <dgm:spPr>
        <a:xfrm>
          <a:off x="622" y="3323902"/>
          <a:ext cx="1987105" cy="1589684"/>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Nhiệt</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độ</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dưới</a:t>
          </a:r>
          <a:r>
            <a:rPr lang="en-US" dirty="0" smtClean="0">
              <a:solidFill>
                <a:sysClr val="window" lastClr="FFFFFF"/>
              </a:solidFill>
              <a:latin typeface="Calibri" panose="020F0502020204030204"/>
              <a:ea typeface="+mn-ea"/>
              <a:cs typeface="+mn-cs"/>
            </a:rPr>
            <a:t> 0 </a:t>
          </a:r>
          <a:r>
            <a:rPr lang="en-US" dirty="0" err="1" smtClean="0">
              <a:solidFill>
                <a:sysClr val="window" lastClr="FFFFFF"/>
              </a:solidFill>
              <a:latin typeface="Calibri" panose="020F0502020204030204"/>
              <a:ea typeface="+mn-ea"/>
              <a:cs typeface="+mn-cs"/>
            </a:rPr>
            <a:t>độ</a:t>
          </a:r>
          <a:r>
            <a:rPr lang="en-US" dirty="0" smtClean="0">
              <a:solidFill>
                <a:sysClr val="window" lastClr="FFFFFF"/>
              </a:solidFill>
              <a:latin typeface="Calibri" panose="020F0502020204030204"/>
              <a:ea typeface="+mn-ea"/>
              <a:cs typeface="+mn-cs"/>
            </a:rPr>
            <a:t> C</a:t>
          </a:r>
          <a:endParaRPr lang="en-US" dirty="0">
            <a:solidFill>
              <a:sysClr val="window" lastClr="FFFFFF"/>
            </a:solidFill>
            <a:latin typeface="Calibri" panose="020F0502020204030204"/>
            <a:ea typeface="+mn-ea"/>
            <a:cs typeface="+mn-cs"/>
          </a:endParaRPr>
        </a:p>
      </dgm:t>
    </dgm:pt>
    <dgm:pt modelId="{37E32A38-D4A3-42FE-817E-A999CE21E3C0}" type="parTrans" cxnId="{EA392A97-F7B6-4A88-894F-2438D120AEB6}">
      <dgm:prSet/>
      <dgm:spPr>
        <a:xfrm rot="10800000">
          <a:off x="994175" y="3820678"/>
          <a:ext cx="1912661" cy="596131"/>
        </a:xfrm>
        <a:prstGeom prst="leftArrow">
          <a:avLst>
            <a:gd name="adj1" fmla="val 60000"/>
            <a:gd name="adj2" fmla="val 50000"/>
          </a:avLst>
        </a:prstGeom>
        <a:solidFill>
          <a:srgbClr val="FFC000">
            <a:hueOff val="0"/>
            <a:satOff val="0"/>
            <a:lumOff val="0"/>
            <a:alphaOff val="0"/>
          </a:srgbClr>
        </a:solidFill>
        <a:ln>
          <a:noFill/>
        </a:ln>
        <a:effectLst/>
      </dgm:spPr>
      <dgm:t>
        <a:bodyPr/>
        <a:lstStyle/>
        <a:p>
          <a:endParaRPr lang="en-US"/>
        </a:p>
      </dgm:t>
    </dgm:pt>
    <dgm:pt modelId="{15E0F656-1C19-4369-804B-EF596050B42F}" type="sibTrans" cxnId="{EA392A97-F7B6-4A88-894F-2438D120AEB6}">
      <dgm:prSet/>
      <dgm:spPr/>
      <dgm:t>
        <a:bodyPr/>
        <a:lstStyle/>
        <a:p>
          <a:endParaRPr lang="en-US"/>
        </a:p>
      </dgm:t>
    </dgm:pt>
    <dgm:pt modelId="{DD4E8770-5E1D-4A35-873E-322E3297C65D}">
      <dgm:prSet phldrT="[Text]"/>
      <dgm:spPr>
        <a:xfrm>
          <a:off x="899753" y="1153208"/>
          <a:ext cx="1987105" cy="1589684"/>
        </a:xfrm>
        <a:prstGeom prst="roundRect">
          <a:avLst>
            <a:gd name="adj" fmla="val 10000"/>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Độ</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cao</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dưới</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mực</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nước</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biển</a:t>
          </a:r>
          <a:endParaRPr lang="en-US" dirty="0">
            <a:solidFill>
              <a:sysClr val="window" lastClr="FFFFFF"/>
            </a:solidFill>
            <a:latin typeface="Calibri" panose="020F0502020204030204"/>
            <a:ea typeface="+mn-ea"/>
            <a:cs typeface="+mn-cs"/>
          </a:endParaRPr>
        </a:p>
      </dgm:t>
    </dgm:pt>
    <dgm:pt modelId="{339DA198-9726-44DC-BA2F-CAD3AA1F01B0}" type="parTrans" cxnId="{E5A66D2B-D78E-4028-BA8B-8425C0B75EAB}">
      <dgm:prSet/>
      <dgm:spPr>
        <a:xfrm rot="13500000">
          <a:off x="1613203" y="2326212"/>
          <a:ext cx="1912661" cy="596131"/>
        </a:xfrm>
        <a:prstGeom prst="leftArrow">
          <a:avLst>
            <a:gd name="adj1" fmla="val 60000"/>
            <a:gd name="adj2" fmla="val 50000"/>
          </a:avLst>
        </a:prstGeom>
        <a:solidFill>
          <a:srgbClr val="FFC000">
            <a:hueOff val="2598923"/>
            <a:satOff val="-11992"/>
            <a:lumOff val="441"/>
            <a:alphaOff val="0"/>
          </a:srgbClr>
        </a:solidFill>
        <a:ln>
          <a:noFill/>
        </a:ln>
        <a:effectLst/>
      </dgm:spPr>
      <dgm:t>
        <a:bodyPr/>
        <a:lstStyle/>
        <a:p>
          <a:endParaRPr lang="en-US"/>
        </a:p>
      </dgm:t>
    </dgm:pt>
    <dgm:pt modelId="{26F586B0-CBFE-4D6A-8E6C-5484956153E1}" type="sibTrans" cxnId="{E5A66D2B-D78E-4028-BA8B-8425C0B75EAB}">
      <dgm:prSet/>
      <dgm:spPr/>
      <dgm:t>
        <a:bodyPr/>
        <a:lstStyle/>
        <a:p>
          <a:endParaRPr lang="en-US"/>
        </a:p>
      </dgm:t>
    </dgm:pt>
    <dgm:pt modelId="{2B40442E-D102-4C3C-85E0-187A00239FB9}">
      <dgm:prSet phldrT="[Text]"/>
      <dgm:spPr>
        <a:xfrm>
          <a:off x="3070447" y="254077"/>
          <a:ext cx="1987105" cy="1589684"/>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Số</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tiền</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nợ</a:t>
          </a:r>
          <a:endParaRPr lang="en-US" dirty="0">
            <a:solidFill>
              <a:sysClr val="window" lastClr="FFFFFF"/>
            </a:solidFill>
            <a:latin typeface="Calibri" panose="020F0502020204030204"/>
            <a:ea typeface="+mn-ea"/>
            <a:cs typeface="+mn-cs"/>
          </a:endParaRPr>
        </a:p>
      </dgm:t>
    </dgm:pt>
    <dgm:pt modelId="{F5B948E4-D10C-4D78-BD8D-A797A843C626}" type="parTrans" cxnId="{35AC4821-EAD2-4716-A08B-BCBA74BE65EC}">
      <dgm:prSet/>
      <dgm:spPr>
        <a:xfrm rot="16200000">
          <a:off x="3107669" y="1707184"/>
          <a:ext cx="1912661" cy="596131"/>
        </a:xfrm>
        <a:prstGeom prst="leftArrow">
          <a:avLst>
            <a:gd name="adj1" fmla="val 60000"/>
            <a:gd name="adj2" fmla="val 50000"/>
          </a:avLst>
        </a:prstGeom>
        <a:solidFill>
          <a:srgbClr val="FFC000">
            <a:hueOff val="5197846"/>
            <a:satOff val="-23984"/>
            <a:lumOff val="883"/>
            <a:alphaOff val="0"/>
          </a:srgbClr>
        </a:solidFill>
        <a:ln>
          <a:noFill/>
        </a:ln>
        <a:effectLst/>
      </dgm:spPr>
      <dgm:t>
        <a:bodyPr/>
        <a:lstStyle/>
        <a:p>
          <a:endParaRPr lang="en-US"/>
        </a:p>
      </dgm:t>
    </dgm:pt>
    <dgm:pt modelId="{6643A2F1-25EA-4D85-94F0-886A4383D99D}" type="sibTrans" cxnId="{35AC4821-EAD2-4716-A08B-BCBA74BE65EC}">
      <dgm:prSet/>
      <dgm:spPr/>
      <dgm:t>
        <a:bodyPr/>
        <a:lstStyle/>
        <a:p>
          <a:endParaRPr lang="en-US"/>
        </a:p>
      </dgm:t>
    </dgm:pt>
    <dgm:pt modelId="{337C4BDA-75B4-45BC-B1FC-A91C37D8A43E}">
      <dgm:prSet phldrT="[Text]"/>
      <dgm:spPr>
        <a:xfrm>
          <a:off x="5241141" y="1153208"/>
          <a:ext cx="1987105" cy="1589684"/>
        </a:xfrm>
        <a:prstGeom prst="roundRect">
          <a:avLst>
            <a:gd name="adj" fmla="val 10000"/>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Số</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tiền</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lỗ</a:t>
          </a:r>
          <a:endParaRPr lang="en-US" dirty="0">
            <a:solidFill>
              <a:sysClr val="window" lastClr="FFFFFF"/>
            </a:solidFill>
            <a:latin typeface="Calibri" panose="020F0502020204030204"/>
            <a:ea typeface="+mn-ea"/>
            <a:cs typeface="+mn-cs"/>
          </a:endParaRPr>
        </a:p>
      </dgm:t>
    </dgm:pt>
    <dgm:pt modelId="{9D765B25-A67E-4133-8D25-B35A478ACD8A}" type="parTrans" cxnId="{45071F98-A190-4F20-9974-39316E81C6E9}">
      <dgm:prSet/>
      <dgm:spPr>
        <a:xfrm rot="18900000">
          <a:off x="4602135" y="2326212"/>
          <a:ext cx="1912661" cy="596131"/>
        </a:xfrm>
        <a:prstGeom prst="leftArrow">
          <a:avLst>
            <a:gd name="adj1" fmla="val 60000"/>
            <a:gd name="adj2" fmla="val 50000"/>
          </a:avLst>
        </a:prstGeom>
        <a:solidFill>
          <a:srgbClr val="FFC000">
            <a:hueOff val="7796769"/>
            <a:satOff val="-35976"/>
            <a:lumOff val="1324"/>
            <a:alphaOff val="0"/>
          </a:srgbClr>
        </a:solidFill>
        <a:ln>
          <a:noFill/>
        </a:ln>
        <a:effectLst/>
      </dgm:spPr>
      <dgm:t>
        <a:bodyPr/>
        <a:lstStyle/>
        <a:p>
          <a:endParaRPr lang="en-US"/>
        </a:p>
      </dgm:t>
    </dgm:pt>
    <dgm:pt modelId="{7596BE42-8520-4012-8BA1-841B889FEB54}" type="sibTrans" cxnId="{45071F98-A190-4F20-9974-39316E81C6E9}">
      <dgm:prSet/>
      <dgm:spPr/>
      <dgm:t>
        <a:bodyPr/>
        <a:lstStyle/>
        <a:p>
          <a:endParaRPr lang="en-US"/>
        </a:p>
      </dgm:t>
    </dgm:pt>
    <dgm:pt modelId="{EE239947-DF6B-49AA-8B6B-1E7A603F0C65}">
      <dgm:prSet phldrT="[Text]"/>
      <dgm:spPr>
        <a:xfrm>
          <a:off x="6140272" y="3323902"/>
          <a:ext cx="1987105" cy="1589684"/>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Thời </a:t>
          </a:r>
          <a:r>
            <a:rPr lang="en-US" dirty="0" err="1" smtClean="0">
              <a:solidFill>
                <a:sysClr val="window" lastClr="FFFFFF"/>
              </a:solidFill>
              <a:latin typeface="Calibri" panose="020F0502020204030204"/>
              <a:ea typeface="+mn-ea"/>
              <a:cs typeface="+mn-cs"/>
            </a:rPr>
            <a:t>gian</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trước</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công</a:t>
          </a:r>
          <a:r>
            <a:rPr lang="en-US" dirty="0" smtClean="0">
              <a:solidFill>
                <a:sysClr val="window" lastClr="FFFFFF"/>
              </a:solidFill>
              <a:latin typeface="Calibri" panose="020F0502020204030204"/>
              <a:ea typeface="+mn-ea"/>
              <a:cs typeface="+mn-cs"/>
            </a:rPr>
            <a:t> </a:t>
          </a:r>
          <a:r>
            <a:rPr lang="en-US" dirty="0" err="1" smtClean="0">
              <a:solidFill>
                <a:sysClr val="window" lastClr="FFFFFF"/>
              </a:solidFill>
              <a:latin typeface="Calibri" panose="020F0502020204030204"/>
              <a:ea typeface="+mn-ea"/>
              <a:cs typeface="+mn-cs"/>
            </a:rPr>
            <a:t>nguyên</a:t>
          </a:r>
          <a:endParaRPr lang="en-US" dirty="0">
            <a:solidFill>
              <a:sysClr val="window" lastClr="FFFFFF"/>
            </a:solidFill>
            <a:latin typeface="Calibri" panose="020F0502020204030204"/>
            <a:ea typeface="+mn-ea"/>
            <a:cs typeface="+mn-cs"/>
          </a:endParaRPr>
        </a:p>
      </dgm:t>
    </dgm:pt>
    <dgm:pt modelId="{C30ED107-6CBF-4CD8-81F4-78C50987A1EA}" type="parTrans" cxnId="{30DBFA2C-C814-402E-816B-C0C75BBBB024}">
      <dgm:prSet/>
      <dgm:spPr>
        <a:xfrm>
          <a:off x="5221163" y="3820678"/>
          <a:ext cx="1912661" cy="596131"/>
        </a:xfrm>
        <a:prstGeom prst="leftArrow">
          <a:avLst>
            <a:gd name="adj1" fmla="val 60000"/>
            <a:gd name="adj2" fmla="val 50000"/>
          </a:avLst>
        </a:prstGeom>
        <a:solidFill>
          <a:srgbClr val="FFC000">
            <a:hueOff val="10395692"/>
            <a:satOff val="-47968"/>
            <a:lumOff val="1765"/>
            <a:alphaOff val="0"/>
          </a:srgbClr>
        </a:solidFill>
        <a:ln>
          <a:noFill/>
        </a:ln>
        <a:effectLst/>
      </dgm:spPr>
      <dgm:t>
        <a:bodyPr/>
        <a:lstStyle/>
        <a:p>
          <a:endParaRPr lang="en-US"/>
        </a:p>
      </dgm:t>
    </dgm:pt>
    <dgm:pt modelId="{AC2D3796-4DAF-4051-A1C9-F75BD4968164}" type="sibTrans" cxnId="{30DBFA2C-C814-402E-816B-C0C75BBBB024}">
      <dgm:prSet/>
      <dgm:spPr/>
      <dgm:t>
        <a:bodyPr/>
        <a:lstStyle/>
        <a:p>
          <a:endParaRPr lang="en-US"/>
        </a:p>
      </dgm:t>
    </dgm:pt>
    <dgm:pt modelId="{D7387B2D-69F7-4C73-80DB-51D3C7F074B8}" type="pres">
      <dgm:prSet presAssocID="{EF60C29B-1F0C-4D6A-8505-004D59B17F11}" presName="cycle" presStyleCnt="0">
        <dgm:presLayoutVars>
          <dgm:chMax val="1"/>
          <dgm:dir/>
          <dgm:animLvl val="ctr"/>
          <dgm:resizeHandles val="exact"/>
        </dgm:presLayoutVars>
      </dgm:prSet>
      <dgm:spPr/>
      <dgm:t>
        <a:bodyPr/>
        <a:lstStyle/>
        <a:p>
          <a:endParaRPr lang="en-US"/>
        </a:p>
      </dgm:t>
    </dgm:pt>
    <dgm:pt modelId="{A9ACB830-2FA7-4E75-BFF4-0974453BE694}" type="pres">
      <dgm:prSet presAssocID="{A387164A-124B-43EA-B275-7567B7EB61B7}" presName="centerShape" presStyleLbl="node0" presStyleIdx="0" presStyleCnt="1"/>
      <dgm:spPr/>
      <dgm:t>
        <a:bodyPr/>
        <a:lstStyle/>
        <a:p>
          <a:endParaRPr lang="en-US"/>
        </a:p>
      </dgm:t>
    </dgm:pt>
    <dgm:pt modelId="{68DA4AF1-BC17-460C-B345-E52060483A35}" type="pres">
      <dgm:prSet presAssocID="{37E32A38-D4A3-42FE-817E-A999CE21E3C0}" presName="parTrans" presStyleLbl="bgSibTrans2D1" presStyleIdx="0" presStyleCnt="5"/>
      <dgm:spPr/>
      <dgm:t>
        <a:bodyPr/>
        <a:lstStyle/>
        <a:p>
          <a:endParaRPr lang="en-US"/>
        </a:p>
      </dgm:t>
    </dgm:pt>
    <dgm:pt modelId="{C6BB81EE-8154-4081-BA19-44C7F977BC9F}" type="pres">
      <dgm:prSet presAssocID="{6AA7B172-5F07-4B90-A1F4-DEB9FF121252}" presName="node" presStyleLbl="node1" presStyleIdx="0" presStyleCnt="5">
        <dgm:presLayoutVars>
          <dgm:bulletEnabled val="1"/>
        </dgm:presLayoutVars>
      </dgm:prSet>
      <dgm:spPr/>
      <dgm:t>
        <a:bodyPr/>
        <a:lstStyle/>
        <a:p>
          <a:endParaRPr lang="en-US"/>
        </a:p>
      </dgm:t>
    </dgm:pt>
    <dgm:pt modelId="{67B035FF-23A6-4C97-8D4A-F3E5C5CB02A6}" type="pres">
      <dgm:prSet presAssocID="{339DA198-9726-44DC-BA2F-CAD3AA1F01B0}" presName="parTrans" presStyleLbl="bgSibTrans2D1" presStyleIdx="1" presStyleCnt="5"/>
      <dgm:spPr/>
      <dgm:t>
        <a:bodyPr/>
        <a:lstStyle/>
        <a:p>
          <a:endParaRPr lang="en-US"/>
        </a:p>
      </dgm:t>
    </dgm:pt>
    <dgm:pt modelId="{8FA14637-E835-4495-B3BF-528A3A30B59F}" type="pres">
      <dgm:prSet presAssocID="{DD4E8770-5E1D-4A35-873E-322E3297C65D}" presName="node" presStyleLbl="node1" presStyleIdx="1" presStyleCnt="5">
        <dgm:presLayoutVars>
          <dgm:bulletEnabled val="1"/>
        </dgm:presLayoutVars>
      </dgm:prSet>
      <dgm:spPr/>
      <dgm:t>
        <a:bodyPr/>
        <a:lstStyle/>
        <a:p>
          <a:endParaRPr lang="en-US"/>
        </a:p>
      </dgm:t>
    </dgm:pt>
    <dgm:pt modelId="{152D83FA-956B-4AAC-89DC-3021FF8CF296}" type="pres">
      <dgm:prSet presAssocID="{F5B948E4-D10C-4D78-BD8D-A797A843C626}" presName="parTrans" presStyleLbl="bgSibTrans2D1" presStyleIdx="2" presStyleCnt="5"/>
      <dgm:spPr/>
      <dgm:t>
        <a:bodyPr/>
        <a:lstStyle/>
        <a:p>
          <a:endParaRPr lang="en-US"/>
        </a:p>
      </dgm:t>
    </dgm:pt>
    <dgm:pt modelId="{91E2D1D0-B768-41EA-824A-23D00ABAE41D}" type="pres">
      <dgm:prSet presAssocID="{2B40442E-D102-4C3C-85E0-187A00239FB9}" presName="node" presStyleLbl="node1" presStyleIdx="2" presStyleCnt="5">
        <dgm:presLayoutVars>
          <dgm:bulletEnabled val="1"/>
        </dgm:presLayoutVars>
      </dgm:prSet>
      <dgm:spPr/>
      <dgm:t>
        <a:bodyPr/>
        <a:lstStyle/>
        <a:p>
          <a:endParaRPr lang="en-US"/>
        </a:p>
      </dgm:t>
    </dgm:pt>
    <dgm:pt modelId="{2C5457E3-E5D3-4E96-B339-AECD23709DD2}" type="pres">
      <dgm:prSet presAssocID="{9D765B25-A67E-4133-8D25-B35A478ACD8A}" presName="parTrans" presStyleLbl="bgSibTrans2D1" presStyleIdx="3" presStyleCnt="5"/>
      <dgm:spPr/>
      <dgm:t>
        <a:bodyPr/>
        <a:lstStyle/>
        <a:p>
          <a:endParaRPr lang="en-US"/>
        </a:p>
      </dgm:t>
    </dgm:pt>
    <dgm:pt modelId="{7ACB00EE-809A-4F02-B5B3-43023CA74CE2}" type="pres">
      <dgm:prSet presAssocID="{337C4BDA-75B4-45BC-B1FC-A91C37D8A43E}" presName="node" presStyleLbl="node1" presStyleIdx="3" presStyleCnt="5">
        <dgm:presLayoutVars>
          <dgm:bulletEnabled val="1"/>
        </dgm:presLayoutVars>
      </dgm:prSet>
      <dgm:spPr/>
      <dgm:t>
        <a:bodyPr/>
        <a:lstStyle/>
        <a:p>
          <a:endParaRPr lang="en-US"/>
        </a:p>
      </dgm:t>
    </dgm:pt>
    <dgm:pt modelId="{E2601FB6-D4C8-49B4-A63B-16914C124B07}" type="pres">
      <dgm:prSet presAssocID="{C30ED107-6CBF-4CD8-81F4-78C50987A1EA}" presName="parTrans" presStyleLbl="bgSibTrans2D1" presStyleIdx="4" presStyleCnt="5"/>
      <dgm:spPr/>
      <dgm:t>
        <a:bodyPr/>
        <a:lstStyle/>
        <a:p>
          <a:endParaRPr lang="en-US"/>
        </a:p>
      </dgm:t>
    </dgm:pt>
    <dgm:pt modelId="{1D494301-FE2C-4FA8-8E51-F2C041FF5687}" type="pres">
      <dgm:prSet presAssocID="{EE239947-DF6B-49AA-8B6B-1E7A603F0C65}" presName="node" presStyleLbl="node1" presStyleIdx="4" presStyleCnt="5">
        <dgm:presLayoutVars>
          <dgm:bulletEnabled val="1"/>
        </dgm:presLayoutVars>
      </dgm:prSet>
      <dgm:spPr/>
      <dgm:t>
        <a:bodyPr/>
        <a:lstStyle/>
        <a:p>
          <a:endParaRPr lang="en-US"/>
        </a:p>
      </dgm:t>
    </dgm:pt>
  </dgm:ptLst>
  <dgm:cxnLst>
    <dgm:cxn modelId="{049890E7-4DB4-4F86-A494-53858CB4CF0D}" type="presOf" srcId="{F5B948E4-D10C-4D78-BD8D-A797A843C626}" destId="{152D83FA-956B-4AAC-89DC-3021FF8CF296}" srcOrd="0" destOrd="0" presId="urn:microsoft.com/office/officeart/2005/8/layout/radial4"/>
    <dgm:cxn modelId="{22AB7F3E-8B2D-404C-9F23-89374D36B969}" type="presOf" srcId="{37E32A38-D4A3-42FE-817E-A999CE21E3C0}" destId="{68DA4AF1-BC17-460C-B345-E52060483A35}" srcOrd="0" destOrd="0" presId="urn:microsoft.com/office/officeart/2005/8/layout/radial4"/>
    <dgm:cxn modelId="{CC1DC7F8-30B5-4DED-B52F-50237628DB60}" type="presOf" srcId="{6AA7B172-5F07-4B90-A1F4-DEB9FF121252}" destId="{C6BB81EE-8154-4081-BA19-44C7F977BC9F}" srcOrd="0" destOrd="0" presId="urn:microsoft.com/office/officeart/2005/8/layout/radial4"/>
    <dgm:cxn modelId="{E363B1EF-9B5A-42F8-85B6-F6888B4991DD}" srcId="{EF60C29B-1F0C-4D6A-8505-004D59B17F11}" destId="{A387164A-124B-43EA-B275-7567B7EB61B7}" srcOrd="0" destOrd="0" parTransId="{CDC3F451-C3DC-4963-8DB7-6151CCF9D93B}" sibTransId="{D89FC5AE-5A19-4144-91FE-EB4DEFA6129A}"/>
    <dgm:cxn modelId="{EA392A97-F7B6-4A88-894F-2438D120AEB6}" srcId="{A387164A-124B-43EA-B275-7567B7EB61B7}" destId="{6AA7B172-5F07-4B90-A1F4-DEB9FF121252}" srcOrd="0" destOrd="0" parTransId="{37E32A38-D4A3-42FE-817E-A999CE21E3C0}" sibTransId="{15E0F656-1C19-4369-804B-EF596050B42F}"/>
    <dgm:cxn modelId="{AD57EB93-48A4-47CF-AD52-68B1783DB14D}" type="presOf" srcId="{C30ED107-6CBF-4CD8-81F4-78C50987A1EA}" destId="{E2601FB6-D4C8-49B4-A63B-16914C124B07}" srcOrd="0" destOrd="0" presId="urn:microsoft.com/office/officeart/2005/8/layout/radial4"/>
    <dgm:cxn modelId="{92A73E7E-6D98-4C54-9E50-03E09D3D0FF7}" type="presOf" srcId="{9D765B25-A67E-4133-8D25-B35A478ACD8A}" destId="{2C5457E3-E5D3-4E96-B339-AECD23709DD2}" srcOrd="0" destOrd="0" presId="urn:microsoft.com/office/officeart/2005/8/layout/radial4"/>
    <dgm:cxn modelId="{EE57D312-7D13-4BEE-B3FA-A60318869222}" type="presOf" srcId="{DD4E8770-5E1D-4A35-873E-322E3297C65D}" destId="{8FA14637-E835-4495-B3BF-528A3A30B59F}" srcOrd="0" destOrd="0" presId="urn:microsoft.com/office/officeart/2005/8/layout/radial4"/>
    <dgm:cxn modelId="{70AF9580-4650-4B48-AC2D-DD328FEE8EB2}" type="presOf" srcId="{A387164A-124B-43EA-B275-7567B7EB61B7}" destId="{A9ACB830-2FA7-4E75-BFF4-0974453BE694}" srcOrd="0" destOrd="0" presId="urn:microsoft.com/office/officeart/2005/8/layout/radial4"/>
    <dgm:cxn modelId="{584693B6-4D0C-4A3F-B27E-AB2600DC2F92}" type="presOf" srcId="{EF60C29B-1F0C-4D6A-8505-004D59B17F11}" destId="{D7387B2D-69F7-4C73-80DB-51D3C7F074B8}" srcOrd="0" destOrd="0" presId="urn:microsoft.com/office/officeart/2005/8/layout/radial4"/>
    <dgm:cxn modelId="{35AC4821-EAD2-4716-A08B-BCBA74BE65EC}" srcId="{A387164A-124B-43EA-B275-7567B7EB61B7}" destId="{2B40442E-D102-4C3C-85E0-187A00239FB9}" srcOrd="2" destOrd="0" parTransId="{F5B948E4-D10C-4D78-BD8D-A797A843C626}" sibTransId="{6643A2F1-25EA-4D85-94F0-886A4383D99D}"/>
    <dgm:cxn modelId="{07B6C259-8B9C-464D-905C-42AFF75B7CE4}" type="presOf" srcId="{EE239947-DF6B-49AA-8B6B-1E7A603F0C65}" destId="{1D494301-FE2C-4FA8-8E51-F2C041FF5687}" srcOrd="0" destOrd="0" presId="urn:microsoft.com/office/officeart/2005/8/layout/radial4"/>
    <dgm:cxn modelId="{90615089-60AC-4EAB-A9EA-4A4FEC8E3FA2}" type="presOf" srcId="{2B40442E-D102-4C3C-85E0-187A00239FB9}" destId="{91E2D1D0-B768-41EA-824A-23D00ABAE41D}" srcOrd="0" destOrd="0" presId="urn:microsoft.com/office/officeart/2005/8/layout/radial4"/>
    <dgm:cxn modelId="{E5A66D2B-D78E-4028-BA8B-8425C0B75EAB}" srcId="{A387164A-124B-43EA-B275-7567B7EB61B7}" destId="{DD4E8770-5E1D-4A35-873E-322E3297C65D}" srcOrd="1" destOrd="0" parTransId="{339DA198-9726-44DC-BA2F-CAD3AA1F01B0}" sibTransId="{26F586B0-CBFE-4D6A-8E6C-5484956153E1}"/>
    <dgm:cxn modelId="{30DBFA2C-C814-402E-816B-C0C75BBBB024}" srcId="{A387164A-124B-43EA-B275-7567B7EB61B7}" destId="{EE239947-DF6B-49AA-8B6B-1E7A603F0C65}" srcOrd="4" destOrd="0" parTransId="{C30ED107-6CBF-4CD8-81F4-78C50987A1EA}" sibTransId="{AC2D3796-4DAF-4051-A1C9-F75BD4968164}"/>
    <dgm:cxn modelId="{E11E2AD2-5612-46A6-AE2E-71A6C345DE0F}" type="presOf" srcId="{339DA198-9726-44DC-BA2F-CAD3AA1F01B0}" destId="{67B035FF-23A6-4C97-8D4A-F3E5C5CB02A6}" srcOrd="0" destOrd="0" presId="urn:microsoft.com/office/officeart/2005/8/layout/radial4"/>
    <dgm:cxn modelId="{45071F98-A190-4F20-9974-39316E81C6E9}" srcId="{A387164A-124B-43EA-B275-7567B7EB61B7}" destId="{337C4BDA-75B4-45BC-B1FC-A91C37D8A43E}" srcOrd="3" destOrd="0" parTransId="{9D765B25-A67E-4133-8D25-B35A478ACD8A}" sibTransId="{7596BE42-8520-4012-8BA1-841B889FEB54}"/>
    <dgm:cxn modelId="{1E8DDBF2-D3CA-443F-9E36-B5103E4F2C30}" type="presOf" srcId="{337C4BDA-75B4-45BC-B1FC-A91C37D8A43E}" destId="{7ACB00EE-809A-4F02-B5B3-43023CA74CE2}" srcOrd="0" destOrd="0" presId="urn:microsoft.com/office/officeart/2005/8/layout/radial4"/>
    <dgm:cxn modelId="{28A8C56A-0769-4BE3-ABB8-4B1A84076DBA}" type="presParOf" srcId="{D7387B2D-69F7-4C73-80DB-51D3C7F074B8}" destId="{A9ACB830-2FA7-4E75-BFF4-0974453BE694}" srcOrd="0" destOrd="0" presId="urn:microsoft.com/office/officeart/2005/8/layout/radial4"/>
    <dgm:cxn modelId="{CAF2BF78-570F-4477-A91A-6B0620A64527}" type="presParOf" srcId="{D7387B2D-69F7-4C73-80DB-51D3C7F074B8}" destId="{68DA4AF1-BC17-460C-B345-E52060483A35}" srcOrd="1" destOrd="0" presId="urn:microsoft.com/office/officeart/2005/8/layout/radial4"/>
    <dgm:cxn modelId="{6922AF61-6C6B-4901-9FB3-8CDD69612BB0}" type="presParOf" srcId="{D7387B2D-69F7-4C73-80DB-51D3C7F074B8}" destId="{C6BB81EE-8154-4081-BA19-44C7F977BC9F}" srcOrd="2" destOrd="0" presId="urn:microsoft.com/office/officeart/2005/8/layout/radial4"/>
    <dgm:cxn modelId="{086C3B4F-7721-4B5F-8A2D-8452EF2928D9}" type="presParOf" srcId="{D7387B2D-69F7-4C73-80DB-51D3C7F074B8}" destId="{67B035FF-23A6-4C97-8D4A-F3E5C5CB02A6}" srcOrd="3" destOrd="0" presId="urn:microsoft.com/office/officeart/2005/8/layout/radial4"/>
    <dgm:cxn modelId="{43A05878-4EA3-4D65-A6AC-926A3610DE4E}" type="presParOf" srcId="{D7387B2D-69F7-4C73-80DB-51D3C7F074B8}" destId="{8FA14637-E835-4495-B3BF-528A3A30B59F}" srcOrd="4" destOrd="0" presId="urn:microsoft.com/office/officeart/2005/8/layout/radial4"/>
    <dgm:cxn modelId="{D7314D68-58A3-44F6-9A52-C84CE16DD9AC}" type="presParOf" srcId="{D7387B2D-69F7-4C73-80DB-51D3C7F074B8}" destId="{152D83FA-956B-4AAC-89DC-3021FF8CF296}" srcOrd="5" destOrd="0" presId="urn:microsoft.com/office/officeart/2005/8/layout/radial4"/>
    <dgm:cxn modelId="{4FB4A9C4-4884-45C7-9623-72A8FCC11679}" type="presParOf" srcId="{D7387B2D-69F7-4C73-80DB-51D3C7F074B8}" destId="{91E2D1D0-B768-41EA-824A-23D00ABAE41D}" srcOrd="6" destOrd="0" presId="urn:microsoft.com/office/officeart/2005/8/layout/radial4"/>
    <dgm:cxn modelId="{2C3B46DA-2A20-47BD-84E9-90BAEF49240D}" type="presParOf" srcId="{D7387B2D-69F7-4C73-80DB-51D3C7F074B8}" destId="{2C5457E3-E5D3-4E96-B339-AECD23709DD2}" srcOrd="7" destOrd="0" presId="urn:microsoft.com/office/officeart/2005/8/layout/radial4"/>
    <dgm:cxn modelId="{4CFB7D51-F03E-4131-AE63-57C976646F43}" type="presParOf" srcId="{D7387B2D-69F7-4C73-80DB-51D3C7F074B8}" destId="{7ACB00EE-809A-4F02-B5B3-43023CA74CE2}" srcOrd="8" destOrd="0" presId="urn:microsoft.com/office/officeart/2005/8/layout/radial4"/>
    <dgm:cxn modelId="{870B8F5D-9F6A-44A3-A54E-55CFF95621B7}" type="presParOf" srcId="{D7387B2D-69F7-4C73-80DB-51D3C7F074B8}" destId="{E2601FB6-D4C8-49B4-A63B-16914C124B07}" srcOrd="9" destOrd="0" presId="urn:microsoft.com/office/officeart/2005/8/layout/radial4"/>
    <dgm:cxn modelId="{A306BC04-C0D7-4658-9DBF-8D7F85A2DAC1}" type="presParOf" srcId="{D7387B2D-69F7-4C73-80DB-51D3C7F074B8}" destId="{1D494301-FE2C-4FA8-8E51-F2C041FF568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0C29B-1F0C-4D6A-8505-004D59B17F11}"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A387164A-124B-43EA-B275-7567B7EB61B7}">
      <dgm:prSet phldrT="[Text]"/>
      <dgm:spPr>
        <a:xfrm>
          <a:off x="2316087" y="1924720"/>
          <a:ext cx="1616224" cy="1616224"/>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dirty="0" smtClean="0">
              <a:solidFill>
                <a:sysClr val="window" lastClr="FFFFFF"/>
              </a:solidFill>
              <a:latin typeface="Times New Roman" panose="02020603050405020304" pitchFamily="18" charset="0"/>
              <a:ea typeface="+mn-ea"/>
              <a:cs typeface="Times New Roman" panose="02020603050405020304" pitchFamily="18" charset="0"/>
            </a:rPr>
            <a:t> </a:t>
          </a:r>
          <a:r>
            <a:rPr lang="en-US" dirty="0" err="1" smtClean="0">
              <a:solidFill>
                <a:sysClr val="window" lastClr="FFFFFF"/>
              </a:solidFill>
              <a:latin typeface="Times New Roman" panose="02020603050405020304" pitchFamily="18" charset="0"/>
              <a:ea typeface="+mn-ea"/>
              <a:cs typeface="Times New Roman" panose="02020603050405020304" pitchFamily="18" charset="0"/>
            </a:rPr>
            <a:t>nguyên</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CDC3F451-C3DC-4963-8DB7-6151CCF9D93B}" type="parTrans" cxnId="{E363B1EF-9B5A-42F8-85B6-F6888B4991DD}">
      <dgm:prSet/>
      <dgm:spPr/>
      <dgm:t>
        <a:bodyPr/>
        <a:lstStyle/>
        <a:p>
          <a:endParaRPr lang="en-US">
            <a:latin typeface="Times New Roman" panose="02020603050405020304" pitchFamily="18" charset="0"/>
            <a:cs typeface="Times New Roman" panose="02020603050405020304" pitchFamily="18" charset="0"/>
          </a:endParaRPr>
        </a:p>
      </dgm:t>
    </dgm:pt>
    <dgm:pt modelId="{D89FC5AE-5A19-4144-91FE-EB4DEFA6129A}" type="sibTrans" cxnId="{E363B1EF-9B5A-42F8-85B6-F6888B4991DD}">
      <dgm:prSet/>
      <dgm:spPr/>
      <dgm:t>
        <a:bodyPr/>
        <a:lstStyle/>
        <a:p>
          <a:endParaRPr lang="en-US">
            <a:latin typeface="Times New Roman" panose="02020603050405020304" pitchFamily="18" charset="0"/>
            <a:cs typeface="Times New Roman" panose="02020603050405020304" pitchFamily="18" charset="0"/>
          </a:endParaRPr>
        </a:p>
      </dgm:t>
    </dgm:pt>
    <dgm:pt modelId="{6AA7B172-5F07-4B90-A1F4-DEB9FF121252}">
      <dgm:prSet phldrT="[Text]"/>
      <dgm:spPr>
        <a:xfrm>
          <a:off x="622001" y="904163"/>
          <a:ext cx="1535413" cy="122833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dirty="0" smtClean="0">
              <a:solidFill>
                <a:sysClr val="window" lastClr="FFFFFF"/>
              </a:solidFill>
              <a:latin typeface="Times New Roman" panose="02020603050405020304" pitchFamily="18" charset="0"/>
              <a:ea typeface="+mn-ea"/>
              <a:cs typeface="Times New Roman" panose="02020603050405020304" pitchFamily="18" charset="0"/>
            </a:rPr>
            <a:t> </a:t>
          </a:r>
          <a:r>
            <a:rPr lang="en-US" dirty="0" err="1" smtClean="0">
              <a:solidFill>
                <a:sysClr val="window" lastClr="FFFFFF"/>
              </a:solidFill>
              <a:latin typeface="Times New Roman" panose="02020603050405020304" pitchFamily="18" charset="0"/>
              <a:ea typeface="+mn-ea"/>
              <a:cs typeface="Times New Roman" panose="02020603050405020304" pitchFamily="18" charset="0"/>
            </a:rPr>
            <a:t>nguyên</a:t>
          </a:r>
          <a:r>
            <a:rPr lang="en-US" dirty="0" smtClean="0">
              <a:solidFill>
                <a:sysClr val="window" lastClr="FFFFFF"/>
              </a:solidFill>
              <a:latin typeface="Times New Roman" panose="02020603050405020304" pitchFamily="18" charset="0"/>
              <a:ea typeface="+mn-ea"/>
              <a:cs typeface="Times New Roman" panose="02020603050405020304" pitchFamily="18" charset="0"/>
            </a:rPr>
            <a:t> </a:t>
          </a:r>
          <a:r>
            <a:rPr lang="en-US" dirty="0" err="1" smtClean="0">
              <a:solidFill>
                <a:sysClr val="window" lastClr="FFFFFF"/>
              </a:solidFill>
              <a:latin typeface="Times New Roman" panose="02020603050405020304" pitchFamily="18" charset="0"/>
              <a:ea typeface="+mn-ea"/>
              <a:cs typeface="Times New Roman" panose="02020603050405020304" pitchFamily="18" charset="0"/>
            </a:rPr>
            <a:t>âm</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37E32A38-D4A3-42FE-817E-A999CE21E3C0}" type="parTrans" cxnId="{EA392A97-F7B6-4A88-894F-2438D120AEB6}">
      <dgm:prSet/>
      <dgm:spPr>
        <a:xfrm rot="12900000">
          <a:off x="1277826" y="1642859"/>
          <a:ext cx="1237299" cy="460623"/>
        </a:xfrm>
        <a:prstGeom prst="leftArrow">
          <a:avLst>
            <a:gd name="adj1" fmla="val 60000"/>
            <a:gd name="adj2" fmla="val 50000"/>
          </a:avLst>
        </a:prstGeom>
        <a:solidFill>
          <a:srgbClr val="FFC000">
            <a:hueOff val="0"/>
            <a:satOff val="0"/>
            <a:lumOff val="0"/>
            <a:alphaOff val="0"/>
          </a:srgbClr>
        </a:solidFill>
        <a:ln>
          <a:noFill/>
        </a:ln>
        <a:effectLst/>
      </dgm:spPr>
      <dgm:t>
        <a:bodyPr/>
        <a:lstStyle/>
        <a:p>
          <a:endParaRPr lang="en-US">
            <a:latin typeface="Times New Roman" panose="02020603050405020304" pitchFamily="18" charset="0"/>
            <a:cs typeface="Times New Roman" panose="02020603050405020304" pitchFamily="18" charset="0"/>
          </a:endParaRPr>
        </a:p>
      </dgm:t>
    </dgm:pt>
    <dgm:pt modelId="{15E0F656-1C19-4369-804B-EF596050B42F}" type="sibTrans" cxnId="{EA392A97-F7B6-4A88-894F-2438D120AEB6}">
      <dgm:prSet/>
      <dgm:spPr/>
      <dgm:t>
        <a:bodyPr/>
        <a:lstStyle/>
        <a:p>
          <a:endParaRPr lang="en-US">
            <a:latin typeface="Times New Roman" panose="02020603050405020304" pitchFamily="18" charset="0"/>
            <a:cs typeface="Times New Roman" panose="02020603050405020304" pitchFamily="18" charset="0"/>
          </a:endParaRPr>
        </a:p>
      </dgm:t>
    </dgm:pt>
    <dgm:pt modelId="{DD4E8770-5E1D-4A35-873E-322E3297C65D}">
      <dgm:prSet phldrT="[Text]"/>
      <dgm:spPr>
        <a:xfrm>
          <a:off x="2356493" y="1244"/>
          <a:ext cx="1535413" cy="1228330"/>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dirty="0" smtClean="0">
              <a:solidFill>
                <a:sysClr val="window" lastClr="FFFFFF"/>
              </a:solidFill>
              <a:latin typeface="Times New Roman" panose="02020603050405020304" pitchFamily="18" charset="0"/>
              <a:ea typeface="+mn-ea"/>
              <a:cs typeface="Times New Roman" panose="02020603050405020304" pitchFamily="18" charset="0"/>
            </a:rPr>
            <a:t> 0</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339DA198-9726-44DC-BA2F-CAD3AA1F01B0}" type="parTrans" cxnId="{E5A66D2B-D78E-4028-BA8B-8425C0B75EAB}">
      <dgm:prSet/>
      <dgm:spPr>
        <a:xfrm rot="16200000">
          <a:off x="2505550" y="1003746"/>
          <a:ext cx="1237299" cy="460623"/>
        </a:xfrm>
        <a:prstGeom prst="leftArrow">
          <a:avLst>
            <a:gd name="adj1" fmla="val 60000"/>
            <a:gd name="adj2" fmla="val 50000"/>
          </a:avLst>
        </a:prstGeom>
        <a:solidFill>
          <a:srgbClr val="FFC000">
            <a:hueOff val="5197846"/>
            <a:satOff val="-23984"/>
            <a:lumOff val="883"/>
            <a:alphaOff val="0"/>
          </a:srgbClr>
        </a:solidFill>
        <a:ln>
          <a:noFill/>
        </a:ln>
        <a:effectLst/>
      </dgm:spPr>
      <dgm:t>
        <a:bodyPr/>
        <a:lstStyle/>
        <a:p>
          <a:endParaRPr lang="en-US">
            <a:latin typeface="Times New Roman" panose="02020603050405020304" pitchFamily="18" charset="0"/>
            <a:cs typeface="Times New Roman" panose="02020603050405020304" pitchFamily="18" charset="0"/>
          </a:endParaRPr>
        </a:p>
      </dgm:t>
    </dgm:pt>
    <dgm:pt modelId="{26F586B0-CBFE-4D6A-8E6C-5484956153E1}" type="sibTrans" cxnId="{E5A66D2B-D78E-4028-BA8B-8425C0B75EAB}">
      <dgm:prSet/>
      <dgm:spPr/>
      <dgm:t>
        <a:bodyPr/>
        <a:lstStyle/>
        <a:p>
          <a:endParaRPr lang="en-US">
            <a:latin typeface="Times New Roman" panose="02020603050405020304" pitchFamily="18" charset="0"/>
            <a:cs typeface="Times New Roman" panose="02020603050405020304" pitchFamily="18" charset="0"/>
          </a:endParaRPr>
        </a:p>
      </dgm:t>
    </dgm:pt>
    <dgm:pt modelId="{2B40442E-D102-4C3C-85E0-187A00239FB9}">
      <dgm:prSet phldrT="[Text]"/>
      <dgm:spPr>
        <a:xfrm>
          <a:off x="4090985" y="904163"/>
          <a:ext cx="1535413" cy="1228330"/>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dirty="0" smtClean="0">
              <a:solidFill>
                <a:sysClr val="window" lastClr="FFFFFF"/>
              </a:solidFill>
              <a:latin typeface="Times New Roman" panose="02020603050405020304" pitchFamily="18" charset="0"/>
              <a:ea typeface="+mn-ea"/>
              <a:cs typeface="Times New Roman" panose="02020603050405020304" pitchFamily="18" charset="0"/>
            </a:rPr>
            <a:t> </a:t>
          </a:r>
          <a:r>
            <a:rPr lang="en-US" dirty="0" err="1" smtClean="0">
              <a:solidFill>
                <a:sysClr val="window" lastClr="FFFFFF"/>
              </a:solidFill>
              <a:latin typeface="Times New Roman" panose="02020603050405020304" pitchFamily="18" charset="0"/>
              <a:ea typeface="+mn-ea"/>
              <a:cs typeface="Times New Roman" panose="02020603050405020304" pitchFamily="18" charset="0"/>
            </a:rPr>
            <a:t>nguyên</a:t>
          </a:r>
          <a:r>
            <a:rPr lang="en-US" dirty="0" smtClean="0">
              <a:solidFill>
                <a:sysClr val="window" lastClr="FFFFFF"/>
              </a:solidFill>
              <a:latin typeface="Times New Roman" panose="02020603050405020304" pitchFamily="18" charset="0"/>
              <a:ea typeface="+mn-ea"/>
              <a:cs typeface="Times New Roman" panose="02020603050405020304" pitchFamily="18" charset="0"/>
            </a:rPr>
            <a:t> </a:t>
          </a:r>
          <a:r>
            <a:rPr lang="en-US" dirty="0" err="1" smtClean="0">
              <a:solidFill>
                <a:sysClr val="window" lastClr="FFFFFF"/>
              </a:solidFill>
              <a:latin typeface="Times New Roman" panose="02020603050405020304" pitchFamily="18" charset="0"/>
              <a:ea typeface="+mn-ea"/>
              <a:cs typeface="Times New Roman" panose="02020603050405020304" pitchFamily="18" charset="0"/>
            </a:rPr>
            <a:t>dương</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F5B948E4-D10C-4D78-BD8D-A797A843C626}" type="parTrans" cxnId="{35AC4821-EAD2-4716-A08B-BCBA74BE65EC}">
      <dgm:prSet/>
      <dgm:spPr>
        <a:xfrm rot="19500000">
          <a:off x="3733274" y="1642859"/>
          <a:ext cx="1237299" cy="460623"/>
        </a:xfrm>
        <a:prstGeom prst="leftArrow">
          <a:avLst>
            <a:gd name="adj1" fmla="val 60000"/>
            <a:gd name="adj2" fmla="val 50000"/>
          </a:avLst>
        </a:prstGeom>
        <a:solidFill>
          <a:srgbClr val="FFC000">
            <a:hueOff val="10395692"/>
            <a:satOff val="-47968"/>
            <a:lumOff val="1765"/>
            <a:alphaOff val="0"/>
          </a:srgbClr>
        </a:solidFill>
        <a:ln>
          <a:noFill/>
        </a:ln>
        <a:effectLst/>
      </dgm:spPr>
      <dgm:t>
        <a:bodyPr/>
        <a:lstStyle/>
        <a:p>
          <a:endParaRPr lang="en-US">
            <a:latin typeface="Times New Roman" panose="02020603050405020304" pitchFamily="18" charset="0"/>
            <a:cs typeface="Times New Roman" panose="02020603050405020304" pitchFamily="18" charset="0"/>
          </a:endParaRPr>
        </a:p>
      </dgm:t>
    </dgm:pt>
    <dgm:pt modelId="{6643A2F1-25EA-4D85-94F0-886A4383D99D}" type="sibTrans" cxnId="{35AC4821-EAD2-4716-A08B-BCBA74BE65EC}">
      <dgm:prSet/>
      <dgm:spPr/>
      <dgm:t>
        <a:bodyPr/>
        <a:lstStyle/>
        <a:p>
          <a:endParaRPr lang="en-US">
            <a:latin typeface="Times New Roman" panose="02020603050405020304" pitchFamily="18" charset="0"/>
            <a:cs typeface="Times New Roman" panose="02020603050405020304" pitchFamily="18" charset="0"/>
          </a:endParaRPr>
        </a:p>
      </dgm:t>
    </dgm:pt>
    <dgm:pt modelId="{D7387B2D-69F7-4C73-80DB-51D3C7F074B8}" type="pres">
      <dgm:prSet presAssocID="{EF60C29B-1F0C-4D6A-8505-004D59B17F11}" presName="cycle" presStyleCnt="0">
        <dgm:presLayoutVars>
          <dgm:chMax val="1"/>
          <dgm:dir/>
          <dgm:animLvl val="ctr"/>
          <dgm:resizeHandles val="exact"/>
        </dgm:presLayoutVars>
      </dgm:prSet>
      <dgm:spPr/>
      <dgm:t>
        <a:bodyPr/>
        <a:lstStyle/>
        <a:p>
          <a:endParaRPr lang="en-US"/>
        </a:p>
      </dgm:t>
    </dgm:pt>
    <dgm:pt modelId="{A9ACB830-2FA7-4E75-BFF4-0974453BE694}" type="pres">
      <dgm:prSet presAssocID="{A387164A-124B-43EA-B275-7567B7EB61B7}" presName="centerShape" presStyleLbl="node0" presStyleIdx="0" presStyleCnt="1"/>
      <dgm:spPr/>
      <dgm:t>
        <a:bodyPr/>
        <a:lstStyle/>
        <a:p>
          <a:endParaRPr lang="en-US"/>
        </a:p>
      </dgm:t>
    </dgm:pt>
    <dgm:pt modelId="{68DA4AF1-BC17-460C-B345-E52060483A35}" type="pres">
      <dgm:prSet presAssocID="{37E32A38-D4A3-42FE-817E-A999CE21E3C0}" presName="parTrans" presStyleLbl="bgSibTrans2D1" presStyleIdx="0" presStyleCnt="3"/>
      <dgm:spPr/>
      <dgm:t>
        <a:bodyPr/>
        <a:lstStyle/>
        <a:p>
          <a:endParaRPr lang="en-US"/>
        </a:p>
      </dgm:t>
    </dgm:pt>
    <dgm:pt modelId="{C6BB81EE-8154-4081-BA19-44C7F977BC9F}" type="pres">
      <dgm:prSet presAssocID="{6AA7B172-5F07-4B90-A1F4-DEB9FF121252}" presName="node" presStyleLbl="node1" presStyleIdx="0" presStyleCnt="3">
        <dgm:presLayoutVars>
          <dgm:bulletEnabled val="1"/>
        </dgm:presLayoutVars>
      </dgm:prSet>
      <dgm:spPr/>
      <dgm:t>
        <a:bodyPr/>
        <a:lstStyle/>
        <a:p>
          <a:endParaRPr lang="en-US"/>
        </a:p>
      </dgm:t>
    </dgm:pt>
    <dgm:pt modelId="{67B035FF-23A6-4C97-8D4A-F3E5C5CB02A6}" type="pres">
      <dgm:prSet presAssocID="{339DA198-9726-44DC-BA2F-CAD3AA1F01B0}" presName="parTrans" presStyleLbl="bgSibTrans2D1" presStyleIdx="1" presStyleCnt="3"/>
      <dgm:spPr/>
      <dgm:t>
        <a:bodyPr/>
        <a:lstStyle/>
        <a:p>
          <a:endParaRPr lang="en-US"/>
        </a:p>
      </dgm:t>
    </dgm:pt>
    <dgm:pt modelId="{8FA14637-E835-4495-B3BF-528A3A30B59F}" type="pres">
      <dgm:prSet presAssocID="{DD4E8770-5E1D-4A35-873E-322E3297C65D}" presName="node" presStyleLbl="node1" presStyleIdx="1" presStyleCnt="3">
        <dgm:presLayoutVars>
          <dgm:bulletEnabled val="1"/>
        </dgm:presLayoutVars>
      </dgm:prSet>
      <dgm:spPr/>
      <dgm:t>
        <a:bodyPr/>
        <a:lstStyle/>
        <a:p>
          <a:endParaRPr lang="en-US"/>
        </a:p>
      </dgm:t>
    </dgm:pt>
    <dgm:pt modelId="{152D83FA-956B-4AAC-89DC-3021FF8CF296}" type="pres">
      <dgm:prSet presAssocID="{F5B948E4-D10C-4D78-BD8D-A797A843C626}" presName="parTrans" presStyleLbl="bgSibTrans2D1" presStyleIdx="2" presStyleCnt="3"/>
      <dgm:spPr/>
      <dgm:t>
        <a:bodyPr/>
        <a:lstStyle/>
        <a:p>
          <a:endParaRPr lang="en-US"/>
        </a:p>
      </dgm:t>
    </dgm:pt>
    <dgm:pt modelId="{91E2D1D0-B768-41EA-824A-23D00ABAE41D}" type="pres">
      <dgm:prSet presAssocID="{2B40442E-D102-4C3C-85E0-187A00239FB9}" presName="node" presStyleLbl="node1" presStyleIdx="2" presStyleCnt="3">
        <dgm:presLayoutVars>
          <dgm:bulletEnabled val="1"/>
        </dgm:presLayoutVars>
      </dgm:prSet>
      <dgm:spPr/>
      <dgm:t>
        <a:bodyPr/>
        <a:lstStyle/>
        <a:p>
          <a:endParaRPr lang="en-US"/>
        </a:p>
      </dgm:t>
    </dgm:pt>
  </dgm:ptLst>
  <dgm:cxnLst>
    <dgm:cxn modelId="{9AE0F162-BFDC-4BA2-95BC-57C8F01F2E38}" type="presOf" srcId="{339DA198-9726-44DC-BA2F-CAD3AA1F01B0}" destId="{67B035FF-23A6-4C97-8D4A-F3E5C5CB02A6}" srcOrd="0" destOrd="0" presId="urn:microsoft.com/office/officeart/2005/8/layout/radial4"/>
    <dgm:cxn modelId="{262A461E-69A6-4623-9CAA-A4AA3079D4AD}" type="presOf" srcId="{DD4E8770-5E1D-4A35-873E-322E3297C65D}" destId="{8FA14637-E835-4495-B3BF-528A3A30B59F}" srcOrd="0" destOrd="0" presId="urn:microsoft.com/office/officeart/2005/8/layout/radial4"/>
    <dgm:cxn modelId="{E363B1EF-9B5A-42F8-85B6-F6888B4991DD}" srcId="{EF60C29B-1F0C-4D6A-8505-004D59B17F11}" destId="{A387164A-124B-43EA-B275-7567B7EB61B7}" srcOrd="0" destOrd="0" parTransId="{CDC3F451-C3DC-4963-8DB7-6151CCF9D93B}" sibTransId="{D89FC5AE-5A19-4144-91FE-EB4DEFA6129A}"/>
    <dgm:cxn modelId="{EA392A97-F7B6-4A88-894F-2438D120AEB6}" srcId="{A387164A-124B-43EA-B275-7567B7EB61B7}" destId="{6AA7B172-5F07-4B90-A1F4-DEB9FF121252}" srcOrd="0" destOrd="0" parTransId="{37E32A38-D4A3-42FE-817E-A999CE21E3C0}" sibTransId="{15E0F656-1C19-4369-804B-EF596050B42F}"/>
    <dgm:cxn modelId="{9E5F15A6-A905-499C-8553-05C462CE5495}" type="presOf" srcId="{2B40442E-D102-4C3C-85E0-187A00239FB9}" destId="{91E2D1D0-B768-41EA-824A-23D00ABAE41D}" srcOrd="0" destOrd="0" presId="urn:microsoft.com/office/officeart/2005/8/layout/radial4"/>
    <dgm:cxn modelId="{54ACD4FD-0CFB-4DAE-A4F6-91EBA79475AA}" type="presOf" srcId="{A387164A-124B-43EA-B275-7567B7EB61B7}" destId="{A9ACB830-2FA7-4E75-BFF4-0974453BE694}" srcOrd="0" destOrd="0" presId="urn:microsoft.com/office/officeart/2005/8/layout/radial4"/>
    <dgm:cxn modelId="{F78D89F1-E550-4DCB-A4E1-F23FE77FAC0B}" type="presOf" srcId="{37E32A38-D4A3-42FE-817E-A999CE21E3C0}" destId="{68DA4AF1-BC17-460C-B345-E52060483A35}" srcOrd="0" destOrd="0" presId="urn:microsoft.com/office/officeart/2005/8/layout/radial4"/>
    <dgm:cxn modelId="{9F9DD741-7C34-46D8-8786-0EF662505ABA}" type="presOf" srcId="{6AA7B172-5F07-4B90-A1F4-DEB9FF121252}" destId="{C6BB81EE-8154-4081-BA19-44C7F977BC9F}" srcOrd="0" destOrd="0" presId="urn:microsoft.com/office/officeart/2005/8/layout/radial4"/>
    <dgm:cxn modelId="{35AC4821-EAD2-4716-A08B-BCBA74BE65EC}" srcId="{A387164A-124B-43EA-B275-7567B7EB61B7}" destId="{2B40442E-D102-4C3C-85E0-187A00239FB9}" srcOrd="2" destOrd="0" parTransId="{F5B948E4-D10C-4D78-BD8D-A797A843C626}" sibTransId="{6643A2F1-25EA-4D85-94F0-886A4383D99D}"/>
    <dgm:cxn modelId="{1A539775-A117-4351-A904-C7720E46F71F}" type="presOf" srcId="{EF60C29B-1F0C-4D6A-8505-004D59B17F11}" destId="{D7387B2D-69F7-4C73-80DB-51D3C7F074B8}" srcOrd="0" destOrd="0" presId="urn:microsoft.com/office/officeart/2005/8/layout/radial4"/>
    <dgm:cxn modelId="{D9B068EA-D4E4-44A1-8DBB-8DD34962297D}" type="presOf" srcId="{F5B948E4-D10C-4D78-BD8D-A797A843C626}" destId="{152D83FA-956B-4AAC-89DC-3021FF8CF296}" srcOrd="0" destOrd="0" presId="urn:microsoft.com/office/officeart/2005/8/layout/radial4"/>
    <dgm:cxn modelId="{E5A66D2B-D78E-4028-BA8B-8425C0B75EAB}" srcId="{A387164A-124B-43EA-B275-7567B7EB61B7}" destId="{DD4E8770-5E1D-4A35-873E-322E3297C65D}" srcOrd="1" destOrd="0" parTransId="{339DA198-9726-44DC-BA2F-CAD3AA1F01B0}" sibTransId="{26F586B0-CBFE-4D6A-8E6C-5484956153E1}"/>
    <dgm:cxn modelId="{95A5A7A3-57B6-42AA-9D64-8EAFFFA9236F}" type="presParOf" srcId="{D7387B2D-69F7-4C73-80DB-51D3C7F074B8}" destId="{A9ACB830-2FA7-4E75-BFF4-0974453BE694}" srcOrd="0" destOrd="0" presId="urn:microsoft.com/office/officeart/2005/8/layout/radial4"/>
    <dgm:cxn modelId="{2564C84F-893C-4042-A27C-411885809BC4}" type="presParOf" srcId="{D7387B2D-69F7-4C73-80DB-51D3C7F074B8}" destId="{68DA4AF1-BC17-460C-B345-E52060483A35}" srcOrd="1" destOrd="0" presId="urn:microsoft.com/office/officeart/2005/8/layout/radial4"/>
    <dgm:cxn modelId="{30C23966-02C3-4A53-AB2E-4F8892154A4A}" type="presParOf" srcId="{D7387B2D-69F7-4C73-80DB-51D3C7F074B8}" destId="{C6BB81EE-8154-4081-BA19-44C7F977BC9F}" srcOrd="2" destOrd="0" presId="urn:microsoft.com/office/officeart/2005/8/layout/radial4"/>
    <dgm:cxn modelId="{50B80E02-A69C-44C7-9FCE-3FCD03CB42D5}" type="presParOf" srcId="{D7387B2D-69F7-4C73-80DB-51D3C7F074B8}" destId="{67B035FF-23A6-4C97-8D4A-F3E5C5CB02A6}" srcOrd="3" destOrd="0" presId="urn:microsoft.com/office/officeart/2005/8/layout/radial4"/>
    <dgm:cxn modelId="{83A8A05D-7043-4F83-A9CD-B495B3C309F7}" type="presParOf" srcId="{D7387B2D-69F7-4C73-80DB-51D3C7F074B8}" destId="{8FA14637-E835-4495-B3BF-528A3A30B59F}" srcOrd="4" destOrd="0" presId="urn:microsoft.com/office/officeart/2005/8/layout/radial4"/>
    <dgm:cxn modelId="{BE8C683F-7EF5-4568-B78A-A1B7C026F465}" type="presParOf" srcId="{D7387B2D-69F7-4C73-80DB-51D3C7F074B8}" destId="{152D83FA-956B-4AAC-89DC-3021FF8CF296}" srcOrd="5" destOrd="0" presId="urn:microsoft.com/office/officeart/2005/8/layout/radial4"/>
    <dgm:cxn modelId="{7EBA5FA0-165D-4B49-9B4D-9C72AE2BD011}" type="presParOf" srcId="{D7387B2D-69F7-4C73-80DB-51D3C7F074B8}" destId="{91E2D1D0-B768-41EA-824A-23D00ABAE41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CB830-2FA7-4E75-BFF4-0974453BE694}">
      <dsp:nvSpPr>
        <dsp:cNvPr id="0" name=""/>
        <dsp:cNvSpPr/>
      </dsp:nvSpPr>
      <dsp:spPr>
        <a:xfrm>
          <a:off x="3018155" y="3072899"/>
          <a:ext cx="2091690" cy="2091690"/>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err="1" smtClean="0">
              <a:solidFill>
                <a:sysClr val="window" lastClr="FFFFFF"/>
              </a:solidFill>
              <a:latin typeface="Calibri" panose="020F0502020204030204"/>
              <a:ea typeface="+mn-ea"/>
              <a:cs typeface="+mn-cs"/>
            </a:rPr>
            <a:t>Số</a:t>
          </a:r>
          <a:r>
            <a:rPr lang="en-US" sz="3400" kern="1200" dirty="0" smtClean="0">
              <a:solidFill>
                <a:sysClr val="window" lastClr="FFFFFF"/>
              </a:solidFill>
              <a:latin typeface="Calibri" panose="020F0502020204030204"/>
              <a:ea typeface="+mn-ea"/>
              <a:cs typeface="+mn-cs"/>
            </a:rPr>
            <a:t> </a:t>
          </a:r>
          <a:r>
            <a:rPr lang="en-US" sz="3400" kern="1200" dirty="0" err="1" smtClean="0">
              <a:solidFill>
                <a:sysClr val="window" lastClr="FFFFFF"/>
              </a:solidFill>
              <a:latin typeface="Calibri" panose="020F0502020204030204"/>
              <a:ea typeface="+mn-ea"/>
              <a:cs typeface="+mn-cs"/>
            </a:rPr>
            <a:t>nguyên</a:t>
          </a:r>
          <a:r>
            <a:rPr lang="en-US" sz="3400" kern="1200" dirty="0" smtClean="0">
              <a:solidFill>
                <a:sysClr val="window" lastClr="FFFFFF"/>
              </a:solidFill>
              <a:latin typeface="Calibri" panose="020F0502020204030204"/>
              <a:ea typeface="+mn-ea"/>
              <a:cs typeface="+mn-cs"/>
            </a:rPr>
            <a:t> </a:t>
          </a:r>
          <a:r>
            <a:rPr lang="en-US" sz="3400" kern="1200" dirty="0" err="1" smtClean="0">
              <a:solidFill>
                <a:sysClr val="window" lastClr="FFFFFF"/>
              </a:solidFill>
              <a:latin typeface="Calibri" panose="020F0502020204030204"/>
              <a:ea typeface="+mn-ea"/>
              <a:cs typeface="+mn-cs"/>
            </a:rPr>
            <a:t>âm</a:t>
          </a:r>
          <a:endParaRPr lang="en-US" sz="3400" kern="1200" dirty="0">
            <a:solidFill>
              <a:sysClr val="window" lastClr="FFFFFF"/>
            </a:solidFill>
            <a:latin typeface="Calibri" panose="020F0502020204030204"/>
            <a:ea typeface="+mn-ea"/>
            <a:cs typeface="+mn-cs"/>
          </a:endParaRPr>
        </a:p>
      </dsp:txBody>
      <dsp:txXfrm>
        <a:off x="3324476" y="3379220"/>
        <a:ext cx="1479048" cy="1479048"/>
      </dsp:txXfrm>
    </dsp:sp>
    <dsp:sp modelId="{68DA4AF1-BC17-460C-B345-E52060483A35}">
      <dsp:nvSpPr>
        <dsp:cNvPr id="0" name=""/>
        <dsp:cNvSpPr/>
      </dsp:nvSpPr>
      <dsp:spPr>
        <a:xfrm rot="10800000">
          <a:off x="994175" y="3820678"/>
          <a:ext cx="1912661" cy="596131"/>
        </a:xfrm>
        <a:prstGeom prst="lef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6BB81EE-8154-4081-BA19-44C7F977BC9F}">
      <dsp:nvSpPr>
        <dsp:cNvPr id="0" name=""/>
        <dsp:cNvSpPr/>
      </dsp:nvSpPr>
      <dsp:spPr>
        <a:xfrm>
          <a:off x="622" y="3323902"/>
          <a:ext cx="1987105" cy="1589684"/>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err="1" smtClean="0">
              <a:solidFill>
                <a:sysClr val="window" lastClr="FFFFFF"/>
              </a:solidFill>
              <a:latin typeface="Calibri" panose="020F0502020204030204"/>
              <a:ea typeface="+mn-ea"/>
              <a:cs typeface="+mn-cs"/>
            </a:rPr>
            <a:t>Nhiệt</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độ</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dưới</a:t>
          </a:r>
          <a:r>
            <a:rPr lang="en-US" sz="3100" kern="1200" dirty="0" smtClean="0">
              <a:solidFill>
                <a:sysClr val="window" lastClr="FFFFFF"/>
              </a:solidFill>
              <a:latin typeface="Calibri" panose="020F0502020204030204"/>
              <a:ea typeface="+mn-ea"/>
              <a:cs typeface="+mn-cs"/>
            </a:rPr>
            <a:t> 0 </a:t>
          </a:r>
          <a:r>
            <a:rPr lang="en-US" sz="3100" kern="1200" dirty="0" err="1" smtClean="0">
              <a:solidFill>
                <a:sysClr val="window" lastClr="FFFFFF"/>
              </a:solidFill>
              <a:latin typeface="Calibri" panose="020F0502020204030204"/>
              <a:ea typeface="+mn-ea"/>
              <a:cs typeface="+mn-cs"/>
            </a:rPr>
            <a:t>độ</a:t>
          </a:r>
          <a:r>
            <a:rPr lang="en-US" sz="3100" kern="1200" dirty="0" smtClean="0">
              <a:solidFill>
                <a:sysClr val="window" lastClr="FFFFFF"/>
              </a:solidFill>
              <a:latin typeface="Calibri" panose="020F0502020204030204"/>
              <a:ea typeface="+mn-ea"/>
              <a:cs typeface="+mn-cs"/>
            </a:rPr>
            <a:t> C</a:t>
          </a:r>
          <a:endParaRPr lang="en-US" sz="3100" kern="1200" dirty="0">
            <a:solidFill>
              <a:sysClr val="window" lastClr="FFFFFF"/>
            </a:solidFill>
            <a:latin typeface="Calibri" panose="020F0502020204030204"/>
            <a:ea typeface="+mn-ea"/>
            <a:cs typeface="+mn-cs"/>
          </a:endParaRPr>
        </a:p>
      </dsp:txBody>
      <dsp:txXfrm>
        <a:off x="47182" y="3370462"/>
        <a:ext cx="1893985" cy="1496564"/>
      </dsp:txXfrm>
    </dsp:sp>
    <dsp:sp modelId="{67B035FF-23A6-4C97-8D4A-F3E5C5CB02A6}">
      <dsp:nvSpPr>
        <dsp:cNvPr id="0" name=""/>
        <dsp:cNvSpPr/>
      </dsp:nvSpPr>
      <dsp:spPr>
        <a:xfrm rot="13500000">
          <a:off x="1613203" y="2326212"/>
          <a:ext cx="1912661" cy="596131"/>
        </a:xfrm>
        <a:prstGeom prst="leftArrow">
          <a:avLst>
            <a:gd name="adj1" fmla="val 60000"/>
            <a:gd name="adj2" fmla="val 50000"/>
          </a:avLst>
        </a:prstGeom>
        <a:solidFill>
          <a:srgbClr val="FFC000">
            <a:hueOff val="2598923"/>
            <a:satOff val="-11992"/>
            <a:lumOff val="44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FA14637-E835-4495-B3BF-528A3A30B59F}">
      <dsp:nvSpPr>
        <dsp:cNvPr id="0" name=""/>
        <dsp:cNvSpPr/>
      </dsp:nvSpPr>
      <dsp:spPr>
        <a:xfrm>
          <a:off x="899753" y="1153208"/>
          <a:ext cx="1987105" cy="1589684"/>
        </a:xfrm>
        <a:prstGeom prst="roundRect">
          <a:avLst>
            <a:gd name="adj" fmla="val 10000"/>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err="1" smtClean="0">
              <a:solidFill>
                <a:sysClr val="window" lastClr="FFFFFF"/>
              </a:solidFill>
              <a:latin typeface="Calibri" panose="020F0502020204030204"/>
              <a:ea typeface="+mn-ea"/>
              <a:cs typeface="+mn-cs"/>
            </a:rPr>
            <a:t>Độ</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cao</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dưới</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mực</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nước</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biển</a:t>
          </a:r>
          <a:endParaRPr lang="en-US" sz="3100" kern="1200" dirty="0">
            <a:solidFill>
              <a:sysClr val="window" lastClr="FFFFFF"/>
            </a:solidFill>
            <a:latin typeface="Calibri" panose="020F0502020204030204"/>
            <a:ea typeface="+mn-ea"/>
            <a:cs typeface="+mn-cs"/>
          </a:endParaRPr>
        </a:p>
      </dsp:txBody>
      <dsp:txXfrm>
        <a:off x="946313" y="1199768"/>
        <a:ext cx="1893985" cy="1496564"/>
      </dsp:txXfrm>
    </dsp:sp>
    <dsp:sp modelId="{152D83FA-956B-4AAC-89DC-3021FF8CF296}">
      <dsp:nvSpPr>
        <dsp:cNvPr id="0" name=""/>
        <dsp:cNvSpPr/>
      </dsp:nvSpPr>
      <dsp:spPr>
        <a:xfrm rot="16200000">
          <a:off x="3107669" y="1707184"/>
          <a:ext cx="1912661" cy="596131"/>
        </a:xfrm>
        <a:prstGeom prst="leftArrow">
          <a:avLst>
            <a:gd name="adj1" fmla="val 60000"/>
            <a:gd name="adj2" fmla="val 50000"/>
          </a:avLst>
        </a:prstGeom>
        <a:solidFill>
          <a:srgbClr val="FFC000">
            <a:hueOff val="5197846"/>
            <a:satOff val="-23984"/>
            <a:lumOff val="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E2D1D0-B768-41EA-824A-23D00ABAE41D}">
      <dsp:nvSpPr>
        <dsp:cNvPr id="0" name=""/>
        <dsp:cNvSpPr/>
      </dsp:nvSpPr>
      <dsp:spPr>
        <a:xfrm>
          <a:off x="3070447" y="254077"/>
          <a:ext cx="1987105" cy="1589684"/>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err="1" smtClean="0">
              <a:solidFill>
                <a:sysClr val="window" lastClr="FFFFFF"/>
              </a:solidFill>
              <a:latin typeface="Calibri" panose="020F0502020204030204"/>
              <a:ea typeface="+mn-ea"/>
              <a:cs typeface="+mn-cs"/>
            </a:rPr>
            <a:t>Số</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tiền</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nợ</a:t>
          </a:r>
          <a:endParaRPr lang="en-US" sz="3100" kern="1200" dirty="0">
            <a:solidFill>
              <a:sysClr val="window" lastClr="FFFFFF"/>
            </a:solidFill>
            <a:latin typeface="Calibri" panose="020F0502020204030204"/>
            <a:ea typeface="+mn-ea"/>
            <a:cs typeface="+mn-cs"/>
          </a:endParaRPr>
        </a:p>
      </dsp:txBody>
      <dsp:txXfrm>
        <a:off x="3117007" y="300637"/>
        <a:ext cx="1893985" cy="1496564"/>
      </dsp:txXfrm>
    </dsp:sp>
    <dsp:sp modelId="{2C5457E3-E5D3-4E96-B339-AECD23709DD2}">
      <dsp:nvSpPr>
        <dsp:cNvPr id="0" name=""/>
        <dsp:cNvSpPr/>
      </dsp:nvSpPr>
      <dsp:spPr>
        <a:xfrm rot="18900000">
          <a:off x="4602135" y="2326212"/>
          <a:ext cx="1912661" cy="596131"/>
        </a:xfrm>
        <a:prstGeom prst="leftArrow">
          <a:avLst>
            <a:gd name="adj1" fmla="val 60000"/>
            <a:gd name="adj2" fmla="val 50000"/>
          </a:avLst>
        </a:prstGeom>
        <a:solidFill>
          <a:srgbClr val="FFC000">
            <a:hueOff val="7796769"/>
            <a:satOff val="-35976"/>
            <a:lumOff val="132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ACB00EE-809A-4F02-B5B3-43023CA74CE2}">
      <dsp:nvSpPr>
        <dsp:cNvPr id="0" name=""/>
        <dsp:cNvSpPr/>
      </dsp:nvSpPr>
      <dsp:spPr>
        <a:xfrm>
          <a:off x="5241141" y="1153208"/>
          <a:ext cx="1987105" cy="1589684"/>
        </a:xfrm>
        <a:prstGeom prst="roundRect">
          <a:avLst>
            <a:gd name="adj" fmla="val 10000"/>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err="1" smtClean="0">
              <a:solidFill>
                <a:sysClr val="window" lastClr="FFFFFF"/>
              </a:solidFill>
              <a:latin typeface="Calibri" panose="020F0502020204030204"/>
              <a:ea typeface="+mn-ea"/>
              <a:cs typeface="+mn-cs"/>
            </a:rPr>
            <a:t>Số</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tiền</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lỗ</a:t>
          </a:r>
          <a:endParaRPr lang="en-US" sz="3100" kern="1200" dirty="0">
            <a:solidFill>
              <a:sysClr val="window" lastClr="FFFFFF"/>
            </a:solidFill>
            <a:latin typeface="Calibri" panose="020F0502020204030204"/>
            <a:ea typeface="+mn-ea"/>
            <a:cs typeface="+mn-cs"/>
          </a:endParaRPr>
        </a:p>
      </dsp:txBody>
      <dsp:txXfrm>
        <a:off x="5287701" y="1199768"/>
        <a:ext cx="1893985" cy="1496564"/>
      </dsp:txXfrm>
    </dsp:sp>
    <dsp:sp modelId="{E2601FB6-D4C8-49B4-A63B-16914C124B07}">
      <dsp:nvSpPr>
        <dsp:cNvPr id="0" name=""/>
        <dsp:cNvSpPr/>
      </dsp:nvSpPr>
      <dsp:spPr>
        <a:xfrm>
          <a:off x="5221163" y="3820678"/>
          <a:ext cx="1912661" cy="596131"/>
        </a:xfrm>
        <a:prstGeom prst="leftArrow">
          <a:avLst>
            <a:gd name="adj1" fmla="val 60000"/>
            <a:gd name="adj2" fmla="val 50000"/>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D494301-FE2C-4FA8-8E51-F2C041FF5687}">
      <dsp:nvSpPr>
        <dsp:cNvPr id="0" name=""/>
        <dsp:cNvSpPr/>
      </dsp:nvSpPr>
      <dsp:spPr>
        <a:xfrm>
          <a:off x="6140272" y="3323902"/>
          <a:ext cx="1987105" cy="1589684"/>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panose="020F0502020204030204"/>
              <a:ea typeface="+mn-ea"/>
              <a:cs typeface="+mn-cs"/>
            </a:rPr>
            <a:t>Thời </a:t>
          </a:r>
          <a:r>
            <a:rPr lang="en-US" sz="3100" kern="1200" dirty="0" err="1" smtClean="0">
              <a:solidFill>
                <a:sysClr val="window" lastClr="FFFFFF"/>
              </a:solidFill>
              <a:latin typeface="Calibri" panose="020F0502020204030204"/>
              <a:ea typeface="+mn-ea"/>
              <a:cs typeface="+mn-cs"/>
            </a:rPr>
            <a:t>gian</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trước</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công</a:t>
          </a:r>
          <a:r>
            <a:rPr lang="en-US" sz="3100" kern="1200" dirty="0" smtClean="0">
              <a:solidFill>
                <a:sysClr val="window" lastClr="FFFFFF"/>
              </a:solidFill>
              <a:latin typeface="Calibri" panose="020F0502020204030204"/>
              <a:ea typeface="+mn-ea"/>
              <a:cs typeface="+mn-cs"/>
            </a:rPr>
            <a:t> </a:t>
          </a:r>
          <a:r>
            <a:rPr lang="en-US" sz="3100" kern="1200" dirty="0" err="1" smtClean="0">
              <a:solidFill>
                <a:sysClr val="window" lastClr="FFFFFF"/>
              </a:solidFill>
              <a:latin typeface="Calibri" panose="020F0502020204030204"/>
              <a:ea typeface="+mn-ea"/>
              <a:cs typeface="+mn-cs"/>
            </a:rPr>
            <a:t>nguyên</a:t>
          </a:r>
          <a:endParaRPr lang="en-US" sz="3100" kern="1200" dirty="0">
            <a:solidFill>
              <a:sysClr val="window" lastClr="FFFFFF"/>
            </a:solidFill>
            <a:latin typeface="Calibri" panose="020F0502020204030204"/>
            <a:ea typeface="+mn-ea"/>
            <a:cs typeface="+mn-cs"/>
          </a:endParaRPr>
        </a:p>
      </dsp:txBody>
      <dsp:txXfrm>
        <a:off x="6186832" y="3370462"/>
        <a:ext cx="1893985" cy="1496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CB830-2FA7-4E75-BFF4-0974453BE694}">
      <dsp:nvSpPr>
        <dsp:cNvPr id="0" name=""/>
        <dsp:cNvSpPr/>
      </dsp:nvSpPr>
      <dsp:spPr>
        <a:xfrm>
          <a:off x="2316087" y="1924720"/>
          <a:ext cx="1616224" cy="1616224"/>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sz="2900"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900" kern="1200" dirty="0" err="1" smtClean="0">
              <a:solidFill>
                <a:sysClr val="window" lastClr="FFFFFF"/>
              </a:solidFill>
              <a:latin typeface="Times New Roman" panose="02020603050405020304" pitchFamily="18" charset="0"/>
              <a:ea typeface="+mn-ea"/>
              <a:cs typeface="Times New Roman" panose="02020603050405020304" pitchFamily="18" charset="0"/>
            </a:rPr>
            <a:t>nguyên</a:t>
          </a:r>
          <a:endParaRPr lang="en-US" sz="29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552778" y="2161411"/>
        <a:ext cx="1142842" cy="1142842"/>
      </dsp:txXfrm>
    </dsp:sp>
    <dsp:sp modelId="{68DA4AF1-BC17-460C-B345-E52060483A35}">
      <dsp:nvSpPr>
        <dsp:cNvPr id="0" name=""/>
        <dsp:cNvSpPr/>
      </dsp:nvSpPr>
      <dsp:spPr>
        <a:xfrm rot="12900000">
          <a:off x="1277826" y="1642859"/>
          <a:ext cx="1237299" cy="460623"/>
        </a:xfrm>
        <a:prstGeom prst="lef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6BB81EE-8154-4081-BA19-44C7F977BC9F}">
      <dsp:nvSpPr>
        <dsp:cNvPr id="0" name=""/>
        <dsp:cNvSpPr/>
      </dsp:nvSpPr>
      <dsp:spPr>
        <a:xfrm>
          <a:off x="622001" y="904163"/>
          <a:ext cx="1535413" cy="122833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sz="2600"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nguyên</a:t>
          </a:r>
          <a:r>
            <a:rPr lang="en-US" sz="2600"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âm</a:t>
          </a:r>
          <a:endParaRPr lang="en-US" sz="26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657978" y="940140"/>
        <a:ext cx="1463459" cy="1156376"/>
      </dsp:txXfrm>
    </dsp:sp>
    <dsp:sp modelId="{67B035FF-23A6-4C97-8D4A-F3E5C5CB02A6}">
      <dsp:nvSpPr>
        <dsp:cNvPr id="0" name=""/>
        <dsp:cNvSpPr/>
      </dsp:nvSpPr>
      <dsp:spPr>
        <a:xfrm rot="16200000">
          <a:off x="2505550" y="1003746"/>
          <a:ext cx="1237299" cy="460623"/>
        </a:xfrm>
        <a:prstGeom prst="leftArrow">
          <a:avLst>
            <a:gd name="adj1" fmla="val 60000"/>
            <a:gd name="adj2" fmla="val 50000"/>
          </a:avLst>
        </a:prstGeom>
        <a:solidFill>
          <a:srgbClr val="FFC000">
            <a:hueOff val="5197846"/>
            <a:satOff val="-23984"/>
            <a:lumOff val="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FA14637-E835-4495-B3BF-528A3A30B59F}">
      <dsp:nvSpPr>
        <dsp:cNvPr id="0" name=""/>
        <dsp:cNvSpPr/>
      </dsp:nvSpPr>
      <dsp:spPr>
        <a:xfrm>
          <a:off x="2356493" y="1244"/>
          <a:ext cx="1535413" cy="1228330"/>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sz="2600" kern="1200" dirty="0" smtClean="0">
              <a:solidFill>
                <a:sysClr val="window" lastClr="FFFFFF"/>
              </a:solidFill>
              <a:latin typeface="Times New Roman" panose="02020603050405020304" pitchFamily="18" charset="0"/>
              <a:ea typeface="+mn-ea"/>
              <a:cs typeface="Times New Roman" panose="02020603050405020304" pitchFamily="18" charset="0"/>
            </a:rPr>
            <a:t> 0</a:t>
          </a:r>
          <a:endParaRPr lang="en-US" sz="26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392470" y="37221"/>
        <a:ext cx="1463459" cy="1156376"/>
      </dsp:txXfrm>
    </dsp:sp>
    <dsp:sp modelId="{152D83FA-956B-4AAC-89DC-3021FF8CF296}">
      <dsp:nvSpPr>
        <dsp:cNvPr id="0" name=""/>
        <dsp:cNvSpPr/>
      </dsp:nvSpPr>
      <dsp:spPr>
        <a:xfrm rot="19500000">
          <a:off x="3733274" y="1642859"/>
          <a:ext cx="1237299" cy="460623"/>
        </a:xfrm>
        <a:prstGeom prst="leftArrow">
          <a:avLst>
            <a:gd name="adj1" fmla="val 60000"/>
            <a:gd name="adj2" fmla="val 50000"/>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E2D1D0-B768-41EA-824A-23D00ABAE41D}">
      <dsp:nvSpPr>
        <dsp:cNvPr id="0" name=""/>
        <dsp:cNvSpPr/>
      </dsp:nvSpPr>
      <dsp:spPr>
        <a:xfrm>
          <a:off x="4090985" y="904163"/>
          <a:ext cx="1535413" cy="1228330"/>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Số</a:t>
          </a:r>
          <a:r>
            <a:rPr lang="en-US" sz="2600"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nguyên</a:t>
          </a:r>
          <a:r>
            <a:rPr lang="en-US" sz="2600"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600" kern="1200" dirty="0" err="1" smtClean="0">
              <a:solidFill>
                <a:sysClr val="window" lastClr="FFFFFF"/>
              </a:solidFill>
              <a:latin typeface="Times New Roman" panose="02020603050405020304" pitchFamily="18" charset="0"/>
              <a:ea typeface="+mn-ea"/>
              <a:cs typeface="Times New Roman" panose="02020603050405020304" pitchFamily="18" charset="0"/>
            </a:rPr>
            <a:t>dương</a:t>
          </a:r>
          <a:endParaRPr lang="en-US" sz="26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126962" y="940140"/>
        <a:ext cx="1463459" cy="11563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0F0-ADF7-4EE1-9D04-B1BBE5FB72BB}"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A4AD1-79FB-4315-914E-4EDA9704D60C}" type="slidenum">
              <a:rPr lang="en-US" smtClean="0"/>
              <a:t>‹#›</a:t>
            </a:fld>
            <a:endParaRPr lang="en-US"/>
          </a:p>
        </p:txBody>
      </p:sp>
    </p:spTree>
    <p:extLst>
      <p:ext uri="{BB962C8B-B14F-4D97-AF65-F5344CB8AC3E}">
        <p14:creationId xmlns:p14="http://schemas.microsoft.com/office/powerpoint/2010/main" val="314628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27131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5826596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424861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828800"/>
            <a:ext cx="102616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828800" y="6248400"/>
            <a:ext cx="2540000" cy="457200"/>
          </a:xfrm>
          <a:prstGeom prst="rect">
            <a:avLst/>
          </a:prstGeom>
        </p:spPr>
        <p:txBody>
          <a:bodyPr/>
          <a:lstStyle>
            <a:lvl1pPr>
              <a:defRPr/>
            </a:lvl1pPr>
          </a:lstStyle>
          <a:p>
            <a:pPr defTabSz="1218565"/>
            <a:endParaRPr lang="en-US" sz="2400">
              <a:solidFill>
                <a:prstClr val="black"/>
              </a:solidFill>
            </a:endParaRPr>
          </a:p>
        </p:txBody>
      </p:sp>
      <p:sp>
        <p:nvSpPr>
          <p:cNvPr id="5" name="Footer Placeholder 4"/>
          <p:cNvSpPr>
            <a:spLocks noGrp="1"/>
          </p:cNvSpPr>
          <p:nvPr>
            <p:ph type="ftr" sz="quarter" idx="11"/>
          </p:nvPr>
        </p:nvSpPr>
        <p:spPr>
          <a:xfrm>
            <a:off x="4741333" y="6248400"/>
            <a:ext cx="3860800" cy="457200"/>
          </a:xfrm>
          <a:prstGeom prst="rect">
            <a:avLst/>
          </a:prstGeom>
        </p:spPr>
        <p:txBody>
          <a:bodyPr/>
          <a:lstStyle>
            <a:lvl1pPr>
              <a:defRPr/>
            </a:lvl1pPr>
          </a:lstStyle>
          <a:p>
            <a:pPr defTabSz="1218565"/>
            <a:endParaRPr lang="en-US" sz="2400">
              <a:solidFill>
                <a:prstClr val="black"/>
              </a:solidFill>
            </a:endParaRPr>
          </a:p>
        </p:txBody>
      </p:sp>
      <p:sp>
        <p:nvSpPr>
          <p:cNvPr id="6" name="Slide Number Placeholder 5"/>
          <p:cNvSpPr>
            <a:spLocks noGrp="1"/>
          </p:cNvSpPr>
          <p:nvPr>
            <p:ph type="sldNum" sz="quarter" idx="12"/>
          </p:nvPr>
        </p:nvSpPr>
        <p:spPr>
          <a:xfrm>
            <a:off x="8957733" y="6248400"/>
            <a:ext cx="2540000" cy="457200"/>
          </a:xfrm>
          <a:prstGeom prst="rect">
            <a:avLst/>
          </a:prstGeom>
        </p:spPr>
        <p:txBody>
          <a:bodyPr/>
          <a:lstStyle>
            <a:lvl1pPr>
              <a:defRPr/>
            </a:lvl1pPr>
          </a:lstStyle>
          <a:p>
            <a:pPr defTabSz="1218565"/>
            <a:fld id="{422790A0-7EF7-43E8-AAA0-742DECB8D18F}" type="slidenum">
              <a:rPr lang="en-US" sz="2400">
                <a:solidFill>
                  <a:prstClr val="black"/>
                </a:solidFill>
              </a:rPr>
              <a:pPr defTabSz="1218565"/>
              <a:t>‹#›</a:t>
            </a:fld>
            <a:endParaRPr lang="en-US" sz="2400">
              <a:solidFill>
                <a:prstClr val="black"/>
              </a:solidFill>
            </a:endParaRPr>
          </a:p>
        </p:txBody>
      </p:sp>
    </p:spTree>
    <p:extLst>
      <p:ext uri="{BB962C8B-B14F-4D97-AF65-F5344CB8AC3E}">
        <p14:creationId xmlns:p14="http://schemas.microsoft.com/office/powerpoint/2010/main" val="15060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1218565">
              <a:defRPr/>
            </a:pPr>
            <a:fld id="{672A9A16-76EE-48EF-8E9C-AB4F8F45E740}" type="datetimeFigureOut">
              <a:rPr lang="en-US" sz="2400">
                <a:solidFill>
                  <a:prstClr val="black"/>
                </a:solidFill>
              </a:rPr>
              <a:pPr defTabSz="1218565">
                <a:defRPr/>
              </a:pPr>
              <a:t>11/4/2024</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1218565">
              <a:defRPr/>
            </a:pPr>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1218565">
              <a:defRPr/>
            </a:pPr>
            <a:fld id="{989FDC0A-962F-4822-8F41-598799E3EC25}" type="slidenum">
              <a:rPr lang="en-US" sz="2400">
                <a:solidFill>
                  <a:prstClr val="black"/>
                </a:solidFill>
              </a:rPr>
              <a:pPr defTabSz="1218565">
                <a:defRPr/>
              </a:pPr>
              <a:t>‹#›</a:t>
            </a:fld>
            <a:endParaRPr lang="en-US" sz="2400">
              <a:solidFill>
                <a:prstClr val="black"/>
              </a:solidFill>
            </a:endParaRPr>
          </a:p>
        </p:txBody>
      </p:sp>
    </p:spTree>
    <p:extLst>
      <p:ext uri="{BB962C8B-B14F-4D97-AF65-F5344CB8AC3E}">
        <p14:creationId xmlns:p14="http://schemas.microsoft.com/office/powerpoint/2010/main" val="242644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228601"/>
            <a:ext cx="11074400" cy="5897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527051" y="6488113"/>
            <a:ext cx="1919816" cy="341312"/>
          </a:xfrm>
          <a:prstGeom prst="rect">
            <a:avLst/>
          </a:prstGeom>
        </p:spPr>
        <p:txBody>
          <a:bodyPr/>
          <a:lstStyle>
            <a:lvl1pPr>
              <a:defRPr/>
            </a:lvl1pPr>
          </a:lstStyle>
          <a:p>
            <a:pPr defTabSz="1218565">
              <a:defRPr/>
            </a:pPr>
            <a:endParaRPr lang="en-US" sz="2400">
              <a:solidFill>
                <a:prstClr val="black"/>
              </a:solidFill>
            </a:endParaRPr>
          </a:p>
        </p:txBody>
      </p:sp>
      <p:sp>
        <p:nvSpPr>
          <p:cNvPr id="4" name="Rectangle 5"/>
          <p:cNvSpPr>
            <a:spLocks noGrp="1" noChangeArrowheads="1"/>
          </p:cNvSpPr>
          <p:nvPr>
            <p:ph type="ftr" sz="quarter" idx="11"/>
          </p:nvPr>
        </p:nvSpPr>
        <p:spPr>
          <a:xfrm>
            <a:off x="2544233" y="6488113"/>
            <a:ext cx="8697384" cy="341312"/>
          </a:xfrm>
          <a:prstGeom prst="rect">
            <a:avLst/>
          </a:prstGeom>
        </p:spPr>
        <p:txBody>
          <a:bodyPr/>
          <a:lstStyle>
            <a:lvl1pPr>
              <a:defRPr/>
            </a:lvl1pPr>
          </a:lstStyle>
          <a:p>
            <a:pPr defTabSz="1218565">
              <a:defRPr/>
            </a:pPr>
            <a:endParaRPr lang="en-US" sz="2400">
              <a:solidFill>
                <a:prstClr val="black"/>
              </a:solidFill>
            </a:endParaRPr>
          </a:p>
        </p:txBody>
      </p:sp>
      <p:sp>
        <p:nvSpPr>
          <p:cNvPr id="5" name="Rectangle 6"/>
          <p:cNvSpPr>
            <a:spLocks noGrp="1" noChangeArrowheads="1"/>
          </p:cNvSpPr>
          <p:nvPr>
            <p:ph type="sldNum" sz="quarter" idx="12"/>
          </p:nvPr>
        </p:nvSpPr>
        <p:spPr>
          <a:xfrm>
            <a:off x="11279718" y="6488113"/>
            <a:ext cx="586316" cy="360362"/>
          </a:xfrm>
          <a:prstGeom prst="rect">
            <a:avLst/>
          </a:prstGeom>
        </p:spPr>
        <p:txBody>
          <a:bodyPr/>
          <a:lstStyle>
            <a:lvl1pPr>
              <a:defRPr/>
            </a:lvl1pPr>
          </a:lstStyle>
          <a:p>
            <a:pPr defTabSz="1218565">
              <a:defRPr/>
            </a:pPr>
            <a:fld id="{E5A84037-DD6D-468B-8574-1910F84AF4A3}" type="slidenum">
              <a:rPr lang="en-US" sz="2400">
                <a:solidFill>
                  <a:prstClr val="black"/>
                </a:solidFill>
              </a:rPr>
              <a:pPr defTabSz="1218565">
                <a:defRPr/>
              </a:pPr>
              <a:t>‹#›</a:t>
            </a:fld>
            <a:endParaRPr lang="en-US" sz="2400">
              <a:solidFill>
                <a:prstClr val="black"/>
              </a:solidFill>
            </a:endParaRPr>
          </a:p>
        </p:txBody>
      </p:sp>
    </p:spTree>
    <p:extLst>
      <p:ext uri="{BB962C8B-B14F-4D97-AF65-F5344CB8AC3E}">
        <p14:creationId xmlns:p14="http://schemas.microsoft.com/office/powerpoint/2010/main" val="91374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E3B107-3F62-4980-A06C-1F8C5769192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B76AD36-7A53-4A5B-A23E-28D9900F3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69D8AE4-B95F-4703-A8AA-F3C57448F98E}"/>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3D35FAE2-54C2-4053-BA2B-AA9AC3163FEC}"/>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1FBD0E8-5F50-4A7E-9D6F-9DD5DC541F2B}"/>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0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ECA2E9-C4A0-4352-B7B0-A41B2ADEA3E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F21257C-E52C-42CE-9244-D09F4BD4AE1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2E7B630-A44E-4637-89B0-BA692D96E544}"/>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6B792FF4-C518-491B-9E53-4626F3335B9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B88DCFC5-089D-4FD2-98F0-20F8B136C109}"/>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86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C539D0-724D-4B1C-8D09-2A506DA7020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CA01BC9-6DA3-41B1-A0FB-014B5507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CAEC97D-1121-45C4-8295-A8053898CA7D}"/>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261C8ACE-802A-4488-958A-C6219683B01C}"/>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9242A2AC-C2AC-4378-9815-388691183418}"/>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98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C6E04F-7D08-4D01-8705-62A6A4F32A7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C81CE24-7370-440B-9C34-DDD25340A3E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8EBE3E58-6C88-4D5E-9716-BB2A8ECAEAA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0D8D808-634A-4F75-A224-04EA8922B4F0}"/>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0693E578-8199-4174-8B70-9B6473F96CC3}"/>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0FC4BF6C-20DA-47FF-A27F-C1991C3811BB}"/>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90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5A2B9A-C247-4A1A-A66D-68A46CC016F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EDFF1E1-1450-48B5-9340-9666B37BF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9E069D9-2B53-4051-B4BF-2CFBB675032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DE51467-3346-4335-BD27-EBD35971B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7CB36F2-5504-4DBD-AE3B-58A47D2CF52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305DB62-74B4-4428-A592-516F28E4663F}"/>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C3924188-F142-4D7B-AFB4-47B851636BFC}"/>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8790233F-5DAC-46E3-AA62-3C2911156DD0}"/>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56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27394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3A41FD-4A09-4C0C-8EF5-B499022BE09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759AE98-2A25-42F9-BD14-3F8CDE3059C4}"/>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D6201510-4D2E-4A17-9250-867495B2FCDF}"/>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FAFBA892-0670-43BE-A455-1BF8AC6E39E0}"/>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0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748AA16-1300-4A53-9B6F-45FFEDCD0F55}"/>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8BE88DCF-C710-41EF-85F3-8B2BF0812E90}"/>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375DDD66-97BF-4418-B15D-DFBA4CB0E54D}"/>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60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B71D9E-D118-4860-9179-460326C9739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C3E24D8-F4CC-4992-808E-F0C7B4ADB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9BDE32F-A8AD-481B-8A70-65C24C0AA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1A3DC7-7815-49B7-8686-8F2115C70C0C}"/>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54326486-F505-4B71-910E-2D66089322A9}"/>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F88A633-46FE-4D6E-96CB-884C81C43BA1}"/>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040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061332C-7467-4985-ADE6-9C59E99CBA4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AD3F661E-1EE4-4AA0-A370-0FCBE0CD5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C558A80-20DF-491C-A60F-FD492FD31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5AE6701-509B-4096-AE0E-278A4677A89F}"/>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FEF48E06-3EA8-4B03-9B66-0BAE5B197570}"/>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289D1F34-C0F5-40BE-8AEA-617CE8398E5F}"/>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089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4649F9-5E10-4F43-B30F-9AEDC506061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5DBB6FB-C899-497F-9D34-6D773DC56F2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DA3092C-CE25-4417-AE02-FD16BA1B59F8}"/>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BB2CA338-2072-430F-B61D-D2FE773EAEF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C6CC8D2-07D4-4822-B336-A5D134FF08FB}"/>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37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5AAB891-CF6D-4F8F-BE17-43E27596AB3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4816674-9D78-472A-95B0-A04D052D777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C822551-9F84-4ABD-B0CE-CA6E28334ED4}"/>
              </a:ext>
            </a:extLst>
          </p:cNvPr>
          <p:cNvSpPr>
            <a:spLocks noGrp="1"/>
          </p:cNvSpPr>
          <p:nvPr>
            <p:ph type="dt" sz="half" idx="10"/>
          </p:nvPr>
        </p:nvSpPr>
        <p:spPr/>
        <p:txBody>
          <a:body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B2BD7413-352A-4378-A360-9B4A6463449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B558761-B58C-47A4-9AAE-9AE2D4EE939E}"/>
              </a:ext>
            </a:extLst>
          </p:cNvPr>
          <p:cNvSpPr>
            <a:spLocks noGrp="1"/>
          </p:cNvSpPr>
          <p:nvPr>
            <p:ph type="sldNum" sz="quarter" idx="12"/>
          </p:nvPr>
        </p:nvSpPr>
        <p:spPr/>
        <p:txBody>
          <a:body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86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5802167" y="2329200"/>
            <a:ext cx="5166400" cy="1007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400"/>
              <a:buNone/>
              <a:defRPr sz="6400">
                <a:solidFill>
                  <a:schemeClr val="dk1"/>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14" name="Google Shape;14;p20"/>
          <p:cNvSpPr txBox="1">
            <a:spLocks noGrp="1"/>
          </p:cNvSpPr>
          <p:nvPr>
            <p:ph type="body" idx="1"/>
          </p:nvPr>
        </p:nvSpPr>
        <p:spPr>
          <a:xfrm>
            <a:off x="6206733" y="3581933"/>
            <a:ext cx="4762000" cy="1766000"/>
          </a:xfrm>
          <a:prstGeom prst="rect">
            <a:avLst/>
          </a:prstGeom>
          <a:noFill/>
          <a:ln>
            <a:noFill/>
          </a:ln>
        </p:spPr>
        <p:txBody>
          <a:bodyPr spcFirstLastPara="1" wrap="square" lIns="91425" tIns="91425" rIns="91425" bIns="91425" anchor="t" anchorCtr="0">
            <a:noAutofit/>
          </a:bodyPr>
          <a:lstStyle>
            <a:lvl1pPr marL="457200" lvl="0" indent="-304800" algn="r">
              <a:lnSpc>
                <a:spcPct val="115000"/>
              </a:lnSpc>
              <a:spcBef>
                <a:spcPts val="0"/>
              </a:spcBef>
              <a:spcAft>
                <a:spcPts val="0"/>
              </a:spcAft>
              <a:buSzPts val="1200"/>
              <a:buChar char="●"/>
              <a:defRPr>
                <a:solidFill>
                  <a:schemeClr val="dk1"/>
                </a:solidFill>
              </a:defRPr>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grpSp>
        <p:nvGrpSpPr>
          <p:cNvPr id="15" name="Google Shape;15;p20"/>
          <p:cNvGrpSpPr/>
          <p:nvPr/>
        </p:nvGrpSpPr>
        <p:grpSpPr>
          <a:xfrm>
            <a:off x="324066" y="185712"/>
            <a:ext cx="11672863" cy="6534739"/>
            <a:chOff x="243049" y="139284"/>
            <a:chExt cx="8754648" cy="4901054"/>
          </a:xfrm>
        </p:grpSpPr>
        <p:sp>
          <p:nvSpPr>
            <p:cNvPr id="16" name="Google Shape;16;p2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17" name="Google Shape;17;p2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18" name="Google Shape;18;p2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19" name="Google Shape;19;p2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0" name="Google Shape;20;p2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grpSp>
          <p:nvGrpSpPr>
            <p:cNvPr id="21" name="Google Shape;21;p20"/>
            <p:cNvGrpSpPr/>
            <p:nvPr/>
          </p:nvGrpSpPr>
          <p:grpSpPr>
            <a:xfrm>
              <a:off x="8810285" y="2242772"/>
              <a:ext cx="155484" cy="175100"/>
              <a:chOff x="3655550" y="2257032"/>
              <a:chExt cx="192526" cy="161920"/>
            </a:xfrm>
          </p:grpSpPr>
          <p:sp>
            <p:nvSpPr>
              <p:cNvPr id="22" name="Google Shape;22;p2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3" name="Google Shape;23;p2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grpSp>
        <p:sp>
          <p:nvSpPr>
            <p:cNvPr id="24" name="Google Shape;24;p2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5" name="Google Shape;25;p2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6" name="Google Shape;26;p2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7" name="Google Shape;27;p2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sp>
          <p:nvSpPr>
            <p:cNvPr id="28" name="Google Shape;28;p2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867"/>
                <a:buFont typeface="Arial"/>
                <a:buNone/>
              </a:pP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80286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84034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136236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72527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86642823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851347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663304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161562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970586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988145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317111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514286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356098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790889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90707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18705920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8591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solidFill>
                  <a:prstClr val="black">
                    <a:tint val="75000"/>
                  </a:prstClr>
                </a:solidFill>
              </a:rPr>
              <a:pPr/>
              <a:t>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11752747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5084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143295399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409261195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400628858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32696296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46952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38489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19123355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6108255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07992774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8031397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8565"/>
            <a:fld id="{B44CCEC7-3A54-47D1-BB25-17A0FDA63797}" type="datetimeFigureOut">
              <a:rPr lang="zh-CN" altLang="en-US" sz="2400">
                <a:solidFill>
                  <a:prstClr val="black"/>
                </a:solidFill>
              </a:rPr>
              <a:pPr defTabSz="1218565"/>
              <a:t>2024/11/4</a:t>
            </a:fld>
            <a:endParaRPr lang="zh-CN" altLang="en-US" sz="2400">
              <a:solidFill>
                <a:prstClr val="black"/>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8565"/>
            <a:fld id="{65495661-81B6-46E9-A91E-889569155CC2}" type="slidenum">
              <a:rPr lang="zh-CN" altLang="en-US" sz="240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2655312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Tree>
    <p:extLst>
      <p:ext uri="{BB962C8B-B14F-4D97-AF65-F5344CB8AC3E}">
        <p14:creationId xmlns:p14="http://schemas.microsoft.com/office/powerpoint/2010/main" val="78250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1C9BF62-D4C9-4ABE-B714-AFF9D0E62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39B21B4-D614-4EF6-A8BA-B1D57CF7B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E6E3FB6-0004-4C6B-A0A4-64A76DAD1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6D9E9-1115-4A6A-ACAD-BF46EE2A3809}" type="datetimeFigureOut">
              <a:rPr lang="en-US" smtClean="0">
                <a:solidFill>
                  <a:prstClr val="black">
                    <a:tint val="75000"/>
                  </a:prstClr>
                </a:solidFill>
              </a:rPr>
              <a:pPr/>
              <a:t>11/4/2024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C7C1029-22BA-4860-9379-A3440E2C1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BB0EF-E55E-465D-8D94-FC3B26989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E29F-E0A6-4456-9308-6F7BE34EB7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026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57333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image" Target="../media/image17.jpe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15.wmf"/><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9.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a:grpSpLocks/>
          </p:cNvGrpSpPr>
          <p:nvPr/>
        </p:nvGrpSpPr>
        <p:grpSpPr bwMode="auto">
          <a:xfrm>
            <a:off x="3405049" y="133891"/>
            <a:ext cx="5813425" cy="715962"/>
            <a:chOff x="720" y="1390"/>
            <a:chExt cx="4442" cy="722"/>
          </a:xfrm>
        </p:grpSpPr>
        <p:sp>
          <p:nvSpPr>
            <p:cNvPr id="7" name="WordArt 12"/>
            <p:cNvSpPr>
              <a:spLocks noChangeArrowheads="1" noChangeShapeType="1" noTextEdit="1"/>
            </p:cNvSpPr>
            <p:nvPr/>
          </p:nvSpPr>
          <p:spPr bwMode="auto">
            <a:xfrm>
              <a:off x="720" y="1392"/>
              <a:ext cx="4416" cy="7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FFFF00"/>
                  </a:solidFill>
                  <a:effectLst>
                    <a:outerShdw dist="35921" dir="2700000" algn="ctr" rotWithShape="0">
                      <a:srgbClr val="808080">
                        <a:alpha val="79999"/>
                      </a:srgbClr>
                    </a:outerShdw>
                  </a:effectLst>
                  <a:latin typeface="Times New Roman" panose="02020603050405020304" pitchFamily="18" charset="0"/>
                  <a:ea typeface="Tahoma" panose="020B0604030504040204" pitchFamily="34" charset="0"/>
                  <a:cs typeface="Times New Roman" panose="02020603050405020304" pitchFamily="18" charset="0"/>
                </a:rPr>
                <a:t> SỐ NGUYÊN</a:t>
              </a:r>
            </a:p>
          </p:txBody>
        </p:sp>
        <p:sp>
          <p:nvSpPr>
            <p:cNvPr id="8" name="WordArt 17"/>
            <p:cNvSpPr>
              <a:spLocks noChangeArrowheads="1" noChangeShapeType="1" noTextEdit="1"/>
            </p:cNvSpPr>
            <p:nvPr/>
          </p:nvSpPr>
          <p:spPr bwMode="auto">
            <a:xfrm>
              <a:off x="746" y="1390"/>
              <a:ext cx="4416" cy="7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smtClean="0">
                  <a:solidFill>
                    <a:srgbClr val="FF3399"/>
                  </a:solidFill>
                  <a:effectLst>
                    <a:outerShdw dist="35921" dir="2700000" algn="ctr" rotWithShape="0">
                      <a:srgbClr val="808080">
                        <a:alpha val="79999"/>
                      </a:srgbClr>
                    </a:outerShdw>
                  </a:effectLst>
                  <a:latin typeface="Times New Roman" panose="02020603050405020304" pitchFamily="18" charset="0"/>
                  <a:ea typeface="Tahoma" panose="020B0604030504040204" pitchFamily="34" charset="0"/>
                  <a:cs typeface="Times New Roman" panose="02020603050405020304" pitchFamily="18" charset="0"/>
                </a:rPr>
                <a:t> SỐ NGUYÊN</a:t>
              </a:r>
              <a:endParaRPr lang="en-US" sz="2000" b="1" kern="10">
                <a:solidFill>
                  <a:srgbClr val="FF3399"/>
                </a:solidFill>
                <a:effectLst>
                  <a:outerShdw dist="35921" dir="2700000" algn="ctr" rotWithShape="0">
                    <a:srgbClr val="808080">
                      <a:alpha val="79999"/>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9" name="TextBox 2"/>
          <p:cNvSpPr txBox="1">
            <a:spLocks noChangeArrowheads="1"/>
          </p:cNvSpPr>
          <p:nvPr/>
        </p:nvSpPr>
        <p:spPr bwMode="auto">
          <a:xfrm>
            <a:off x="1114148" y="5529302"/>
            <a:ext cx="100362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Số tự nhiên thường có thể dùng để biểu diễn các độ cao trên mực nước biển với quy ước mực nước biển là 0.</a:t>
            </a:r>
          </a:p>
          <a:p>
            <a:pPr eaLnBrk="1" hangingPunct="1"/>
            <a:r>
              <a:rPr lang="en-US" altLang="en-US" sz="2400" b="1">
                <a:latin typeface="Times New Roman" panose="02020603050405020304" pitchFamily="18" charset="0"/>
                <a:cs typeface="Times New Roman" panose="02020603050405020304" pitchFamily="18" charset="0"/>
              </a:rPr>
              <a:t>Còn loại số nào sẽ được dùng để biểu diễn các độ cao dưới mực nước biển?</a:t>
            </a:r>
          </a:p>
        </p:txBody>
      </p:sp>
      <p:sp>
        <p:nvSpPr>
          <p:cNvPr id="11" name="TextBox 10"/>
          <p:cNvSpPr txBox="1"/>
          <p:nvPr/>
        </p:nvSpPr>
        <p:spPr>
          <a:xfrm>
            <a:off x="746210" y="355226"/>
            <a:ext cx="2505814" cy="584775"/>
          </a:xfrm>
          <a:prstGeom prst="rect">
            <a:avLst/>
          </a:prstGeom>
          <a:noFill/>
        </p:spPr>
        <p:txBody>
          <a:bodyPr wrap="none" rtlCol="0">
            <a:spAutoFit/>
          </a:bodyPr>
          <a:lstStyle/>
          <a:p>
            <a:r>
              <a:rPr lang="en-US" sz="3200" b="1" smtClean="0">
                <a:solidFill>
                  <a:srgbClr val="002060"/>
                </a:solidFill>
                <a:latin typeface="Times New Roman" panose="02020603050405020304" pitchFamily="18" charset="0"/>
                <a:cs typeface="Times New Roman" panose="02020603050405020304" pitchFamily="18" charset="0"/>
              </a:rPr>
              <a:t>CHƯƠNG 2:</a:t>
            </a:r>
            <a:endParaRPr lang="en-US" sz="3200" b="1">
              <a:solidFill>
                <a:srgbClr val="002060"/>
              </a:solidFill>
              <a:latin typeface="Times New Roman" panose="02020603050405020304" pitchFamily="18" charset="0"/>
              <a:cs typeface="Times New Roman" panose="02020603050405020304" pitchFamily="18" charset="0"/>
            </a:endParaRPr>
          </a:p>
        </p:txBody>
      </p:sp>
      <p:pic>
        <p:nvPicPr>
          <p:cNvPr id="12" name="Picture 2" descr="Vững vàng giữa biển khơi (kỳ 3) - Báo Nam Định điện tử"/>
          <p:cNvPicPr>
            <a:picLocks noChangeAspect="1" noChangeArrowheads="1"/>
          </p:cNvPicPr>
          <p:nvPr/>
        </p:nvPicPr>
        <p:blipFill rotWithShape="1">
          <a:blip r:embed="rId2">
            <a:extLst>
              <a:ext uri="{28A0092B-C50C-407E-A947-70E740481C1C}">
                <a14:useLocalDpi xmlns:a14="http://schemas.microsoft.com/office/drawing/2010/main" val="0"/>
              </a:ext>
            </a:extLst>
          </a:blip>
          <a:srcRect l="16897" r="6541"/>
          <a:stretch/>
        </p:blipFill>
        <p:spPr bwMode="auto">
          <a:xfrm>
            <a:off x="1589103" y="1216241"/>
            <a:ext cx="8682360" cy="410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14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graphicFrame>
        <p:nvGraphicFramePr>
          <p:cNvPr id="3" name="Diagram 2"/>
          <p:cNvGraphicFramePr/>
          <p:nvPr>
            <p:extLst>
              <p:ext uri="{D42A27DB-BD31-4B8C-83A1-F6EECF244321}">
                <p14:modId xmlns:p14="http://schemas.microsoft.com/office/powerpoint/2010/main" val="1152540078"/>
              </p:ext>
            </p:extLst>
          </p:nvPr>
        </p:nvGraphicFramePr>
        <p:xfrm>
          <a:off x="5682268" y="2676067"/>
          <a:ext cx="6248400" cy="354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1642" y="1657885"/>
            <a:ext cx="9327369" cy="830997"/>
          </a:xfrm>
          <a:prstGeom prst="rect">
            <a:avLst/>
          </a:prstGeom>
          <a:noFill/>
          <a:ln w="19050">
            <a:solidFill>
              <a:srgbClr val="FF0000"/>
            </a:solidFill>
          </a:ln>
        </p:spPr>
        <p:txBody>
          <a:bodyPr wrap="square" rtlCol="0">
            <a:spAutoFit/>
          </a:bodyPr>
          <a:lstStyle/>
          <a:p>
            <a:r>
              <a:rPr lang="en-US" sz="2400" smtClean="0">
                <a:solidFill>
                  <a:prstClr val="black"/>
                </a:solidFill>
                <a:latin typeface="Times New Roman" panose="02020603050405020304" pitchFamily="18" charset="0"/>
                <a:cs typeface="Times New Roman" panose="02020603050405020304" pitchFamily="18" charset="0"/>
              </a:rPr>
              <a:t>- Tập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gồm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0</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gọi</a:t>
            </a:r>
            <a:r>
              <a:rPr lang="en-US" sz="2400" dirty="0">
                <a:solidFill>
                  <a:prstClr val="black"/>
                </a:solidFill>
                <a:latin typeface="Times New Roman" panose="02020603050405020304" pitchFamily="18" charset="0"/>
                <a:cs typeface="Times New Roman" panose="02020603050405020304" pitchFamily="18" charset="0"/>
              </a:rPr>
              <a:t> </a:t>
            </a:r>
            <a:r>
              <a:rPr lang="en-US" sz="2400" err="1">
                <a:solidFill>
                  <a:prstClr val="black"/>
                </a:solidFill>
                <a:latin typeface="Times New Roman" panose="02020603050405020304" pitchFamily="18" charset="0"/>
                <a:cs typeface="Times New Roman" panose="02020603050405020304" pitchFamily="18" charset="0"/>
              </a:rPr>
              <a:t>là</a:t>
            </a:r>
            <a:r>
              <a:rPr lang="en-US" sz="2400">
                <a:solidFill>
                  <a:prstClr val="black"/>
                </a:solidFill>
                <a:latin typeface="Times New Roman" panose="02020603050405020304" pitchFamily="18" charset="0"/>
                <a:cs typeface="Times New Roman" panose="02020603050405020304" pitchFamily="18" charset="0"/>
              </a:rPr>
              <a:t> </a:t>
            </a:r>
            <a:endParaRPr lang="en-US" sz="2400" smtClean="0">
              <a:solidFill>
                <a:prstClr val="black"/>
              </a:solidFill>
              <a:latin typeface="Times New Roman" panose="02020603050405020304" pitchFamily="18" charset="0"/>
              <a:cs typeface="Times New Roman" panose="02020603050405020304" pitchFamily="18" charset="0"/>
            </a:endParaRPr>
          </a:p>
          <a:p>
            <a:r>
              <a:rPr lang="en-US" sz="2400" smtClean="0">
                <a:solidFill>
                  <a:prstClr val="black"/>
                </a:solidFill>
                <a:latin typeface="Times New Roman" panose="02020603050405020304" pitchFamily="18" charset="0"/>
                <a:cs typeface="Times New Roman" panose="02020603050405020304" pitchFamily="18" charset="0"/>
              </a:rPr>
              <a:t> tập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831541" y="2872866"/>
            <a:ext cx="5258541" cy="954107"/>
          </a:xfrm>
          <a:prstGeom prst="rect">
            <a:avLst/>
          </a:prstGeom>
          <a:noFill/>
        </p:spPr>
        <p:txBody>
          <a:bodyPr wrap="square" rtlCol="0">
            <a:spAutoFit/>
          </a:bodyPr>
          <a:lstStyle/>
          <a:p>
            <a:r>
              <a:rPr lang="en-US" sz="2800" b="1" i="1" u="sng" dirty="0" err="1">
                <a:solidFill>
                  <a:srgbClr val="FF0000"/>
                </a:solidFill>
                <a:latin typeface="Times New Roman" panose="02020603050405020304" pitchFamily="18" charset="0"/>
                <a:cs typeface="Times New Roman" panose="02020603050405020304" pitchFamily="18" charset="0"/>
              </a:rPr>
              <a:t>Kí</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hiệu</a:t>
            </a:r>
            <a:r>
              <a:rPr lang="en-US" sz="2800" b="1" i="1" u="sng"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Z</a:t>
            </a:r>
          </a:p>
          <a:p>
            <a:r>
              <a:rPr lang="en-US" sz="2800" smtClean="0">
                <a:solidFill>
                  <a:prstClr val="black"/>
                </a:solidFill>
                <a:latin typeface="Times New Roman" panose="02020603050405020304" pitchFamily="18" charset="0"/>
                <a:cs typeface="Times New Roman" panose="02020603050405020304" pitchFamily="18" charset="0"/>
              </a:rPr>
              <a:t>  Z </a:t>
            </a:r>
            <a:r>
              <a:rPr lang="en-US" sz="2800" dirty="0">
                <a:solidFill>
                  <a:prstClr val="black"/>
                </a:solidFill>
                <a:latin typeface="Times New Roman" panose="02020603050405020304" pitchFamily="18" charset="0"/>
                <a:cs typeface="Times New Roman" panose="02020603050405020304" pitchFamily="18" charset="0"/>
              </a:rPr>
              <a:t>= {…; -3; -2; -1; 0; 1; 2; 3; …}</a:t>
            </a:r>
          </a:p>
        </p:txBody>
      </p:sp>
      <mc:AlternateContent xmlns:mc="http://schemas.openxmlformats.org/markup-compatibility/2006" xmlns:a14="http://schemas.microsoft.com/office/drawing/2010/main">
        <mc:Choice Requires="a14">
          <p:sp>
            <p:nvSpPr>
              <p:cNvPr id="6" name="TextBox 5"/>
              <p:cNvSpPr txBox="1"/>
              <p:nvPr/>
            </p:nvSpPr>
            <p:spPr>
              <a:xfrm>
                <a:off x="902564" y="4205021"/>
                <a:ext cx="3811479" cy="1384995"/>
              </a:xfrm>
              <a:prstGeom prst="rect">
                <a:avLst/>
              </a:prstGeom>
              <a:noFill/>
            </p:spPr>
            <p:txBody>
              <a:bodyPr wrap="square" rtlCol="0">
                <a:spAutoFit/>
              </a:bodyPr>
              <a:lstStyle/>
              <a:p>
                <a:pPr lvl="0"/>
                <a:r>
                  <a:rPr lang="en-US" sz="2800" b="1" smtClean="0">
                    <a:solidFill>
                      <a:srgbClr val="FF0000"/>
                    </a:solidFill>
                    <a:latin typeface="Times New Roman" panose="02020603050405020304" pitchFamily="18" charset="0"/>
                    <a:cs typeface="Times New Roman" panose="02020603050405020304" pitchFamily="18" charset="0"/>
                  </a:rPr>
                  <a:t>Ví dụ 2 : </a:t>
                </a:r>
                <a14:m>
                  <m:oMath xmlns:m="http://schemas.openxmlformats.org/officeDocument/2006/math">
                    <m:r>
                      <a:rPr lang="en-US" sz="2800" i="1">
                        <a:solidFill>
                          <a:prstClr val="black"/>
                        </a:solidFill>
                        <a:latin typeface="Cambria Math" panose="02040503050406030204" pitchFamily="18" charset="0"/>
                        <a:cs typeface="Times New Roman" panose="02020603050405020304" pitchFamily="18" charset="0"/>
                      </a:rPr>
                      <m:t>−9</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𝑍</m:t>
                    </m:r>
                  </m:oMath>
                </a14:m>
                <a:endParaRPr lang="en-US" sz="28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14:m>
                  <m:oMathPara xmlns:m="http://schemas.openxmlformats.org/officeDocument/2006/math">
                    <m:oMathParaPr>
                      <m:jc m:val="left"/>
                    </m:oMathParaPr>
                    <m:oMath xmlns:m="http://schemas.openxmlformats.org/officeDocument/2006/math">
                      <m:r>
                        <a:rPr lang="en-US" sz="2800" b="0" i="1" smtClean="0">
                          <a:solidFill>
                            <a:prstClr val="black"/>
                          </a:solidFill>
                          <a:latin typeface="Cambria Math" panose="02040503050406030204" pitchFamily="18" charset="0"/>
                          <a:cs typeface="Times New Roman" panose="02020603050405020304" pitchFamily="18" charset="0"/>
                        </a:rPr>
                        <m:t>                  </m:t>
                      </m:r>
                      <m:r>
                        <a:rPr lang="en-US" sz="2800" i="1">
                          <a:solidFill>
                            <a:prstClr val="black"/>
                          </a:solidFill>
                          <a:latin typeface="Cambria Math" panose="02040503050406030204" pitchFamily="18" charset="0"/>
                          <a:cs typeface="Times New Roman" panose="02020603050405020304" pitchFamily="18" charset="0"/>
                        </a:rPr>
                        <m:t>−3</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𝑍</m:t>
                      </m:r>
                    </m:oMath>
                  </m:oMathPara>
                </a14:m>
                <a:endParaRPr lang="en-US" sz="28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14:m>
                  <m:oMathPara xmlns:m="http://schemas.openxmlformats.org/officeDocument/2006/math">
                    <m:oMathParaPr>
                      <m:jc m:val="left"/>
                    </m:oMathParaPr>
                    <m:oMath xmlns:m="http://schemas.openxmlformats.org/officeDocument/2006/math">
                      <m:r>
                        <a:rPr lang="en-US" sz="2800" i="1">
                          <a:solidFill>
                            <a:prstClr val="black"/>
                          </a:solidFill>
                          <a:latin typeface="Cambria Math" panose="02040503050406030204" pitchFamily="18" charset="0"/>
                          <a:cs typeface="Times New Roman" panose="02020603050405020304" pitchFamily="18" charset="0"/>
                        </a:rPr>
                        <m:t>  </m:t>
                      </m:r>
                      <m:r>
                        <a:rPr lang="en-US" sz="2800" b="0" i="1" smtClean="0">
                          <a:solidFill>
                            <a:prstClr val="black"/>
                          </a:solidFill>
                          <a:latin typeface="Cambria Math" panose="02040503050406030204" pitchFamily="18" charset="0"/>
                          <a:cs typeface="Times New Roman" panose="02020603050405020304" pitchFamily="18" charset="0"/>
                        </a:rPr>
                        <m:t>                  </m:t>
                      </m:r>
                      <m:r>
                        <a:rPr lang="en-US" sz="2800" i="1">
                          <a:solidFill>
                            <a:prstClr val="black"/>
                          </a:solidFill>
                          <a:latin typeface="Cambria Math" panose="02040503050406030204" pitchFamily="18" charset="0"/>
                          <a:cs typeface="Times New Roman" panose="02020603050405020304" pitchFamily="18" charset="0"/>
                        </a:rPr>
                        <m:t> </m:t>
                      </m:r>
                      <m:r>
                        <a:rPr lang="en-US" sz="2800" b="0" i="1" smtClean="0">
                          <a:solidFill>
                            <a:prstClr val="black"/>
                          </a:solidFill>
                          <a:latin typeface="Cambria Math" panose="02040503050406030204" pitchFamily="18" charset="0"/>
                          <a:cs typeface="Times New Roman" panose="02020603050405020304" pitchFamily="18" charset="0"/>
                        </a:rPr>
                        <m:t> </m:t>
                      </m:r>
                      <m:r>
                        <a:rPr lang="en-US" sz="2800" i="1">
                          <a:solidFill>
                            <a:prstClr val="black"/>
                          </a:solidFill>
                          <a:latin typeface="Cambria Math" panose="02040503050406030204" pitchFamily="18" charset="0"/>
                          <a:cs typeface="Times New Roman" panose="02020603050405020304" pitchFamily="18" charset="0"/>
                        </a:rPr>
                        <m:t>0</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𝑍</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02564" y="4205021"/>
                <a:ext cx="3811479" cy="1384995"/>
              </a:xfrm>
              <a:prstGeom prst="rect">
                <a:avLst/>
              </a:prstGeom>
              <a:blipFill rotWithShape="0">
                <a:blip r:embed="rId7"/>
                <a:stretch>
                  <a:fillRect l="-3200" t="-4846"/>
                </a:stretch>
              </a:blipFill>
            </p:spPr>
            <p:txBody>
              <a:bodyPr/>
              <a:lstStyle/>
              <a:p>
                <a:r>
                  <a:rPr lang="en-US">
                    <a:noFill/>
                  </a:rPr>
                  <a:t> </a:t>
                </a:r>
              </a:p>
            </p:txBody>
          </p:sp>
        </mc:Fallback>
      </mc:AlternateContent>
      <p:sp>
        <p:nvSpPr>
          <p:cNvPr id="9" name="Rounded Rectangle 8"/>
          <p:cNvSpPr/>
          <p:nvPr/>
        </p:nvSpPr>
        <p:spPr>
          <a:xfrm>
            <a:off x="553477" y="868108"/>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4659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Pentagon 2"/>
          <p:cNvSpPr/>
          <p:nvPr/>
        </p:nvSpPr>
        <p:spPr>
          <a:xfrm>
            <a:off x="0" y="1961965"/>
            <a:ext cx="2539015" cy="514905"/>
          </a:xfrm>
          <a:prstGeom prst="homePlat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smtClean="0"/>
              <a:t>THỰC HÀNH 2</a:t>
            </a:r>
            <a:endParaRPr lang="en-US" sz="2400" b="1"/>
          </a:p>
        </p:txBody>
      </p:sp>
      <p:sp>
        <p:nvSpPr>
          <p:cNvPr id="4" name="Rounded Rectangle 3"/>
          <p:cNvSpPr/>
          <p:nvPr/>
        </p:nvSpPr>
        <p:spPr>
          <a:xfrm>
            <a:off x="577048" y="1068958"/>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46044064"/>
              </p:ext>
            </p:extLst>
          </p:nvPr>
        </p:nvGraphicFramePr>
        <p:xfrm>
          <a:off x="1269507" y="2822758"/>
          <a:ext cx="8943976" cy="2770176"/>
        </p:xfrm>
        <a:graphic>
          <a:graphicData uri="http://schemas.openxmlformats.org/drawingml/2006/table">
            <a:tbl>
              <a:tblPr firstRow="1" bandRow="1"/>
              <a:tblGrid>
                <a:gridCol w="2235994">
                  <a:extLst>
                    <a:ext uri="{9D8B030D-6E8A-4147-A177-3AD203B41FA5}">
                      <a16:colId xmlns:a16="http://schemas.microsoft.com/office/drawing/2014/main" val="20000"/>
                    </a:ext>
                  </a:extLst>
                </a:gridCol>
                <a:gridCol w="2235994">
                  <a:extLst>
                    <a:ext uri="{9D8B030D-6E8A-4147-A177-3AD203B41FA5}">
                      <a16:colId xmlns:a16="http://schemas.microsoft.com/office/drawing/2014/main" val="20001"/>
                    </a:ext>
                  </a:extLst>
                </a:gridCol>
                <a:gridCol w="2235994">
                  <a:extLst>
                    <a:ext uri="{9D8B030D-6E8A-4147-A177-3AD203B41FA5}">
                      <a16:colId xmlns:a16="http://schemas.microsoft.com/office/drawing/2014/main" val="20002"/>
                    </a:ext>
                  </a:extLst>
                </a:gridCol>
                <a:gridCol w="2235994">
                  <a:extLst>
                    <a:ext uri="{9D8B030D-6E8A-4147-A177-3AD203B41FA5}">
                      <a16:colId xmlns:a16="http://schemas.microsoft.com/office/drawing/2014/main" val="20003"/>
                    </a:ext>
                  </a:extLst>
                </a:gridCol>
              </a:tblGrid>
              <a:tr h="692544">
                <a:tc>
                  <a:txBody>
                    <a:bodyPr/>
                    <a:lstStyle>
                      <a:lvl1pPr marL="0" algn="l" defTabSz="1218565" rtl="0" eaLnBrk="1" latinLnBrk="0" hangingPunct="1">
                        <a:defRPr sz="2400" b="1" kern="1200">
                          <a:solidFill>
                            <a:schemeClr val="lt1"/>
                          </a:solidFill>
                          <a:latin typeface="Calibri"/>
                        </a:defRPr>
                      </a:lvl1pPr>
                      <a:lvl2pPr marL="609600" algn="l" defTabSz="1218565" rtl="0" eaLnBrk="1" latinLnBrk="0" hangingPunct="1">
                        <a:defRPr sz="2400" b="1" kern="1200">
                          <a:solidFill>
                            <a:schemeClr val="lt1"/>
                          </a:solidFill>
                          <a:latin typeface="Calibri"/>
                        </a:defRPr>
                      </a:lvl2pPr>
                      <a:lvl3pPr marL="1219200" algn="l" defTabSz="1218565" rtl="0" eaLnBrk="1" latinLnBrk="0" hangingPunct="1">
                        <a:defRPr sz="2400" b="1" kern="1200">
                          <a:solidFill>
                            <a:schemeClr val="lt1"/>
                          </a:solidFill>
                          <a:latin typeface="Calibri"/>
                        </a:defRPr>
                      </a:lvl3pPr>
                      <a:lvl4pPr marL="1828800" algn="l" defTabSz="1218565" rtl="0" eaLnBrk="1" latinLnBrk="0" hangingPunct="1">
                        <a:defRPr sz="2400" b="1" kern="1200">
                          <a:solidFill>
                            <a:schemeClr val="lt1"/>
                          </a:solidFill>
                          <a:latin typeface="Calibri"/>
                        </a:defRPr>
                      </a:lvl4pPr>
                      <a:lvl5pPr marL="2438400" algn="l" defTabSz="1218565" rtl="0" eaLnBrk="1" latinLnBrk="0" hangingPunct="1">
                        <a:defRPr sz="2400" b="1" kern="1200">
                          <a:solidFill>
                            <a:schemeClr val="lt1"/>
                          </a:solidFill>
                          <a:latin typeface="Calibri"/>
                        </a:defRPr>
                      </a:lvl5pPr>
                      <a:lvl6pPr marL="3048000" algn="l" defTabSz="1218565" rtl="0" eaLnBrk="1" latinLnBrk="0" hangingPunct="1">
                        <a:defRPr sz="2400" b="1" kern="1200">
                          <a:solidFill>
                            <a:schemeClr val="lt1"/>
                          </a:solidFill>
                          <a:latin typeface="Calibri"/>
                        </a:defRPr>
                      </a:lvl6pPr>
                      <a:lvl7pPr marL="3657600" algn="l" defTabSz="1218565" rtl="0" eaLnBrk="1" latinLnBrk="0" hangingPunct="1">
                        <a:defRPr sz="2400" b="1" kern="1200">
                          <a:solidFill>
                            <a:schemeClr val="lt1"/>
                          </a:solidFill>
                          <a:latin typeface="Calibri"/>
                        </a:defRPr>
                      </a:lvl7pPr>
                      <a:lvl8pPr marL="4267200" algn="l" defTabSz="1218565" rtl="0" eaLnBrk="1" latinLnBrk="0" hangingPunct="1">
                        <a:defRPr sz="2400" b="1" kern="1200">
                          <a:solidFill>
                            <a:schemeClr val="lt1"/>
                          </a:solidFill>
                          <a:latin typeface="Calibri"/>
                        </a:defRPr>
                      </a:lvl8pPr>
                      <a:lvl9pPr marL="4876800" algn="l" defTabSz="1218565" rtl="0" eaLnBrk="1" latinLnBrk="0" hangingPunct="1">
                        <a:defRPr sz="2400" b="1" kern="1200">
                          <a:solidFill>
                            <a:schemeClr val="lt1"/>
                          </a:solidFill>
                          <a:latin typeface="Calibri"/>
                        </a:defRPr>
                      </a:lvl9pPr>
                    </a:lstStyle>
                    <a:p>
                      <a:endParaRPr lang="en-US" sz="2400" b="1" dirty="0">
                        <a:solidFill>
                          <a:srgbClr val="FF0000"/>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1218565" rtl="0" eaLnBrk="1" latinLnBrk="0" hangingPunct="1">
                        <a:defRPr sz="2400" b="1" kern="1200">
                          <a:solidFill>
                            <a:schemeClr val="lt1"/>
                          </a:solidFill>
                          <a:latin typeface="Calibri"/>
                        </a:defRPr>
                      </a:lvl1pPr>
                      <a:lvl2pPr marL="609600" algn="l" defTabSz="1218565" rtl="0" eaLnBrk="1" latinLnBrk="0" hangingPunct="1">
                        <a:defRPr sz="2400" b="1" kern="1200">
                          <a:solidFill>
                            <a:schemeClr val="lt1"/>
                          </a:solidFill>
                          <a:latin typeface="Calibri"/>
                        </a:defRPr>
                      </a:lvl2pPr>
                      <a:lvl3pPr marL="1219200" algn="l" defTabSz="1218565" rtl="0" eaLnBrk="1" latinLnBrk="0" hangingPunct="1">
                        <a:defRPr sz="2400" b="1" kern="1200">
                          <a:solidFill>
                            <a:schemeClr val="lt1"/>
                          </a:solidFill>
                          <a:latin typeface="Calibri"/>
                        </a:defRPr>
                      </a:lvl3pPr>
                      <a:lvl4pPr marL="1828800" algn="l" defTabSz="1218565" rtl="0" eaLnBrk="1" latinLnBrk="0" hangingPunct="1">
                        <a:defRPr sz="2400" b="1" kern="1200">
                          <a:solidFill>
                            <a:schemeClr val="lt1"/>
                          </a:solidFill>
                          <a:latin typeface="Calibri"/>
                        </a:defRPr>
                      </a:lvl4pPr>
                      <a:lvl5pPr marL="2438400" algn="l" defTabSz="1218565" rtl="0" eaLnBrk="1" latinLnBrk="0" hangingPunct="1">
                        <a:defRPr sz="2400" b="1" kern="1200">
                          <a:solidFill>
                            <a:schemeClr val="lt1"/>
                          </a:solidFill>
                          <a:latin typeface="Calibri"/>
                        </a:defRPr>
                      </a:lvl5pPr>
                      <a:lvl6pPr marL="3048000" algn="l" defTabSz="1218565" rtl="0" eaLnBrk="1" latinLnBrk="0" hangingPunct="1">
                        <a:defRPr sz="2400" b="1" kern="1200">
                          <a:solidFill>
                            <a:schemeClr val="lt1"/>
                          </a:solidFill>
                          <a:latin typeface="Calibri"/>
                        </a:defRPr>
                      </a:lvl6pPr>
                      <a:lvl7pPr marL="3657600" algn="l" defTabSz="1218565" rtl="0" eaLnBrk="1" latinLnBrk="0" hangingPunct="1">
                        <a:defRPr sz="2400" b="1" kern="1200">
                          <a:solidFill>
                            <a:schemeClr val="lt1"/>
                          </a:solidFill>
                          <a:latin typeface="Calibri"/>
                        </a:defRPr>
                      </a:lvl7pPr>
                      <a:lvl8pPr marL="4267200" algn="l" defTabSz="1218565" rtl="0" eaLnBrk="1" latinLnBrk="0" hangingPunct="1">
                        <a:defRPr sz="2400" b="1" kern="1200">
                          <a:solidFill>
                            <a:schemeClr val="lt1"/>
                          </a:solidFill>
                          <a:latin typeface="Calibri"/>
                        </a:defRPr>
                      </a:lvl8pPr>
                      <a:lvl9pPr marL="4876800" algn="l" defTabSz="1218565" rtl="0" eaLnBrk="1" latinLnBrk="0" hangingPunct="1">
                        <a:defRPr sz="2400" b="1" kern="1200">
                          <a:solidFill>
                            <a:schemeClr val="lt1"/>
                          </a:solidFill>
                          <a:latin typeface="Calibri"/>
                        </a:defRPr>
                      </a:lvl9pPr>
                    </a:lstStyle>
                    <a:p>
                      <a:pPr algn="ctr"/>
                      <a:r>
                        <a:rPr lang="en-US" sz="2400" b="1" smtClean="0">
                          <a:solidFill>
                            <a:srgbClr val="FF0000"/>
                          </a:solidFill>
                          <a:latin typeface="Times New Roman" pitchFamily="18" charset="0"/>
                          <a:cs typeface="Times New Roman" pitchFamily="18" charset="0"/>
                        </a:rPr>
                        <a:t>Đáp</a:t>
                      </a:r>
                      <a:r>
                        <a:rPr lang="en-US" sz="2400" b="1" baseline="0" smtClean="0">
                          <a:solidFill>
                            <a:srgbClr val="FF0000"/>
                          </a:solidFill>
                          <a:latin typeface="Times New Roman" pitchFamily="18" charset="0"/>
                          <a:cs typeface="Times New Roman" pitchFamily="18" charset="0"/>
                        </a:rPr>
                        <a:t> án</a:t>
                      </a:r>
                      <a:endParaRPr lang="en-US" sz="2400" b="1" dirty="0">
                        <a:solidFill>
                          <a:srgbClr val="FF0000"/>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1218565" rtl="0" eaLnBrk="1" latinLnBrk="0" hangingPunct="1">
                        <a:defRPr sz="2400" b="1" kern="1200">
                          <a:solidFill>
                            <a:schemeClr val="lt1"/>
                          </a:solidFill>
                          <a:latin typeface="Calibri"/>
                        </a:defRPr>
                      </a:lvl1pPr>
                      <a:lvl2pPr marL="609600" algn="l" defTabSz="1218565" rtl="0" eaLnBrk="1" latinLnBrk="0" hangingPunct="1">
                        <a:defRPr sz="2400" b="1" kern="1200">
                          <a:solidFill>
                            <a:schemeClr val="lt1"/>
                          </a:solidFill>
                          <a:latin typeface="Calibri"/>
                        </a:defRPr>
                      </a:lvl2pPr>
                      <a:lvl3pPr marL="1219200" algn="l" defTabSz="1218565" rtl="0" eaLnBrk="1" latinLnBrk="0" hangingPunct="1">
                        <a:defRPr sz="2400" b="1" kern="1200">
                          <a:solidFill>
                            <a:schemeClr val="lt1"/>
                          </a:solidFill>
                          <a:latin typeface="Calibri"/>
                        </a:defRPr>
                      </a:lvl3pPr>
                      <a:lvl4pPr marL="1828800" algn="l" defTabSz="1218565" rtl="0" eaLnBrk="1" latinLnBrk="0" hangingPunct="1">
                        <a:defRPr sz="2400" b="1" kern="1200">
                          <a:solidFill>
                            <a:schemeClr val="lt1"/>
                          </a:solidFill>
                          <a:latin typeface="Calibri"/>
                        </a:defRPr>
                      </a:lvl4pPr>
                      <a:lvl5pPr marL="2438400" algn="l" defTabSz="1218565" rtl="0" eaLnBrk="1" latinLnBrk="0" hangingPunct="1">
                        <a:defRPr sz="2400" b="1" kern="1200">
                          <a:solidFill>
                            <a:schemeClr val="lt1"/>
                          </a:solidFill>
                          <a:latin typeface="Calibri"/>
                        </a:defRPr>
                      </a:lvl5pPr>
                      <a:lvl6pPr marL="3048000" algn="l" defTabSz="1218565" rtl="0" eaLnBrk="1" latinLnBrk="0" hangingPunct="1">
                        <a:defRPr sz="2400" b="1" kern="1200">
                          <a:solidFill>
                            <a:schemeClr val="lt1"/>
                          </a:solidFill>
                          <a:latin typeface="Calibri"/>
                        </a:defRPr>
                      </a:lvl6pPr>
                      <a:lvl7pPr marL="3657600" algn="l" defTabSz="1218565" rtl="0" eaLnBrk="1" latinLnBrk="0" hangingPunct="1">
                        <a:defRPr sz="2400" b="1" kern="1200">
                          <a:solidFill>
                            <a:schemeClr val="lt1"/>
                          </a:solidFill>
                          <a:latin typeface="Calibri"/>
                        </a:defRPr>
                      </a:lvl7pPr>
                      <a:lvl8pPr marL="4267200" algn="l" defTabSz="1218565" rtl="0" eaLnBrk="1" latinLnBrk="0" hangingPunct="1">
                        <a:defRPr sz="2400" b="1" kern="1200">
                          <a:solidFill>
                            <a:schemeClr val="lt1"/>
                          </a:solidFill>
                          <a:latin typeface="Calibri"/>
                        </a:defRPr>
                      </a:lvl8pPr>
                      <a:lvl9pPr marL="4876800" algn="l" defTabSz="1218565" rtl="0" eaLnBrk="1" latinLnBrk="0" hangingPunct="1">
                        <a:defRPr sz="2400" b="1" kern="1200">
                          <a:solidFill>
                            <a:schemeClr val="lt1"/>
                          </a:solidFill>
                          <a:latin typeface="Calibri"/>
                        </a:defRPr>
                      </a:lvl9pPr>
                    </a:lstStyle>
                    <a:p>
                      <a:pPr algn="ctr"/>
                      <a:endParaRPr lang="en-US" sz="2400" b="1" dirty="0">
                        <a:solidFill>
                          <a:srgbClr val="FF0000"/>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1218565" rtl="0" eaLnBrk="1" latinLnBrk="0" hangingPunct="1">
                        <a:defRPr sz="2400" b="1" kern="1200">
                          <a:solidFill>
                            <a:schemeClr val="lt1"/>
                          </a:solidFill>
                          <a:latin typeface="Calibri"/>
                        </a:defRPr>
                      </a:lvl1pPr>
                      <a:lvl2pPr marL="609600" algn="l" defTabSz="1218565" rtl="0" eaLnBrk="1" latinLnBrk="0" hangingPunct="1">
                        <a:defRPr sz="2400" b="1" kern="1200">
                          <a:solidFill>
                            <a:schemeClr val="lt1"/>
                          </a:solidFill>
                          <a:latin typeface="Calibri"/>
                        </a:defRPr>
                      </a:lvl2pPr>
                      <a:lvl3pPr marL="1219200" algn="l" defTabSz="1218565" rtl="0" eaLnBrk="1" latinLnBrk="0" hangingPunct="1">
                        <a:defRPr sz="2400" b="1" kern="1200">
                          <a:solidFill>
                            <a:schemeClr val="lt1"/>
                          </a:solidFill>
                          <a:latin typeface="Calibri"/>
                        </a:defRPr>
                      </a:lvl3pPr>
                      <a:lvl4pPr marL="1828800" algn="l" defTabSz="1218565" rtl="0" eaLnBrk="1" latinLnBrk="0" hangingPunct="1">
                        <a:defRPr sz="2400" b="1" kern="1200">
                          <a:solidFill>
                            <a:schemeClr val="lt1"/>
                          </a:solidFill>
                          <a:latin typeface="Calibri"/>
                        </a:defRPr>
                      </a:lvl4pPr>
                      <a:lvl5pPr marL="2438400" algn="l" defTabSz="1218565" rtl="0" eaLnBrk="1" latinLnBrk="0" hangingPunct="1">
                        <a:defRPr sz="2400" b="1" kern="1200">
                          <a:solidFill>
                            <a:schemeClr val="lt1"/>
                          </a:solidFill>
                          <a:latin typeface="Calibri"/>
                        </a:defRPr>
                      </a:lvl5pPr>
                      <a:lvl6pPr marL="3048000" algn="l" defTabSz="1218565" rtl="0" eaLnBrk="1" latinLnBrk="0" hangingPunct="1">
                        <a:defRPr sz="2400" b="1" kern="1200">
                          <a:solidFill>
                            <a:schemeClr val="lt1"/>
                          </a:solidFill>
                          <a:latin typeface="Calibri"/>
                        </a:defRPr>
                      </a:lvl6pPr>
                      <a:lvl7pPr marL="3657600" algn="l" defTabSz="1218565" rtl="0" eaLnBrk="1" latinLnBrk="0" hangingPunct="1">
                        <a:defRPr sz="2400" b="1" kern="1200">
                          <a:solidFill>
                            <a:schemeClr val="lt1"/>
                          </a:solidFill>
                          <a:latin typeface="Calibri"/>
                        </a:defRPr>
                      </a:lvl7pPr>
                      <a:lvl8pPr marL="4267200" algn="l" defTabSz="1218565" rtl="0" eaLnBrk="1" latinLnBrk="0" hangingPunct="1">
                        <a:defRPr sz="2400" b="1" kern="1200">
                          <a:solidFill>
                            <a:schemeClr val="lt1"/>
                          </a:solidFill>
                          <a:latin typeface="Calibri"/>
                        </a:defRPr>
                      </a:lvl8pPr>
                      <a:lvl9pPr marL="4876800" algn="l" defTabSz="1218565" rtl="0" eaLnBrk="1" latinLnBrk="0" hangingPunct="1">
                        <a:defRPr sz="2400" b="1" kern="1200">
                          <a:solidFill>
                            <a:schemeClr val="lt1"/>
                          </a:solidFill>
                          <a:latin typeface="Calibri"/>
                        </a:defRPr>
                      </a:lvl9pPr>
                    </a:lstStyle>
                    <a:p>
                      <a:pPr algn="ctr"/>
                      <a:r>
                        <a:rPr lang="en-US" sz="2400" b="1" dirty="0" err="1" smtClean="0">
                          <a:solidFill>
                            <a:srgbClr val="FF0000"/>
                          </a:solidFill>
                          <a:latin typeface="Times New Roman" pitchFamily="18" charset="0"/>
                          <a:cs typeface="Times New Roman" pitchFamily="18" charset="0"/>
                        </a:rPr>
                        <a:t>Đáp</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án</a:t>
                      </a:r>
                      <a:endParaRPr lang="en-US" sz="2400" b="1" dirty="0">
                        <a:solidFill>
                          <a:srgbClr val="FF0000"/>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92544">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a) -4       Z</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d) -8       N</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92544">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b) 5       Z</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e)</a:t>
                      </a:r>
                      <a:r>
                        <a:rPr lang="en-US" sz="2400" b="1" baseline="0" dirty="0" smtClean="0">
                          <a:latin typeface="Times New Roman" pitchFamily="18" charset="0"/>
                          <a:cs typeface="Times New Roman" pitchFamily="18" charset="0"/>
                        </a:rPr>
                        <a:t>   6       N</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92544">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c) 0</a:t>
                      </a:r>
                      <a:r>
                        <a:rPr lang="en-US" sz="2400" b="1" baseline="0" dirty="0" smtClean="0">
                          <a:latin typeface="Times New Roman" pitchFamily="18" charset="0"/>
                          <a:cs typeface="Times New Roman" pitchFamily="18" charset="0"/>
                        </a:rPr>
                        <a:t>       Z</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r>
                        <a:rPr lang="en-US" sz="2400" b="1" dirty="0" smtClean="0">
                          <a:latin typeface="Times New Roman" pitchFamily="18" charset="0"/>
                          <a:cs typeface="Times New Roman" pitchFamily="18" charset="0"/>
                        </a:rPr>
                        <a:t>g)   0       N</a:t>
                      </a:r>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1218565" rtl="0" eaLnBrk="1" latinLnBrk="0" hangingPunct="1">
                        <a:defRPr sz="2400" kern="1200">
                          <a:solidFill>
                            <a:schemeClr val="dk1"/>
                          </a:solidFill>
                          <a:latin typeface="Calibri"/>
                        </a:defRPr>
                      </a:lvl1pPr>
                      <a:lvl2pPr marL="609600" algn="l" defTabSz="1218565" rtl="0" eaLnBrk="1" latinLnBrk="0" hangingPunct="1">
                        <a:defRPr sz="2400" kern="1200">
                          <a:solidFill>
                            <a:schemeClr val="dk1"/>
                          </a:solidFill>
                          <a:latin typeface="Calibri"/>
                        </a:defRPr>
                      </a:lvl2pPr>
                      <a:lvl3pPr marL="1219200" algn="l" defTabSz="1218565" rtl="0" eaLnBrk="1" latinLnBrk="0" hangingPunct="1">
                        <a:defRPr sz="2400" kern="1200">
                          <a:solidFill>
                            <a:schemeClr val="dk1"/>
                          </a:solidFill>
                          <a:latin typeface="Calibri"/>
                        </a:defRPr>
                      </a:lvl3pPr>
                      <a:lvl4pPr marL="1828800" algn="l" defTabSz="1218565" rtl="0" eaLnBrk="1" latinLnBrk="0" hangingPunct="1">
                        <a:defRPr sz="2400" kern="1200">
                          <a:solidFill>
                            <a:schemeClr val="dk1"/>
                          </a:solidFill>
                          <a:latin typeface="Calibri"/>
                        </a:defRPr>
                      </a:lvl4pPr>
                      <a:lvl5pPr marL="2438400" algn="l" defTabSz="1218565" rtl="0" eaLnBrk="1" latinLnBrk="0" hangingPunct="1">
                        <a:defRPr sz="2400" kern="1200">
                          <a:solidFill>
                            <a:schemeClr val="dk1"/>
                          </a:solidFill>
                          <a:latin typeface="Calibri"/>
                        </a:defRPr>
                      </a:lvl5pPr>
                      <a:lvl6pPr marL="3048000" algn="l" defTabSz="1218565" rtl="0" eaLnBrk="1" latinLnBrk="0" hangingPunct="1">
                        <a:defRPr sz="2400" kern="1200">
                          <a:solidFill>
                            <a:schemeClr val="dk1"/>
                          </a:solidFill>
                          <a:latin typeface="Calibri"/>
                        </a:defRPr>
                      </a:lvl6pPr>
                      <a:lvl7pPr marL="3657600" algn="l" defTabSz="1218565" rtl="0" eaLnBrk="1" latinLnBrk="0" hangingPunct="1">
                        <a:defRPr sz="2400" kern="1200">
                          <a:solidFill>
                            <a:schemeClr val="dk1"/>
                          </a:solidFill>
                          <a:latin typeface="Calibri"/>
                        </a:defRPr>
                      </a:lvl7pPr>
                      <a:lvl8pPr marL="4267200" algn="l" defTabSz="1218565" rtl="0" eaLnBrk="1" latinLnBrk="0" hangingPunct="1">
                        <a:defRPr sz="2400" kern="1200">
                          <a:solidFill>
                            <a:schemeClr val="dk1"/>
                          </a:solidFill>
                          <a:latin typeface="Calibri"/>
                        </a:defRPr>
                      </a:lvl8pPr>
                      <a:lvl9pPr marL="4876800" algn="l" defTabSz="1218565" rtl="0" eaLnBrk="1" latinLnBrk="0" hangingPunct="1">
                        <a:defRPr sz="2400" kern="1200">
                          <a:solidFill>
                            <a:schemeClr val="dk1"/>
                          </a:solidFill>
                          <a:latin typeface="Calibri"/>
                        </a:defRPr>
                      </a:lvl9pPr>
                    </a:lstStyle>
                    <a:p>
                      <a:endParaRPr lang="en-US" sz="2400" b="1" dirty="0">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
        <p:nvSpPr>
          <p:cNvPr id="6" name="TextBox 4"/>
          <p:cNvSpPr txBox="1">
            <a:spLocks noChangeArrowheads="1"/>
          </p:cNvSpPr>
          <p:nvPr/>
        </p:nvSpPr>
        <p:spPr bwMode="auto">
          <a:xfrm>
            <a:off x="2695771" y="1840891"/>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700" b="1" smtClean="0">
                <a:solidFill>
                  <a:prstClr val="black"/>
                </a:solidFill>
                <a:latin typeface="Times New Roman" panose="02020603050405020304" pitchFamily="18" charset="0"/>
                <a:cs typeface="Times New Roman" panose="02020603050405020304" pitchFamily="18" charset="0"/>
              </a:rPr>
              <a:t>Điền Đúng hoặc Sai:</a:t>
            </a:r>
            <a:endParaRPr lang="en-US" altLang="en-US" sz="2700" b="1" smtClean="0">
              <a:solidFill>
                <a:srgbClr val="FF0000"/>
              </a:solidFill>
              <a:latin typeface="Times New Roman" panose="02020603050405020304" pitchFamily="18" charset="0"/>
              <a:cs typeface="Times New Roman" panose="02020603050405020304" pitchFamily="18" charset="0"/>
            </a:endParaRPr>
          </a:p>
        </p:txBody>
      </p:sp>
      <p:graphicFrame>
        <p:nvGraphicFramePr>
          <p:cNvPr id="7" name="Object 1"/>
          <p:cNvGraphicFramePr>
            <a:graphicFrameLocks noChangeAspect="1"/>
          </p:cNvGraphicFramePr>
          <p:nvPr>
            <p:extLst>
              <p:ext uri="{D42A27DB-BD31-4B8C-83A1-F6EECF244321}">
                <p14:modId xmlns:p14="http://schemas.microsoft.com/office/powerpoint/2010/main" val="1055028554"/>
              </p:ext>
            </p:extLst>
          </p:nvPr>
        </p:nvGraphicFramePr>
        <p:xfrm>
          <a:off x="2082581" y="3648661"/>
          <a:ext cx="340861" cy="340861"/>
        </p:xfrm>
        <a:graphic>
          <a:graphicData uri="http://schemas.openxmlformats.org/presentationml/2006/ole">
            <mc:AlternateContent xmlns:mc="http://schemas.openxmlformats.org/markup-compatibility/2006">
              <mc:Choice xmlns:v="urn:schemas-microsoft-com:vml" Requires="v">
                <p:oleObj spid="_x0000_s1134" name="Equation" r:id="rId3" imgW="126725" imgH="126725" progId="Equation.DSMT4">
                  <p:embed/>
                </p:oleObj>
              </mc:Choice>
              <mc:Fallback>
                <p:oleObj name="Equation" r:id="rId3" imgW="126725" imgH="126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581" y="3648661"/>
                        <a:ext cx="340861" cy="340861"/>
                      </a:xfrm>
                      <a:prstGeom prst="rect">
                        <a:avLst/>
                      </a:prstGeom>
                      <a:noFill/>
                      <a:ln>
                        <a:noFill/>
                      </a:ln>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4060607326"/>
              </p:ext>
            </p:extLst>
          </p:nvPr>
        </p:nvGraphicFramePr>
        <p:xfrm>
          <a:off x="1964849" y="4273229"/>
          <a:ext cx="340861" cy="340861"/>
        </p:xfrm>
        <a:graphic>
          <a:graphicData uri="http://schemas.openxmlformats.org/presentationml/2006/ole">
            <mc:AlternateContent xmlns:mc="http://schemas.openxmlformats.org/markup-compatibility/2006">
              <mc:Choice xmlns:v="urn:schemas-microsoft-com:vml" Requires="v">
                <p:oleObj spid="_x0000_s1135" name="Equation" r:id="rId5" imgW="126725" imgH="126725" progId="Equation.DSMT4">
                  <p:embed/>
                </p:oleObj>
              </mc:Choice>
              <mc:Fallback>
                <p:oleObj name="Equation" r:id="rId5" imgW="126725" imgH="1267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4849" y="4273229"/>
                        <a:ext cx="340861" cy="340861"/>
                      </a:xfrm>
                      <a:prstGeom prst="rect">
                        <a:avLst/>
                      </a:prstGeom>
                      <a:noFill/>
                      <a:ln>
                        <a:noFill/>
                      </a:ln>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172366580"/>
              </p:ext>
            </p:extLst>
          </p:nvPr>
        </p:nvGraphicFramePr>
        <p:xfrm>
          <a:off x="6547510" y="3596815"/>
          <a:ext cx="340861" cy="340861"/>
        </p:xfrm>
        <a:graphic>
          <a:graphicData uri="http://schemas.openxmlformats.org/presentationml/2006/ole">
            <mc:AlternateContent xmlns:mc="http://schemas.openxmlformats.org/markup-compatibility/2006">
              <mc:Choice xmlns:v="urn:schemas-microsoft-com:vml" Requires="v">
                <p:oleObj spid="_x0000_s1136" name="Equation" r:id="rId7" imgW="126725" imgH="126725" progId="Equation.DSMT4">
                  <p:embed/>
                </p:oleObj>
              </mc:Choice>
              <mc:Fallback>
                <p:oleObj name="Equation" r:id="rId7" imgW="126725" imgH="1267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510" y="3596815"/>
                        <a:ext cx="340861" cy="340861"/>
                      </a:xfrm>
                      <a:prstGeom prst="rect">
                        <a:avLst/>
                      </a:prstGeom>
                      <a:noFill/>
                      <a:ln>
                        <a:noFill/>
                      </a:ln>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3500355445"/>
              </p:ext>
            </p:extLst>
          </p:nvPr>
        </p:nvGraphicFramePr>
        <p:xfrm>
          <a:off x="1936979" y="4989111"/>
          <a:ext cx="340861" cy="340861"/>
        </p:xfrm>
        <a:graphic>
          <a:graphicData uri="http://schemas.openxmlformats.org/presentationml/2006/ole">
            <mc:AlternateContent xmlns:mc="http://schemas.openxmlformats.org/markup-compatibility/2006">
              <mc:Choice xmlns:v="urn:schemas-microsoft-com:vml" Requires="v">
                <p:oleObj spid="_x0000_s1137" name="Equation" r:id="rId8" imgW="126725" imgH="126725" progId="Equation.DSMT4">
                  <p:embed/>
                </p:oleObj>
              </mc:Choice>
              <mc:Fallback>
                <p:oleObj name="Equation" r:id="rId8" imgW="126725" imgH="1267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979" y="4989111"/>
                        <a:ext cx="340861" cy="340861"/>
                      </a:xfrm>
                      <a:prstGeom prst="rect">
                        <a:avLst/>
                      </a:prstGeom>
                      <a:noFill/>
                      <a:ln>
                        <a:noFill/>
                      </a:ln>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1605861467"/>
              </p:ext>
            </p:extLst>
          </p:nvPr>
        </p:nvGraphicFramePr>
        <p:xfrm>
          <a:off x="6582062" y="4286030"/>
          <a:ext cx="340861" cy="340861"/>
        </p:xfrm>
        <a:graphic>
          <a:graphicData uri="http://schemas.openxmlformats.org/presentationml/2006/ole">
            <mc:AlternateContent xmlns:mc="http://schemas.openxmlformats.org/markup-compatibility/2006">
              <mc:Choice xmlns:v="urn:schemas-microsoft-com:vml" Requires="v">
                <p:oleObj spid="_x0000_s1138" name="Equation" r:id="rId9" imgW="126725" imgH="126725" progId="Equation.DSMT4">
                  <p:embed/>
                </p:oleObj>
              </mc:Choice>
              <mc:Fallback>
                <p:oleObj name="Equation" r:id="rId9" imgW="126725" imgH="1267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062" y="4286030"/>
                        <a:ext cx="340861" cy="340861"/>
                      </a:xfrm>
                      <a:prstGeom prst="rect">
                        <a:avLst/>
                      </a:prstGeom>
                      <a:noFill/>
                      <a:ln>
                        <a:noFill/>
                      </a:ln>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1247854567"/>
              </p:ext>
            </p:extLst>
          </p:nvPr>
        </p:nvGraphicFramePr>
        <p:xfrm>
          <a:off x="6664417" y="4949705"/>
          <a:ext cx="340861" cy="340861"/>
        </p:xfrm>
        <a:graphic>
          <a:graphicData uri="http://schemas.openxmlformats.org/presentationml/2006/ole">
            <mc:AlternateContent xmlns:mc="http://schemas.openxmlformats.org/markup-compatibility/2006">
              <mc:Choice xmlns:v="urn:schemas-microsoft-com:vml" Requires="v">
                <p:oleObj spid="_x0000_s1139" name="Equation" r:id="rId10" imgW="126725" imgH="126725" progId="Equation.DSMT4">
                  <p:embed/>
                </p:oleObj>
              </mc:Choice>
              <mc:Fallback>
                <p:oleObj name="Equation" r:id="rId10" imgW="126725" imgH="1267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417" y="4949705"/>
                        <a:ext cx="340861" cy="340861"/>
                      </a:xfrm>
                      <a:prstGeom prst="rect">
                        <a:avLst/>
                      </a:prstGeom>
                      <a:noFill/>
                      <a:ln>
                        <a:noFill/>
                      </a:ln>
                    </p:spPr>
                  </p:pic>
                </p:oleObj>
              </mc:Fallback>
            </mc:AlternateContent>
          </a:graphicData>
        </a:graphic>
      </p:graphicFrame>
      <p:sp>
        <p:nvSpPr>
          <p:cNvPr id="13" name="TextBox 4"/>
          <p:cNvSpPr txBox="1">
            <a:spLocks noChangeArrowheads="1"/>
          </p:cNvSpPr>
          <p:nvPr/>
        </p:nvSpPr>
        <p:spPr bwMode="auto">
          <a:xfrm>
            <a:off x="8252897" y="3497092"/>
            <a:ext cx="12192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Sai </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14" name="TextBox 4"/>
          <p:cNvSpPr txBox="1">
            <a:spLocks noChangeArrowheads="1"/>
          </p:cNvSpPr>
          <p:nvPr/>
        </p:nvSpPr>
        <p:spPr bwMode="auto">
          <a:xfrm>
            <a:off x="3995852" y="3458364"/>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Đúng</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15" name="TextBox 4"/>
          <p:cNvSpPr txBox="1">
            <a:spLocks noChangeArrowheads="1"/>
          </p:cNvSpPr>
          <p:nvPr/>
        </p:nvSpPr>
        <p:spPr bwMode="auto">
          <a:xfrm>
            <a:off x="3987440" y="4250447"/>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Đúng</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16" name="TextBox 4"/>
          <p:cNvSpPr txBox="1">
            <a:spLocks noChangeArrowheads="1"/>
          </p:cNvSpPr>
          <p:nvPr/>
        </p:nvSpPr>
        <p:spPr bwMode="auto">
          <a:xfrm>
            <a:off x="4015715" y="4921234"/>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Đúng</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17" name="TextBox 4"/>
          <p:cNvSpPr txBox="1">
            <a:spLocks noChangeArrowheads="1"/>
          </p:cNvSpPr>
          <p:nvPr/>
        </p:nvSpPr>
        <p:spPr bwMode="auto">
          <a:xfrm>
            <a:off x="8369804" y="4125858"/>
            <a:ext cx="12192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Đúng</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18" name="TextBox 4"/>
          <p:cNvSpPr txBox="1">
            <a:spLocks noChangeArrowheads="1"/>
          </p:cNvSpPr>
          <p:nvPr/>
        </p:nvSpPr>
        <p:spPr bwMode="auto">
          <a:xfrm>
            <a:off x="8369804" y="4787065"/>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50000"/>
              </a:lnSpc>
              <a:spcBef>
                <a:spcPct val="0"/>
              </a:spcBef>
              <a:spcAft>
                <a:spcPct val="0"/>
              </a:spcAft>
            </a:pPr>
            <a:r>
              <a:rPr lang="en-US" altLang="en-US" sz="2800" b="1" smtClean="0">
                <a:solidFill>
                  <a:prstClr val="black"/>
                </a:solidFill>
                <a:latin typeface="Times New Roman" panose="02020603050405020304" pitchFamily="18" charset="0"/>
                <a:cs typeface="Times New Roman" panose="02020603050405020304" pitchFamily="18" charset="0"/>
              </a:rPr>
              <a:t>Đúng</a:t>
            </a:r>
            <a:endParaRPr lang="en-US" altLang="en-US" sz="2800" b="1" smtClean="0">
              <a:solidFill>
                <a:srgbClr val="FF0000"/>
              </a:solidFill>
              <a:latin typeface="Times New Roman" panose="02020603050405020304" pitchFamily="18" charset="0"/>
              <a:cs typeface="Times New Roman" panose="02020603050405020304" pitchFamily="18" charset="0"/>
            </a:endParaRPr>
          </a:p>
        </p:txBody>
      </p:sp>
      <p:pic>
        <p:nvPicPr>
          <p:cNvPr id="19" name="Picture 4" descr="Suy nghĩ là gì? Sự hấp dẫn trong suy nghĩ của bản thâ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37087" y="5525729"/>
            <a:ext cx="1954913" cy="130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9504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Rounded Rectangle 2"/>
          <p:cNvSpPr/>
          <p:nvPr/>
        </p:nvSpPr>
        <p:spPr>
          <a:xfrm>
            <a:off x="577048" y="902419"/>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37689" y="1603743"/>
            <a:ext cx="820965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300476094"/>
              </p:ext>
            </p:extLst>
          </p:nvPr>
        </p:nvGraphicFramePr>
        <p:xfrm>
          <a:off x="1908699" y="2422280"/>
          <a:ext cx="8220722" cy="2987040"/>
        </p:xfrm>
        <a:graphic>
          <a:graphicData uri="http://schemas.openxmlformats.org/drawingml/2006/table">
            <a:tbl>
              <a:tblPr firstRow="1" bandRow="1"/>
              <a:tblGrid>
                <a:gridCol w="4110361">
                  <a:extLst>
                    <a:ext uri="{9D8B030D-6E8A-4147-A177-3AD203B41FA5}">
                      <a16:colId xmlns:a16="http://schemas.microsoft.com/office/drawing/2014/main" val="2640784494"/>
                    </a:ext>
                  </a:extLst>
                </a:gridCol>
                <a:gridCol w="4110361">
                  <a:extLst>
                    <a:ext uri="{9D8B030D-6E8A-4147-A177-3AD203B41FA5}">
                      <a16:colId xmlns:a16="http://schemas.microsoft.com/office/drawing/2014/main" val="664722180"/>
                    </a:ext>
                  </a:extLst>
                </a:gridCol>
              </a:tblGrid>
              <a:tr h="389538">
                <a:tc>
                  <a:txBody>
                    <a:bodyPr/>
                    <a:lstStyle>
                      <a:lvl1pPr marL="0" algn="l" defTabSz="1218565" rtl="0" eaLnBrk="1" latinLnBrk="0" hangingPunct="1">
                        <a:defRPr sz="2400" b="1" kern="1200">
                          <a:solidFill>
                            <a:schemeClr val="lt1"/>
                          </a:solidFill>
                          <a:latin typeface="Calibri" panose="020F0502020204030204"/>
                        </a:defRPr>
                      </a:lvl1pPr>
                      <a:lvl2pPr marL="609600" algn="l" defTabSz="1218565" rtl="0" eaLnBrk="1" latinLnBrk="0" hangingPunct="1">
                        <a:defRPr sz="2400" b="1" kern="1200">
                          <a:solidFill>
                            <a:schemeClr val="lt1"/>
                          </a:solidFill>
                          <a:latin typeface="Calibri" panose="020F0502020204030204"/>
                        </a:defRPr>
                      </a:lvl2pPr>
                      <a:lvl3pPr marL="1219200" algn="l" defTabSz="1218565" rtl="0" eaLnBrk="1" latinLnBrk="0" hangingPunct="1">
                        <a:defRPr sz="2400" b="1" kern="1200">
                          <a:solidFill>
                            <a:schemeClr val="lt1"/>
                          </a:solidFill>
                          <a:latin typeface="Calibri" panose="020F0502020204030204"/>
                        </a:defRPr>
                      </a:lvl3pPr>
                      <a:lvl4pPr marL="1828800" algn="l" defTabSz="1218565" rtl="0" eaLnBrk="1" latinLnBrk="0" hangingPunct="1">
                        <a:defRPr sz="2400" b="1" kern="1200">
                          <a:solidFill>
                            <a:schemeClr val="lt1"/>
                          </a:solidFill>
                          <a:latin typeface="Calibri" panose="020F0502020204030204"/>
                        </a:defRPr>
                      </a:lvl4pPr>
                      <a:lvl5pPr marL="2438400" algn="l" defTabSz="1218565" rtl="0" eaLnBrk="1" latinLnBrk="0" hangingPunct="1">
                        <a:defRPr sz="2400" b="1" kern="1200">
                          <a:solidFill>
                            <a:schemeClr val="lt1"/>
                          </a:solidFill>
                          <a:latin typeface="Calibri" panose="020F0502020204030204"/>
                        </a:defRPr>
                      </a:lvl5pPr>
                      <a:lvl6pPr marL="3048000" algn="l" defTabSz="1218565" rtl="0" eaLnBrk="1" latinLnBrk="0" hangingPunct="1">
                        <a:defRPr sz="2400" b="1" kern="1200">
                          <a:solidFill>
                            <a:schemeClr val="lt1"/>
                          </a:solidFill>
                          <a:latin typeface="Calibri" panose="020F0502020204030204"/>
                        </a:defRPr>
                      </a:lvl6pPr>
                      <a:lvl7pPr marL="3657600" algn="l" defTabSz="1218565" rtl="0" eaLnBrk="1" latinLnBrk="0" hangingPunct="1">
                        <a:defRPr sz="2400" b="1" kern="1200">
                          <a:solidFill>
                            <a:schemeClr val="lt1"/>
                          </a:solidFill>
                          <a:latin typeface="Calibri" panose="020F0502020204030204"/>
                        </a:defRPr>
                      </a:lvl7pPr>
                      <a:lvl8pPr marL="4267200" algn="l" defTabSz="1218565" rtl="0" eaLnBrk="1" latinLnBrk="0" hangingPunct="1">
                        <a:defRPr sz="2400" b="1" kern="1200">
                          <a:solidFill>
                            <a:schemeClr val="lt1"/>
                          </a:solidFill>
                          <a:latin typeface="Calibri" panose="020F0502020204030204"/>
                        </a:defRPr>
                      </a:lvl8pPr>
                      <a:lvl9pPr marL="4876800" algn="l" defTabSz="1218565" rtl="0" eaLnBrk="1" latinLnBrk="0" hangingPunct="1">
                        <a:defRPr sz="2400" b="1" kern="1200">
                          <a:solidFill>
                            <a:schemeClr val="lt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âm</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70AD47"/>
                    </a:solidFill>
                  </a:tcPr>
                </a:tc>
                <a:tc>
                  <a:txBody>
                    <a:bodyPr/>
                    <a:lstStyle>
                      <a:lvl1pPr marL="0" algn="l" defTabSz="1218565" rtl="0" eaLnBrk="1" latinLnBrk="0" hangingPunct="1">
                        <a:defRPr sz="2400" b="1" kern="1200">
                          <a:solidFill>
                            <a:schemeClr val="lt1"/>
                          </a:solidFill>
                          <a:latin typeface="Calibri" panose="020F0502020204030204"/>
                        </a:defRPr>
                      </a:lvl1pPr>
                      <a:lvl2pPr marL="609600" algn="l" defTabSz="1218565" rtl="0" eaLnBrk="1" latinLnBrk="0" hangingPunct="1">
                        <a:defRPr sz="2400" b="1" kern="1200">
                          <a:solidFill>
                            <a:schemeClr val="lt1"/>
                          </a:solidFill>
                          <a:latin typeface="Calibri" panose="020F0502020204030204"/>
                        </a:defRPr>
                      </a:lvl2pPr>
                      <a:lvl3pPr marL="1219200" algn="l" defTabSz="1218565" rtl="0" eaLnBrk="1" latinLnBrk="0" hangingPunct="1">
                        <a:defRPr sz="2400" b="1" kern="1200">
                          <a:solidFill>
                            <a:schemeClr val="lt1"/>
                          </a:solidFill>
                          <a:latin typeface="Calibri" panose="020F0502020204030204"/>
                        </a:defRPr>
                      </a:lvl3pPr>
                      <a:lvl4pPr marL="1828800" algn="l" defTabSz="1218565" rtl="0" eaLnBrk="1" latinLnBrk="0" hangingPunct="1">
                        <a:defRPr sz="2400" b="1" kern="1200">
                          <a:solidFill>
                            <a:schemeClr val="lt1"/>
                          </a:solidFill>
                          <a:latin typeface="Calibri" panose="020F0502020204030204"/>
                        </a:defRPr>
                      </a:lvl4pPr>
                      <a:lvl5pPr marL="2438400" algn="l" defTabSz="1218565" rtl="0" eaLnBrk="1" latinLnBrk="0" hangingPunct="1">
                        <a:defRPr sz="2400" b="1" kern="1200">
                          <a:solidFill>
                            <a:schemeClr val="lt1"/>
                          </a:solidFill>
                          <a:latin typeface="Calibri" panose="020F0502020204030204"/>
                        </a:defRPr>
                      </a:lvl5pPr>
                      <a:lvl6pPr marL="3048000" algn="l" defTabSz="1218565" rtl="0" eaLnBrk="1" latinLnBrk="0" hangingPunct="1">
                        <a:defRPr sz="2400" b="1" kern="1200">
                          <a:solidFill>
                            <a:schemeClr val="lt1"/>
                          </a:solidFill>
                          <a:latin typeface="Calibri" panose="020F0502020204030204"/>
                        </a:defRPr>
                      </a:lvl6pPr>
                      <a:lvl7pPr marL="3657600" algn="l" defTabSz="1218565" rtl="0" eaLnBrk="1" latinLnBrk="0" hangingPunct="1">
                        <a:defRPr sz="2400" b="1" kern="1200">
                          <a:solidFill>
                            <a:schemeClr val="lt1"/>
                          </a:solidFill>
                          <a:latin typeface="Calibri" panose="020F0502020204030204"/>
                        </a:defRPr>
                      </a:lvl7pPr>
                      <a:lvl8pPr marL="4267200" algn="l" defTabSz="1218565" rtl="0" eaLnBrk="1" latinLnBrk="0" hangingPunct="1">
                        <a:defRPr sz="2400" b="1" kern="1200">
                          <a:solidFill>
                            <a:schemeClr val="lt1"/>
                          </a:solidFill>
                          <a:latin typeface="Calibri" panose="020F0502020204030204"/>
                        </a:defRPr>
                      </a:lvl8pPr>
                      <a:lvl9pPr marL="4876800" algn="l" defTabSz="1218565" rtl="0" eaLnBrk="1" latinLnBrk="0" hangingPunct="1">
                        <a:defRPr sz="2400" b="1" kern="1200">
                          <a:solidFill>
                            <a:schemeClr val="lt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dương</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084041128"/>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nợ</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có</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72034884"/>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lỗ</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lãi</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06032767"/>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dưới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mực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nước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biển</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mực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nước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biển</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71198137"/>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Nhiệt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dưới</a:t>
                      </a:r>
                      <a:r>
                        <a:rPr lang="en-US" sz="2400" baseline="0" dirty="0" smtClean="0">
                          <a:latin typeface="Times New Roman" panose="02020603050405020304" pitchFamily="18" charset="0"/>
                          <a:cs typeface="Times New Roman" panose="02020603050405020304" pitchFamily="18" charset="0"/>
                        </a:rPr>
                        <a:t> 0 </a:t>
                      </a:r>
                      <a:r>
                        <a:rPr lang="en-US" sz="2400" baseline="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C</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cs typeface="Times New Roman" panose="02020603050405020304" pitchFamily="18" charset="0"/>
                        </a:rPr>
                        <a:t>Nhiệt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trên</a:t>
                      </a:r>
                      <a:r>
                        <a:rPr lang="en-US" sz="2400" baseline="0" dirty="0" smtClean="0">
                          <a:latin typeface="Times New Roman" panose="02020603050405020304" pitchFamily="18" charset="0"/>
                          <a:cs typeface="Times New Roman" panose="02020603050405020304" pitchFamily="18" charset="0"/>
                        </a:rPr>
                        <a:t> 0 </a:t>
                      </a:r>
                      <a:r>
                        <a:rPr lang="en-US" sz="2400" baseline="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C</a:t>
                      </a:r>
                      <a:endParaRPr lang="en-US" sz="2400" dirty="0" smtClean="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6856529"/>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trước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nguyên</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sau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nguyên</a:t>
                      </a:r>
                      <a:endParaRPr lang="en-US" sz="2400" dirty="0" smtClean="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98316978"/>
                  </a:ext>
                </a:extLst>
              </a:tr>
              <a:tr h="389538">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algn="ctr"/>
                      <a:r>
                        <a:rPr lang="en-US" sz="240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cận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thị</a:t>
                      </a:r>
                      <a:endParaRPr lang="en-US" sz="2400" dirty="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tc>
                  <a:txBody>
                    <a:bodyPr/>
                    <a:lstStyle>
                      <a:lvl1pPr marL="0" algn="l" defTabSz="1218565" rtl="0" eaLnBrk="1" latinLnBrk="0" hangingPunct="1">
                        <a:defRPr sz="2400" kern="1200">
                          <a:solidFill>
                            <a:schemeClr val="dk1"/>
                          </a:solidFill>
                          <a:latin typeface="Calibri" panose="020F0502020204030204"/>
                        </a:defRPr>
                      </a:lvl1pPr>
                      <a:lvl2pPr marL="609600" algn="l" defTabSz="1218565" rtl="0" eaLnBrk="1" latinLnBrk="0" hangingPunct="1">
                        <a:defRPr sz="2400" kern="1200">
                          <a:solidFill>
                            <a:schemeClr val="dk1"/>
                          </a:solidFill>
                          <a:latin typeface="Calibri" panose="020F0502020204030204"/>
                        </a:defRPr>
                      </a:lvl2pPr>
                      <a:lvl3pPr marL="1219200" algn="l" defTabSz="1218565" rtl="0" eaLnBrk="1" latinLnBrk="0" hangingPunct="1">
                        <a:defRPr sz="2400" kern="1200">
                          <a:solidFill>
                            <a:schemeClr val="dk1"/>
                          </a:solidFill>
                          <a:latin typeface="Calibri" panose="020F0502020204030204"/>
                        </a:defRPr>
                      </a:lvl3pPr>
                      <a:lvl4pPr marL="1828800" algn="l" defTabSz="1218565" rtl="0" eaLnBrk="1" latinLnBrk="0" hangingPunct="1">
                        <a:defRPr sz="2400" kern="1200">
                          <a:solidFill>
                            <a:schemeClr val="dk1"/>
                          </a:solidFill>
                          <a:latin typeface="Calibri" panose="020F0502020204030204"/>
                        </a:defRPr>
                      </a:lvl4pPr>
                      <a:lvl5pPr marL="2438400" algn="l" defTabSz="1218565" rtl="0" eaLnBrk="1" latinLnBrk="0" hangingPunct="1">
                        <a:defRPr sz="2400" kern="1200">
                          <a:solidFill>
                            <a:schemeClr val="dk1"/>
                          </a:solidFill>
                          <a:latin typeface="Calibri" panose="020F0502020204030204"/>
                        </a:defRPr>
                      </a:lvl5pPr>
                      <a:lvl6pPr marL="3048000" algn="l" defTabSz="1218565" rtl="0" eaLnBrk="1" latinLnBrk="0" hangingPunct="1">
                        <a:defRPr sz="2400" kern="1200">
                          <a:solidFill>
                            <a:schemeClr val="dk1"/>
                          </a:solidFill>
                          <a:latin typeface="Calibri" panose="020F0502020204030204"/>
                        </a:defRPr>
                      </a:lvl6pPr>
                      <a:lvl7pPr marL="3657600" algn="l" defTabSz="1218565" rtl="0" eaLnBrk="1" latinLnBrk="0" hangingPunct="1">
                        <a:defRPr sz="2400" kern="1200">
                          <a:solidFill>
                            <a:schemeClr val="dk1"/>
                          </a:solidFill>
                          <a:latin typeface="Calibri" panose="020F0502020204030204"/>
                        </a:defRPr>
                      </a:lvl7pPr>
                      <a:lvl8pPr marL="4267200" algn="l" defTabSz="1218565" rtl="0" eaLnBrk="1" latinLnBrk="0" hangingPunct="1">
                        <a:defRPr sz="2400" kern="1200">
                          <a:solidFill>
                            <a:schemeClr val="dk1"/>
                          </a:solidFill>
                          <a:latin typeface="Calibri" panose="020F0502020204030204"/>
                        </a:defRPr>
                      </a:lvl8pPr>
                      <a:lvl9pPr marL="4876800" algn="l" defTabSz="1218565" rtl="0" eaLnBrk="1" latinLnBrk="0" hangingPunct="1">
                        <a:defRPr sz="2400" kern="1200">
                          <a:solidFill>
                            <a:schemeClr val="dk1"/>
                          </a:solidFill>
                          <a:latin typeface="Calibri" panose="020F0502020204030204"/>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cs typeface="Times New Roman" panose="02020603050405020304" pitchFamily="18" charset="0"/>
                        </a:rPr>
                        <a:t>Độ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viễn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thị</a:t>
                      </a:r>
                      <a:endParaRPr lang="en-US" sz="2400" dirty="0" smtClean="0">
                        <a:latin typeface="Times New Roman" panose="02020603050405020304" pitchFamily="18" charset="0"/>
                        <a:cs typeface="Times New Roman" panose="02020603050405020304" pitchFamily="18" charset="0"/>
                      </a:endParaRPr>
                    </a:p>
                  </a:txBody>
                  <a:tcPr marL="60960" marR="60960" marT="30480" marB="30480">
                    <a:lnL>
                      <a:noFill/>
                    </a:lnL>
                    <a:lnR>
                      <a:noFill/>
                    </a:lnR>
                    <a:lnT>
                      <a:noFill/>
                    </a:lnT>
                    <a:lnB>
                      <a:no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66235128"/>
                  </a:ext>
                </a:extLst>
              </a:tr>
            </a:tbl>
          </a:graphicData>
        </a:graphic>
      </p:graphicFrame>
      <p:sp>
        <p:nvSpPr>
          <p:cNvPr id="6" name="Up Arrow 5"/>
          <p:cNvSpPr/>
          <p:nvPr/>
        </p:nvSpPr>
        <p:spPr>
          <a:xfrm>
            <a:off x="7528264" y="5433134"/>
            <a:ext cx="1118587" cy="1424866"/>
          </a:xfrm>
          <a:prstGeom prst="upArrow">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 name="Freeform 6"/>
          <p:cNvSpPr/>
          <p:nvPr/>
        </p:nvSpPr>
        <p:spPr>
          <a:xfrm>
            <a:off x="4652642" y="2853431"/>
            <a:ext cx="3809927" cy="2014049"/>
          </a:xfrm>
          <a:custGeom>
            <a:avLst/>
            <a:gdLst>
              <a:gd name="connsiteX0" fmla="*/ 0 w 6827520"/>
              <a:gd name="connsiteY0" fmla="*/ 0 h 3901440"/>
              <a:gd name="connsiteX1" fmla="*/ 6827520 w 6827520"/>
              <a:gd name="connsiteY1" fmla="*/ 0 h 3901440"/>
              <a:gd name="connsiteX2" fmla="*/ 6827520 w 6827520"/>
              <a:gd name="connsiteY2" fmla="*/ 3901440 h 3901440"/>
              <a:gd name="connsiteX3" fmla="*/ 0 w 6827520"/>
              <a:gd name="connsiteY3" fmla="*/ 3901440 h 3901440"/>
              <a:gd name="connsiteX4" fmla="*/ 0 w 6827520"/>
              <a:gd name="connsiteY4" fmla="*/ 0 h 390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520" h="3901440">
                <a:moveTo>
                  <a:pt x="0" y="0"/>
                </a:moveTo>
                <a:lnTo>
                  <a:pt x="6827520" y="0"/>
                </a:lnTo>
                <a:lnTo>
                  <a:pt x="6827520" y="3901440"/>
                </a:lnTo>
                <a:lnTo>
                  <a:pt x="0" y="3901440"/>
                </a:lnTo>
                <a:lnTo>
                  <a:pt x="0" y="0"/>
                </a:lnTo>
                <a:close/>
              </a:path>
            </a:pathLst>
          </a:custGeom>
          <a:noFill/>
          <a:ln>
            <a:noFill/>
          </a:ln>
          <a:effectLst/>
        </p:spPr>
        <p:txBody>
          <a:bodyPr spcFirstLastPara="0" vert="horz" wrap="square" lIns="308187" tIns="0" rIns="308187" bIns="308187"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endParaRPr kumimoji="0" lang="en-US" sz="4334" b="0" i="0" u="none" strike="noStrike" kern="0" cap="none" spc="0" normalizeH="0" baseline="0" noProof="0" smtClean="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Down Arrow 7"/>
          <p:cNvSpPr/>
          <p:nvPr/>
        </p:nvSpPr>
        <p:spPr>
          <a:xfrm>
            <a:off x="3426780" y="5551648"/>
            <a:ext cx="1421418" cy="1306352"/>
          </a:xfrm>
          <a:prstGeom prst="downArrow">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sp>
      <p:sp>
        <p:nvSpPr>
          <p:cNvPr id="9" name="Freeform 8"/>
          <p:cNvSpPr/>
          <p:nvPr/>
        </p:nvSpPr>
        <p:spPr>
          <a:xfrm>
            <a:off x="5326182" y="5035317"/>
            <a:ext cx="3809927" cy="2014049"/>
          </a:xfrm>
          <a:custGeom>
            <a:avLst/>
            <a:gdLst>
              <a:gd name="connsiteX0" fmla="*/ 0 w 6827520"/>
              <a:gd name="connsiteY0" fmla="*/ 0 h 3901440"/>
              <a:gd name="connsiteX1" fmla="*/ 6827520 w 6827520"/>
              <a:gd name="connsiteY1" fmla="*/ 0 h 3901440"/>
              <a:gd name="connsiteX2" fmla="*/ 6827520 w 6827520"/>
              <a:gd name="connsiteY2" fmla="*/ 3901440 h 3901440"/>
              <a:gd name="connsiteX3" fmla="*/ 0 w 6827520"/>
              <a:gd name="connsiteY3" fmla="*/ 3901440 h 3901440"/>
              <a:gd name="connsiteX4" fmla="*/ 0 w 6827520"/>
              <a:gd name="connsiteY4" fmla="*/ 0 h 390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520" h="3901440">
                <a:moveTo>
                  <a:pt x="0" y="0"/>
                </a:moveTo>
                <a:lnTo>
                  <a:pt x="6827520" y="0"/>
                </a:lnTo>
                <a:lnTo>
                  <a:pt x="6827520" y="3901440"/>
                </a:lnTo>
                <a:lnTo>
                  <a:pt x="0" y="3901440"/>
                </a:lnTo>
                <a:lnTo>
                  <a:pt x="0" y="0"/>
                </a:lnTo>
                <a:close/>
              </a:path>
            </a:pathLst>
          </a:custGeom>
          <a:noFill/>
          <a:ln>
            <a:noFill/>
          </a:ln>
          <a:effectLst/>
        </p:spPr>
        <p:txBody>
          <a:bodyPr spcFirstLastPara="0" vert="horz" wrap="square" lIns="308187" tIns="0" rIns="308187" bIns="308187"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endParaRPr kumimoji="0" lang="en-US" sz="4334" b="0" i="0" u="none" strike="noStrike" kern="0" cap="none" spc="0" normalizeH="0" baseline="0" noProof="0" smtClean="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18812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Rounded Rectangle 2"/>
          <p:cNvSpPr/>
          <p:nvPr/>
        </p:nvSpPr>
        <p:spPr>
          <a:xfrm>
            <a:off x="461639" y="918037"/>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2852" y="1536963"/>
            <a:ext cx="11334550" cy="1200329"/>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0070C0"/>
                </a:solidFill>
                <a:latin typeface="Times New Roman" panose="02020603050405020304" pitchFamily="18" charset="0"/>
                <a:cs typeface="Times New Roman" panose="02020603050405020304" pitchFamily="18" charset="0"/>
              </a:rPr>
              <a:t>Khi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người</a:t>
            </a:r>
            <a:r>
              <a:rPr lang="en-US" sz="2400" b="1" dirty="0">
                <a:solidFill>
                  <a:srgbClr val="0070C0"/>
                </a:solidFill>
                <a:latin typeface="Times New Roman" panose="02020603050405020304" pitchFamily="18" charset="0"/>
                <a:cs typeface="Times New Roman" panose="02020603050405020304" pitchFamily="18" charset="0"/>
              </a:rPr>
              <a:t> ta </a:t>
            </a:r>
            <a:r>
              <a:rPr lang="en-US" sz="2400" b="1" dirty="0" err="1">
                <a:solidFill>
                  <a:srgbClr val="0070C0"/>
                </a:solidFill>
                <a:latin typeface="Times New Roman" panose="02020603050405020304" pitchFamily="18" charset="0"/>
                <a:cs typeface="Times New Roman" panose="02020603050405020304" pitchFamily="18" charset="0"/>
              </a:rPr>
              <a:t>thường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0m.</a:t>
            </a:r>
          </a:p>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Đỉnh Fansipan – Chạm Tay Để Cảm Nhận Sự Mênh Mang Của Đấ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99" y="2584836"/>
            <a:ext cx="5435106" cy="3046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6106" y="5847911"/>
            <a:ext cx="5818293" cy="748795"/>
          </a:xfrm>
          <a:prstGeom prst="rect">
            <a:avLst/>
          </a:prstGeom>
          <a:noFill/>
        </p:spPr>
        <p:txBody>
          <a:bodyPr wrap="square" rtlCol="0">
            <a:spAutoFit/>
          </a:bodyPr>
          <a:lstStyle/>
          <a:p>
            <a:r>
              <a:rPr lang="en-US" sz="2133" dirty="0" err="1">
                <a:solidFill>
                  <a:prstClr val="black"/>
                </a:solidFill>
                <a:latin typeface="Times New Roman" panose="02020603050405020304" pitchFamily="18" charset="0"/>
                <a:cs typeface="Times New Roman" panose="02020603050405020304" pitchFamily="18" charset="0"/>
              </a:rPr>
              <a:t>Đỉnh</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Fansipan</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cao</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hơn</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mực</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nước</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biển</a:t>
            </a:r>
            <a:r>
              <a:rPr lang="en-US" sz="2133" dirty="0">
                <a:solidFill>
                  <a:prstClr val="black"/>
                </a:solidFill>
                <a:latin typeface="Times New Roman" panose="02020603050405020304" pitchFamily="18" charset="0"/>
                <a:cs typeface="Times New Roman" panose="02020603050405020304" pitchFamily="18" charset="0"/>
              </a:rPr>
              <a:t> 3143m</a:t>
            </a:r>
            <a:r>
              <a:rPr lang="en-US" sz="2133">
                <a:solidFill>
                  <a:prstClr val="black"/>
                </a:solidFill>
                <a:latin typeface="Times New Roman" panose="02020603050405020304" pitchFamily="18" charset="0"/>
                <a:cs typeface="Times New Roman" panose="02020603050405020304" pitchFamily="18" charset="0"/>
              </a:rPr>
              <a:t>. </a:t>
            </a:r>
            <a:endParaRPr lang="en-US" sz="2133" smtClean="0">
              <a:solidFill>
                <a:prstClr val="black"/>
              </a:solidFill>
              <a:latin typeface="Times New Roman" panose="02020603050405020304" pitchFamily="18" charset="0"/>
              <a:cs typeface="Times New Roman" panose="02020603050405020304" pitchFamily="18" charset="0"/>
            </a:endParaRPr>
          </a:p>
          <a:p>
            <a:r>
              <a:rPr lang="en-US" sz="2133" smtClean="0">
                <a:solidFill>
                  <a:prstClr val="black"/>
                </a:solidFill>
                <a:latin typeface="Times New Roman" panose="02020603050405020304" pitchFamily="18" charset="0"/>
                <a:cs typeface="Times New Roman" panose="02020603050405020304" pitchFamily="18" charset="0"/>
              </a:rPr>
              <a:t>Ta </a:t>
            </a:r>
            <a:r>
              <a:rPr lang="en-US" sz="2133" dirty="0" err="1">
                <a:solidFill>
                  <a:prstClr val="black"/>
                </a:solidFill>
                <a:latin typeface="Times New Roman" panose="02020603050405020304" pitchFamily="18" charset="0"/>
                <a:cs typeface="Times New Roman" panose="02020603050405020304" pitchFamily="18" charset="0"/>
              </a:rPr>
              <a:t>nói</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đỉnh</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Fansipan</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cao</a:t>
            </a:r>
            <a:r>
              <a:rPr lang="en-US" sz="2133" dirty="0">
                <a:solidFill>
                  <a:prstClr val="black"/>
                </a:solidFill>
                <a:latin typeface="Times New Roman" panose="02020603050405020304" pitchFamily="18" charset="0"/>
                <a:cs typeface="Times New Roman" panose="02020603050405020304" pitchFamily="18" charset="0"/>
              </a:rPr>
              <a:t> 3143m</a:t>
            </a:r>
          </a:p>
        </p:txBody>
      </p:sp>
      <p:pic>
        <p:nvPicPr>
          <p:cNvPr id="7" name="Picture 4" descr="Sự bùng nổ về sử dụng năng lượng gió và mặt trời trên thế giới - Báo Bình  Dương Online"/>
          <p:cNvPicPr>
            <a:picLocks noChangeAspect="1" noChangeArrowheads="1"/>
          </p:cNvPicPr>
          <p:nvPr/>
        </p:nvPicPr>
        <p:blipFill rotWithShape="1">
          <a:blip r:embed="rId3">
            <a:extLst>
              <a:ext uri="{28A0092B-C50C-407E-A947-70E740481C1C}">
                <a14:useLocalDpi xmlns:a14="http://schemas.microsoft.com/office/drawing/2010/main" val="0"/>
              </a:ext>
            </a:extLst>
          </a:blip>
          <a:srcRect b="13516"/>
          <a:stretch/>
        </p:blipFill>
        <p:spPr bwMode="auto">
          <a:xfrm>
            <a:off x="6228900" y="2584836"/>
            <a:ext cx="5773445" cy="30488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84052" y="5852991"/>
            <a:ext cx="5818293" cy="954300"/>
          </a:xfrm>
          <a:prstGeom prst="rect">
            <a:avLst/>
          </a:prstGeom>
          <a:noFill/>
        </p:spPr>
        <p:txBody>
          <a:bodyPr wrap="square" rtlCol="0">
            <a:spAutoFit/>
          </a:bodyPr>
          <a:lstStyle/>
          <a:p>
            <a:r>
              <a:rPr lang="vi-VN" sz="1867" b="1" dirty="0">
                <a:solidFill>
                  <a:prstClr val="black"/>
                </a:solidFill>
                <a:latin typeface="Times New Roman" panose="02020603050405020304" pitchFamily="18" charset="0"/>
              </a:rPr>
              <a:t>Hà Lan</a:t>
            </a:r>
            <a:r>
              <a:rPr lang="vi-VN" sz="1867" dirty="0">
                <a:solidFill>
                  <a:prstClr val="black"/>
                </a:solidFill>
                <a:latin typeface="Times New Roman" panose="02020603050405020304" pitchFamily="18" charset="0"/>
              </a:rPr>
              <a:t> là đất </a:t>
            </a:r>
            <a:r>
              <a:rPr lang="vi-VN" sz="1867" b="1" dirty="0">
                <a:solidFill>
                  <a:prstClr val="black"/>
                </a:solidFill>
                <a:latin typeface="Times New Roman" panose="02020603050405020304" pitchFamily="18" charset="0"/>
              </a:rPr>
              <a:t>nước thấp</a:t>
            </a:r>
            <a:r>
              <a:rPr lang="vi-VN" sz="1867" dirty="0">
                <a:solidFill>
                  <a:prstClr val="black"/>
                </a:solidFill>
                <a:latin typeface="Times New Roman" panose="02020603050405020304" pitchFamily="18" charset="0"/>
              </a:rPr>
              <a:t> nhất châu Âu, 26% của </a:t>
            </a:r>
            <a:r>
              <a:rPr lang="vi-VN" sz="1867" b="1" dirty="0">
                <a:solidFill>
                  <a:prstClr val="black"/>
                </a:solidFill>
                <a:latin typeface="Times New Roman" panose="02020603050405020304" pitchFamily="18" charset="0"/>
              </a:rPr>
              <a:t>nước</a:t>
            </a:r>
            <a:r>
              <a:rPr lang="vi-VN" sz="1867" dirty="0">
                <a:solidFill>
                  <a:prstClr val="black"/>
                </a:solidFill>
                <a:latin typeface="Times New Roman" panose="02020603050405020304" pitchFamily="18" charset="0"/>
              </a:rPr>
              <a:t> này nằm bên dưới </a:t>
            </a:r>
            <a:r>
              <a:rPr lang="vi-VN" sz="1867" b="1" dirty="0">
                <a:solidFill>
                  <a:prstClr val="black"/>
                </a:solidFill>
                <a:latin typeface="Times New Roman" panose="02020603050405020304" pitchFamily="18" charset="0"/>
              </a:rPr>
              <a:t>mực nước biển</a:t>
            </a:r>
            <a:r>
              <a:rPr lang="vi-VN" sz="1867" dirty="0">
                <a:solidFill>
                  <a:prstClr val="black"/>
                </a:solidFill>
                <a:latin typeface="Times New Roman" panose="02020603050405020304" pitchFamily="18" charset="0"/>
              </a:rPr>
              <a:t> và 60% dân số đang sống dưới </a:t>
            </a:r>
            <a:r>
              <a:rPr lang="vi-VN" sz="1867" b="1" dirty="0">
                <a:solidFill>
                  <a:prstClr val="black"/>
                </a:solidFill>
                <a:latin typeface="Times New Roman" panose="02020603050405020304" pitchFamily="18" charset="0"/>
              </a:rPr>
              <a:t>mực nước biển</a:t>
            </a:r>
            <a:r>
              <a:rPr lang="vi-VN" sz="1867" dirty="0">
                <a:solidFill>
                  <a:prstClr val="black"/>
                </a:solidFill>
                <a:latin typeface="Times New Roman" panose="02020603050405020304" pitchFamily="18" charset="0"/>
              </a:rPr>
              <a:t> đến 5m</a:t>
            </a:r>
            <a:r>
              <a:rPr lang="en-US" sz="1867" dirty="0">
                <a:solidFill>
                  <a:prstClr val="black"/>
                </a:solidFill>
                <a:latin typeface="Calibri Light" panose="020F0302020204030204"/>
              </a:rPr>
              <a:t>. </a:t>
            </a:r>
            <a:endParaRPr lang="en-US" sz="2933" dirty="0">
              <a:solidFill>
                <a:prstClr val="black"/>
              </a:solidFill>
              <a:latin typeface="Calibri Light" panose="020F0302020204030204"/>
              <a:cs typeface="Times New Roman" panose="02020603050405020304" pitchFamily="18" charset="0"/>
            </a:endParaRPr>
          </a:p>
        </p:txBody>
      </p:sp>
    </p:spTree>
    <p:extLst>
      <p:ext uri="{BB962C8B-B14F-4D97-AF65-F5344CB8AC3E}">
        <p14:creationId xmlns:p14="http://schemas.microsoft.com/office/powerpoint/2010/main" val="18244111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TextBox 2"/>
          <p:cNvSpPr txBox="1"/>
          <p:nvPr/>
        </p:nvSpPr>
        <p:spPr>
          <a:xfrm>
            <a:off x="2618541" y="1787954"/>
            <a:ext cx="7902573"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202894" y="2717800"/>
            <a:ext cx="12236027" cy="2684205"/>
            <a:chOff x="279400" y="2967239"/>
            <a:chExt cx="18354040" cy="4026307"/>
          </a:xfrm>
        </p:grpSpPr>
        <p:sp>
          <p:nvSpPr>
            <p:cNvPr id="5" name="TextBox 4"/>
            <p:cNvSpPr txBox="1"/>
            <p:nvPr/>
          </p:nvSpPr>
          <p:spPr>
            <a:xfrm>
              <a:off x="9906001" y="6362699"/>
              <a:ext cx="8727439" cy="630846"/>
            </a:xfrm>
            <a:prstGeom prst="rect">
              <a:avLst/>
            </a:prstGeom>
            <a:noFill/>
          </p:spPr>
          <p:txBody>
            <a:bodyPr wrap="square" rtlCol="0">
              <a:spAutoFit/>
            </a:bodyPr>
            <a:lstStyle/>
            <a:p>
              <a:r>
                <a:rPr lang="en-US" sz="2133" dirty="0" err="1">
                  <a:solidFill>
                    <a:prstClr val="black"/>
                  </a:solidFill>
                  <a:latin typeface="Times New Roman" panose="02020603050405020304" pitchFamily="18" charset="0"/>
                  <a:cs typeface="Times New Roman" panose="02020603050405020304" pitchFamily="18" charset="0"/>
                </a:rPr>
                <a:t>Nơi</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sâu</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nhất</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thế</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giới</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đáy</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khe</a:t>
              </a:r>
              <a:r>
                <a:rPr lang="en-US" sz="2133" dirty="0">
                  <a:solidFill>
                    <a:prstClr val="black"/>
                  </a:solidFill>
                  <a:latin typeface="Times New Roman" panose="02020603050405020304" pitchFamily="18" charset="0"/>
                  <a:cs typeface="Times New Roman" panose="02020603050405020304" pitchFamily="18" charset="0"/>
                </a:rPr>
                <a:t> Mariana: -10 994m</a:t>
              </a:r>
              <a:endParaRPr lang="en-US" sz="3200" dirty="0">
                <a:solidFill>
                  <a:prstClr val="black"/>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79400" y="3078014"/>
              <a:ext cx="9809476" cy="3915532"/>
              <a:chOff x="279400" y="3078014"/>
              <a:chExt cx="9809476" cy="3915532"/>
            </a:xfrm>
          </p:grpSpPr>
          <p:grpSp>
            <p:nvGrpSpPr>
              <p:cNvPr id="8" name="Group 7"/>
              <p:cNvGrpSpPr/>
              <p:nvPr/>
            </p:nvGrpSpPr>
            <p:grpSpPr>
              <a:xfrm>
                <a:off x="279400" y="3085841"/>
                <a:ext cx="4534859" cy="3907705"/>
                <a:chOff x="279400" y="3085841"/>
                <a:chExt cx="4534859" cy="3907705"/>
              </a:xfrm>
            </p:grpSpPr>
            <p:sp>
              <p:nvSpPr>
                <p:cNvPr id="11" name="TextBox 10"/>
                <p:cNvSpPr txBox="1"/>
                <p:nvPr/>
              </p:nvSpPr>
              <p:spPr>
                <a:xfrm>
                  <a:off x="609601" y="6362700"/>
                  <a:ext cx="3886201" cy="630846"/>
                </a:xfrm>
                <a:prstGeom prst="rect">
                  <a:avLst/>
                </a:prstGeom>
                <a:noFill/>
              </p:spPr>
              <p:txBody>
                <a:bodyPr wrap="square" rtlCol="0">
                  <a:spAutoFit/>
                </a:bodyPr>
                <a:lstStyle/>
                <a:p>
                  <a:r>
                    <a:rPr lang="en-US" sz="2133" dirty="0" err="1">
                      <a:solidFill>
                        <a:prstClr val="black"/>
                      </a:solidFill>
                      <a:latin typeface="Times New Roman" panose="02020603050405020304" pitchFamily="18" charset="0"/>
                      <a:cs typeface="Times New Roman" panose="02020603050405020304" pitchFamily="18" charset="0"/>
                    </a:rPr>
                    <a:t>Đỉnh</a:t>
                  </a:r>
                  <a:r>
                    <a:rPr lang="en-US" sz="2133" dirty="0">
                      <a:solidFill>
                        <a:prstClr val="black"/>
                      </a:solidFill>
                      <a:latin typeface="Times New Roman" panose="02020603050405020304" pitchFamily="18" charset="0"/>
                      <a:cs typeface="Times New Roman" panose="02020603050405020304" pitchFamily="18" charset="0"/>
                    </a:rPr>
                    <a:t> Everest: 8848m</a:t>
                  </a:r>
                </a:p>
              </p:txBody>
            </p:sp>
            <p:pic>
              <p:nvPicPr>
                <p:cNvPr id="12" name="Picture 6" descr="Bạn nghĩ đã biết hết về đỉnh Everest? 7 điều dưới đây sẽ khiến bạn bất  ng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3085841"/>
                  <a:ext cx="4534859" cy="302324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Vịnh Cam Ranh | Du lịch Cam Ranh | Dulich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078014"/>
                <a:ext cx="4572000" cy="30310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14162" y="6362699"/>
                <a:ext cx="4874714" cy="630846"/>
              </a:xfrm>
              <a:prstGeom prst="rect">
                <a:avLst/>
              </a:prstGeom>
              <a:noFill/>
            </p:spPr>
            <p:txBody>
              <a:bodyPr wrap="square" rtlCol="0">
                <a:spAutoFit/>
              </a:bodyPr>
              <a:lstStyle/>
              <a:p>
                <a:r>
                  <a:rPr lang="en-US" sz="2133" dirty="0" err="1">
                    <a:solidFill>
                      <a:prstClr val="black"/>
                    </a:solidFill>
                    <a:latin typeface="Times New Roman" panose="02020603050405020304" pitchFamily="18" charset="0"/>
                    <a:cs typeface="Times New Roman" panose="02020603050405020304" pitchFamily="18" charset="0"/>
                  </a:rPr>
                  <a:t>Đáy</a:t>
                </a:r>
                <a:r>
                  <a:rPr lang="en-US" sz="2133" dirty="0">
                    <a:solidFill>
                      <a:prstClr val="black"/>
                    </a:solidFill>
                    <a:latin typeface="Times New Roman" panose="02020603050405020304" pitchFamily="18" charset="0"/>
                    <a:cs typeface="Times New Roman" panose="02020603050405020304" pitchFamily="18" charset="0"/>
                  </a:rPr>
                  <a:t> </a:t>
                </a:r>
                <a:r>
                  <a:rPr lang="en-US" sz="2133" dirty="0" err="1">
                    <a:solidFill>
                      <a:prstClr val="black"/>
                    </a:solidFill>
                    <a:latin typeface="Times New Roman" panose="02020603050405020304" pitchFamily="18" charset="0"/>
                    <a:cs typeface="Times New Roman" panose="02020603050405020304" pitchFamily="18" charset="0"/>
                  </a:rPr>
                  <a:t>vịnh</a:t>
                </a:r>
                <a:r>
                  <a:rPr lang="en-US" sz="2133" dirty="0">
                    <a:solidFill>
                      <a:prstClr val="black"/>
                    </a:solidFill>
                    <a:latin typeface="Times New Roman" panose="02020603050405020304" pitchFamily="18" charset="0"/>
                    <a:cs typeface="Times New Roman" panose="02020603050405020304" pitchFamily="18" charset="0"/>
                  </a:rPr>
                  <a:t> Cam </a:t>
                </a:r>
                <a:r>
                  <a:rPr lang="en-US" sz="2133" dirty="0" err="1">
                    <a:solidFill>
                      <a:prstClr val="black"/>
                    </a:solidFill>
                    <a:latin typeface="Times New Roman" panose="02020603050405020304" pitchFamily="18" charset="0"/>
                    <a:cs typeface="Times New Roman" panose="02020603050405020304" pitchFamily="18" charset="0"/>
                  </a:rPr>
                  <a:t>Ranh</a:t>
                </a:r>
                <a:r>
                  <a:rPr lang="en-US" sz="2133">
                    <a:solidFill>
                      <a:prstClr val="black"/>
                    </a:solidFill>
                    <a:latin typeface="Times New Roman" panose="02020603050405020304" pitchFamily="18" charset="0"/>
                    <a:cs typeface="Times New Roman" panose="02020603050405020304" pitchFamily="18" charset="0"/>
                  </a:rPr>
                  <a:t>: </a:t>
                </a:r>
                <a:r>
                  <a:rPr lang="en-US" sz="2133" smtClean="0">
                    <a:solidFill>
                      <a:prstClr val="black"/>
                    </a:solidFill>
                    <a:latin typeface="Times New Roman" panose="02020603050405020304" pitchFamily="18" charset="0"/>
                    <a:cs typeface="Times New Roman" panose="02020603050405020304" pitchFamily="18" charset="0"/>
                  </a:rPr>
                  <a:t>- 32m</a:t>
                </a:r>
                <a:endParaRPr lang="en-US" sz="2133" dirty="0">
                  <a:solidFill>
                    <a:prstClr val="black"/>
                  </a:solidFill>
                  <a:latin typeface="Times New Roman" panose="02020603050405020304" pitchFamily="18" charset="0"/>
                  <a:cs typeface="Times New Roman" panose="02020603050405020304" pitchFamily="18" charset="0"/>
                </a:endParaRPr>
              </a:p>
            </p:txBody>
          </p:sp>
        </p:grpSp>
        <p:pic>
          <p:nvPicPr>
            <p:cNvPr id="7" name="Picture 10" descr="Phát hiện bí ẩn tại &amp;quot;khe địa ngục&amp;quot; sâu nhất hành tin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 t="14338"/>
            <a:stretch/>
          </p:blipFill>
          <p:spPr bwMode="auto">
            <a:xfrm>
              <a:off x="10273341" y="2967239"/>
              <a:ext cx="7106919" cy="326044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Pentagon 12"/>
          <p:cNvSpPr/>
          <p:nvPr/>
        </p:nvSpPr>
        <p:spPr>
          <a:xfrm>
            <a:off x="0" y="1796269"/>
            <a:ext cx="2539015" cy="514905"/>
          </a:xfrm>
          <a:prstGeom prst="homePlat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smtClean="0"/>
              <a:t>THỰC HÀNH 3</a:t>
            </a:r>
            <a:endParaRPr lang="en-US" sz="2400" b="1"/>
          </a:p>
        </p:txBody>
      </p:sp>
      <p:sp>
        <p:nvSpPr>
          <p:cNvPr id="14" name="Rounded Rectangle 13"/>
          <p:cNvSpPr/>
          <p:nvPr/>
        </p:nvSpPr>
        <p:spPr>
          <a:xfrm>
            <a:off x="594804" y="986110"/>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6110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88053" y="773455"/>
            <a:ext cx="2095854" cy="523220"/>
          </a:xfrm>
          <a:prstGeom prst="rect">
            <a:avLst/>
          </a:prstGeom>
          <a:solidFill>
            <a:srgbClr val="FF33CC"/>
          </a:solidFill>
        </p:spPr>
        <p:txBody>
          <a:bodyPr wrap="square" rtlCol="0">
            <a:spAutoFit/>
          </a:bodyPr>
          <a:lstStyle/>
          <a:p>
            <a:r>
              <a:rPr lang="en-US" sz="2800" b="1" dirty="0" err="1">
                <a:solidFill>
                  <a:prstClr val="white"/>
                </a:solidFill>
                <a:latin typeface="Times New Roman" panose="02020603050405020304" pitchFamily="18" charset="0"/>
                <a:cs typeface="Times New Roman" panose="02020603050405020304" pitchFamily="18" charset="0"/>
              </a:rPr>
              <a:t>Vận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dụng</a:t>
            </a:r>
            <a:r>
              <a:rPr lang="en-US" sz="2800" b="1" dirty="0">
                <a:solidFill>
                  <a:prstClr val="white"/>
                </a:solidFill>
                <a:latin typeface="Times New Roman" panose="02020603050405020304" pitchFamily="18" charset="0"/>
                <a:cs typeface="Times New Roman" panose="02020603050405020304" pitchFamily="18" charset="0"/>
              </a:rPr>
              <a:t> :</a:t>
            </a:r>
          </a:p>
        </p:txBody>
      </p:sp>
      <p:sp>
        <p:nvSpPr>
          <p:cNvPr id="6" name="Freeform 5"/>
          <p:cNvSpPr/>
          <p:nvPr/>
        </p:nvSpPr>
        <p:spPr>
          <a:xfrm>
            <a:off x="1262077" y="6129698"/>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Dưới</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15m</a:t>
            </a:r>
          </a:p>
        </p:txBody>
      </p:sp>
      <p:sp>
        <p:nvSpPr>
          <p:cNvPr id="7" name="Oval 6"/>
          <p:cNvSpPr/>
          <p:nvPr/>
        </p:nvSpPr>
        <p:spPr>
          <a:xfrm>
            <a:off x="0" y="5866889"/>
            <a:ext cx="1643306" cy="928332"/>
          </a:xfrm>
          <a:prstGeom prst="ellipse">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đỡ</a:t>
            </a:r>
            <a:endPar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Oval 7"/>
          <p:cNvSpPr/>
          <p:nvPr/>
        </p:nvSpPr>
        <p:spPr>
          <a:xfrm>
            <a:off x="1288788" y="5692536"/>
            <a:ext cx="245954" cy="120697"/>
          </a:xfrm>
          <a:prstGeom prst="ellipse">
            <a:avLst/>
          </a:prstGeom>
          <a:solidFill>
            <a:srgbClr val="FFC000">
              <a:hueOff val="1155077"/>
              <a:satOff val="-5330"/>
              <a:lumOff val="196"/>
              <a:alphaOff val="0"/>
            </a:srgbClr>
          </a:solidFill>
          <a:ln w="12700" cap="flat" cmpd="sng" algn="ctr">
            <a:solidFill>
              <a:srgbClr val="FFC000">
                <a:hueOff val="1155077"/>
                <a:satOff val="-5330"/>
                <a:lumOff val="196"/>
                <a:alphaOff val="0"/>
              </a:srgbClr>
            </a:solidFill>
            <a:prstDash val="solid"/>
            <a:miter lim="800000"/>
          </a:ln>
          <a:effectLst/>
        </p:spPr>
      </p:sp>
      <p:sp>
        <p:nvSpPr>
          <p:cNvPr id="9" name="Freeform 8"/>
          <p:cNvSpPr/>
          <p:nvPr/>
        </p:nvSpPr>
        <p:spPr>
          <a:xfrm>
            <a:off x="1968253" y="5241192"/>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Dưới</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9m</a:t>
            </a:r>
            <a:endParaRPr kumimoji="0" lang="en-US" sz="16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Oval 9"/>
          <p:cNvSpPr/>
          <p:nvPr/>
        </p:nvSpPr>
        <p:spPr>
          <a:xfrm>
            <a:off x="923585" y="4968602"/>
            <a:ext cx="1643807" cy="1060629"/>
          </a:xfrm>
          <a:prstGeom prst="ellipse">
            <a:avLst/>
          </a:prstGeom>
          <a:solidFill>
            <a:srgbClr val="FFC000">
              <a:tint val="50000"/>
              <a:hueOff val="11447524"/>
              <a:satOff val="-60156"/>
              <a:lumOff val="-4353"/>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đỡ</a:t>
            </a:r>
            <a:endPar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3006147" y="4388054"/>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Dưới</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4m</a:t>
            </a:r>
            <a:endParaRPr kumimoji="0" lang="en-US" sz="16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1961479" y="4115463"/>
            <a:ext cx="1643807" cy="1060629"/>
          </a:xfrm>
          <a:prstGeom prst="ellipse">
            <a:avLst/>
          </a:prstGeom>
          <a:solidFill>
            <a:srgbClr val="FFC000">
              <a:tint val="50000"/>
              <a:hueOff val="11447524"/>
              <a:satOff val="-60156"/>
              <a:lumOff val="-4353"/>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đỡ</a:t>
            </a:r>
            <a:endPar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Freeform 12"/>
          <p:cNvSpPr/>
          <p:nvPr/>
        </p:nvSpPr>
        <p:spPr>
          <a:xfrm>
            <a:off x="4044042" y="3534915"/>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Trên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8m</a:t>
            </a:r>
            <a:endParaRPr kumimoji="0" lang="en-US" sz="16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Oval 13"/>
          <p:cNvSpPr/>
          <p:nvPr/>
        </p:nvSpPr>
        <p:spPr>
          <a:xfrm>
            <a:off x="2999374" y="3262324"/>
            <a:ext cx="1643807" cy="1060629"/>
          </a:xfrm>
          <a:prstGeom prst="ellipse">
            <a:avLst/>
          </a:prstGeom>
          <a:solidFill>
            <a:srgbClr val="FFC000">
              <a:tint val="50000"/>
              <a:hueOff val="11447524"/>
              <a:satOff val="-60156"/>
              <a:lumOff val="-4353"/>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p>
        </p:txBody>
      </p:sp>
      <p:sp>
        <p:nvSpPr>
          <p:cNvPr id="15" name="Freeform 14"/>
          <p:cNvSpPr/>
          <p:nvPr/>
        </p:nvSpPr>
        <p:spPr>
          <a:xfrm>
            <a:off x="5105643" y="2725653"/>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Trên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18m</a:t>
            </a:r>
            <a:endParaRPr kumimoji="0" lang="en-US" sz="16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4060975" y="2453062"/>
            <a:ext cx="1643807" cy="1060629"/>
          </a:xfrm>
          <a:prstGeom prst="ellipse">
            <a:avLst/>
          </a:prstGeom>
          <a:solidFill>
            <a:srgbClr val="FFC000">
              <a:tint val="50000"/>
              <a:hueOff val="11447524"/>
              <a:satOff val="-60156"/>
              <a:lumOff val="-4353"/>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a:t>
            </a:r>
          </a:p>
        </p:txBody>
      </p:sp>
      <p:sp>
        <p:nvSpPr>
          <p:cNvPr id="17" name="Freeform 16"/>
          <p:cNvSpPr/>
          <p:nvPr/>
        </p:nvSpPr>
        <p:spPr>
          <a:xfrm>
            <a:off x="6143538" y="1872514"/>
            <a:ext cx="4661851" cy="613633"/>
          </a:xfrm>
          <a:custGeom>
            <a:avLst/>
            <a:gdLst>
              <a:gd name="connsiteX0" fmla="*/ 0 w 6280373"/>
              <a:gd name="connsiteY0" fmla="*/ 280769 h 1684582"/>
              <a:gd name="connsiteX1" fmla="*/ 280769 w 6280373"/>
              <a:gd name="connsiteY1" fmla="*/ 0 h 1684582"/>
              <a:gd name="connsiteX2" fmla="*/ 5999604 w 6280373"/>
              <a:gd name="connsiteY2" fmla="*/ 0 h 1684582"/>
              <a:gd name="connsiteX3" fmla="*/ 6280373 w 6280373"/>
              <a:gd name="connsiteY3" fmla="*/ 280769 h 1684582"/>
              <a:gd name="connsiteX4" fmla="*/ 6280373 w 6280373"/>
              <a:gd name="connsiteY4" fmla="*/ 1403813 h 1684582"/>
              <a:gd name="connsiteX5" fmla="*/ 5999604 w 6280373"/>
              <a:gd name="connsiteY5" fmla="*/ 1684582 h 1684582"/>
              <a:gd name="connsiteX6" fmla="*/ 280769 w 6280373"/>
              <a:gd name="connsiteY6" fmla="*/ 1684582 h 1684582"/>
              <a:gd name="connsiteX7" fmla="*/ 0 w 6280373"/>
              <a:gd name="connsiteY7" fmla="*/ 1403813 h 1684582"/>
              <a:gd name="connsiteX8" fmla="*/ 0 w 6280373"/>
              <a:gd name="connsiteY8" fmla="*/ 280769 h 16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0373" h="1684582">
                <a:moveTo>
                  <a:pt x="0" y="280769"/>
                </a:moveTo>
                <a:cubicBezTo>
                  <a:pt x="0" y="125705"/>
                  <a:pt x="125705" y="0"/>
                  <a:pt x="280769" y="0"/>
                </a:cubicBezTo>
                <a:lnTo>
                  <a:pt x="5999604" y="0"/>
                </a:lnTo>
                <a:cubicBezTo>
                  <a:pt x="6154668" y="0"/>
                  <a:pt x="6280373" y="125705"/>
                  <a:pt x="6280373" y="280769"/>
                </a:cubicBezTo>
                <a:lnTo>
                  <a:pt x="6280373" y="1403813"/>
                </a:lnTo>
                <a:cubicBezTo>
                  <a:pt x="6280373" y="1558877"/>
                  <a:pt x="6154668" y="1684582"/>
                  <a:pt x="5999604" y="1684582"/>
                </a:cubicBezTo>
                <a:lnTo>
                  <a:pt x="280769" y="1684582"/>
                </a:lnTo>
                <a:cubicBezTo>
                  <a:pt x="125705" y="1684582"/>
                  <a:pt x="0" y="1558877"/>
                  <a:pt x="0" y="1403813"/>
                </a:cubicBezTo>
                <a:lnTo>
                  <a:pt x="0" y="280769"/>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41054" tIns="219923" rIns="219923" bIns="219923" numCol="1" spcCol="1270" anchor="ctr" anchorCtr="0">
            <a:noAutofit/>
          </a:bodyPr>
          <a:lstStyle/>
          <a:p>
            <a:pPr marL="0" marR="0" lvl="0" indent="0" defTabSz="1926263" eaLnBrk="1" fontAlgn="auto" latinLnBrk="0" hangingPunct="1">
              <a:lnSpc>
                <a:spcPct val="90000"/>
              </a:lnSpc>
              <a:spcBef>
                <a:spcPct val="0"/>
              </a:spcBef>
              <a:spcAft>
                <a:spcPct val="35000"/>
              </a:spcAft>
              <a:buClrTx/>
              <a:buSzTx/>
              <a:buFontTx/>
              <a:buNone/>
              <a:tabLst/>
              <a:defRPr/>
            </a:pP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Trên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mực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1867"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25m</a:t>
            </a:r>
            <a:endParaRPr kumimoji="0" lang="en-US" sz="16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Oval 17"/>
          <p:cNvSpPr/>
          <p:nvPr/>
        </p:nvSpPr>
        <p:spPr>
          <a:xfrm>
            <a:off x="5098870" y="1599924"/>
            <a:ext cx="1643807" cy="1060629"/>
          </a:xfrm>
          <a:prstGeom prst="ellipse">
            <a:avLst/>
          </a:prstGeom>
          <a:solidFill>
            <a:srgbClr val="FFC000">
              <a:tint val="50000"/>
              <a:hueOff val="11447524"/>
              <a:satOff val="-60156"/>
              <a:lumOff val="-4353"/>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sz="1867"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19" name="TextBox 18"/>
          <p:cNvSpPr txBox="1"/>
          <p:nvPr/>
        </p:nvSpPr>
        <p:spPr>
          <a:xfrm>
            <a:off x="2183907" y="746785"/>
            <a:ext cx="9747681" cy="830997"/>
          </a:xfrm>
          <a:prstGeom prst="rect">
            <a:avLst/>
          </a:prstGeom>
          <a:noFill/>
        </p:spPr>
        <p:txBody>
          <a:bodyPr wrap="square" rtlCol="0">
            <a:spAutoFit/>
          </a:bodyPr>
          <a:lstStyle/>
          <a:p>
            <a:r>
              <a:rPr lang="en-US" sz="2400" b="1" smtClean="0">
                <a:solidFill>
                  <a:prstClr val="black"/>
                </a:solidFill>
                <a:latin typeface="Times New Roman" panose="02020603050405020304" pitchFamily="18" charset="0"/>
                <a:cs typeface="Times New Roman" panose="02020603050405020304" pitchFamily="18" charset="0"/>
              </a:rPr>
              <a:t>Nhà </a:t>
            </a:r>
            <a:r>
              <a:rPr lang="en-US" sz="2400" b="1" dirty="0" err="1">
                <a:solidFill>
                  <a:prstClr val="black"/>
                </a:solidFill>
                <a:latin typeface="Times New Roman" panose="02020603050405020304" pitchFamily="18" charset="0"/>
                <a:cs typeface="Times New Roman" panose="02020603050405020304" pitchFamily="18" charset="0"/>
              </a:rPr>
              <a:t>giàn</a:t>
            </a:r>
            <a:r>
              <a:rPr lang="en-US" sz="2400" b="1" dirty="0">
                <a:solidFill>
                  <a:prstClr val="black"/>
                </a:solidFill>
                <a:latin typeface="Times New Roman" panose="02020603050405020304" pitchFamily="18" charset="0"/>
                <a:cs typeface="Times New Roman" panose="02020603050405020304" pitchFamily="18" charset="0"/>
              </a:rPr>
              <a:t> DK1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vùng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Việt</a:t>
            </a:r>
            <a:r>
              <a:rPr lang="en-US" sz="2400" b="1" dirty="0">
                <a:solidFill>
                  <a:prstClr val="black"/>
                </a:solidFill>
                <a:latin typeface="Times New Roman" panose="02020603050405020304" pitchFamily="18" charset="0"/>
                <a:cs typeface="Times New Roman" panose="02020603050405020304" pitchFamily="18" charset="0"/>
              </a:rPr>
              <a:t> Nam </a:t>
            </a:r>
            <a:r>
              <a:rPr lang="en-US" sz="2400" b="1" dirty="0" err="1">
                <a:solidFill>
                  <a:prstClr val="black"/>
                </a:solidFill>
                <a:latin typeface="Times New Roman" panose="02020603050405020304" pitchFamily="18" charset="0"/>
                <a:cs typeface="Times New Roman" panose="02020603050405020304" pitchFamily="18" charset="0"/>
              </a:rPr>
              <a:t>gồm</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hệ</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thống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chân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đỡ</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tầng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mặt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nước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sau</a:t>
            </a:r>
            <a:r>
              <a:rPr lang="en-US" sz="2400" b="1" dirty="0">
                <a:solidFill>
                  <a:prstClr val="black"/>
                </a:solidFill>
                <a:latin typeface="Times New Roman" panose="02020603050405020304" pitchFamily="18" charset="0"/>
                <a:cs typeface="Times New Roman" panose="02020603050405020304" pitchFamily="18" charset="0"/>
              </a:rPr>
              <a:t>:  </a:t>
            </a:r>
          </a:p>
        </p:txBody>
      </p:sp>
      <p:pic>
        <p:nvPicPr>
          <p:cNvPr id="20" name="Picture 2" descr="Vững vàng giữa biển khơi (kỳ 3) - Báo Nam Định điện tử"/>
          <p:cNvPicPr>
            <a:picLocks noChangeAspect="1" noChangeArrowheads="1"/>
          </p:cNvPicPr>
          <p:nvPr/>
        </p:nvPicPr>
        <p:blipFill rotWithShape="1">
          <a:blip r:embed="rId2">
            <a:extLst>
              <a:ext uri="{28A0092B-C50C-407E-A947-70E740481C1C}">
                <a14:useLocalDpi xmlns:a14="http://schemas.microsoft.com/office/drawing/2010/main" val="0"/>
              </a:ext>
            </a:extLst>
          </a:blip>
          <a:srcRect l="16897" r="6541"/>
          <a:stretch/>
        </p:blipFill>
        <p:spPr bwMode="auto">
          <a:xfrm>
            <a:off x="290142" y="2283585"/>
            <a:ext cx="2489200" cy="1828801"/>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8273989" y="3832288"/>
            <a:ext cx="3722702" cy="2515245"/>
          </a:xfrm>
          <a:prstGeom prst="cloudCallou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smtClean="0">
                <a:solidFill>
                  <a:schemeClr val="tx1"/>
                </a:solidFill>
              </a:rPr>
              <a:t>Hãy nêu các số nguyên chỉ độ cao của mỗi bộ phận nhà giản?</a:t>
            </a:r>
            <a:endParaRPr lang="en-US" sz="2400">
              <a:solidFill>
                <a:schemeClr val="tx1"/>
              </a:solidFill>
            </a:endParaRPr>
          </a:p>
        </p:txBody>
      </p:sp>
    </p:spTree>
    <p:extLst>
      <p:ext uri="{BB962C8B-B14F-4D97-AF65-F5344CB8AC3E}">
        <p14:creationId xmlns:p14="http://schemas.microsoft.com/office/powerpoint/2010/main" val="39874274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cxnSp>
        <p:nvCxnSpPr>
          <p:cNvPr id="3" name="Straight Arrow Connector 2"/>
          <p:cNvCxnSpPr/>
          <p:nvPr/>
        </p:nvCxnSpPr>
        <p:spPr>
          <a:xfrm>
            <a:off x="98148" y="1827514"/>
            <a:ext cx="11176000" cy="0"/>
          </a:xfrm>
          <a:prstGeom prst="straightConnector1">
            <a:avLst/>
          </a:prstGeom>
          <a:noFill/>
          <a:ln w="76200" cap="flat" cmpd="sng" algn="ctr">
            <a:solidFill>
              <a:srgbClr val="FF33CC"/>
            </a:solidFill>
            <a:prstDash val="solid"/>
            <a:miter lim="800000"/>
            <a:tailEnd type="triangle"/>
          </a:ln>
          <a:effectLst/>
        </p:spPr>
      </p:cxnSp>
      <p:cxnSp>
        <p:nvCxnSpPr>
          <p:cNvPr id="4" name="Straight Connector 3"/>
          <p:cNvCxnSpPr/>
          <p:nvPr/>
        </p:nvCxnSpPr>
        <p:spPr>
          <a:xfrm>
            <a:off x="5686148" y="1675114"/>
            <a:ext cx="0" cy="254000"/>
          </a:xfrm>
          <a:prstGeom prst="line">
            <a:avLst/>
          </a:prstGeom>
          <a:noFill/>
          <a:ln w="76200" cap="flat" cmpd="sng" algn="ctr">
            <a:solidFill>
              <a:srgbClr val="00B0F0"/>
            </a:solidFill>
            <a:prstDash val="solid"/>
            <a:miter lim="800000"/>
          </a:ln>
          <a:effectLst/>
        </p:spPr>
      </p:cxnSp>
      <p:cxnSp>
        <p:nvCxnSpPr>
          <p:cNvPr id="5" name="Straight Connector 4"/>
          <p:cNvCxnSpPr/>
          <p:nvPr/>
        </p:nvCxnSpPr>
        <p:spPr>
          <a:xfrm>
            <a:off x="6346548" y="1700514"/>
            <a:ext cx="0" cy="254000"/>
          </a:xfrm>
          <a:prstGeom prst="line">
            <a:avLst/>
          </a:prstGeom>
          <a:noFill/>
          <a:ln w="76200" cap="flat" cmpd="sng" algn="ctr">
            <a:solidFill>
              <a:srgbClr val="00B0F0"/>
            </a:solidFill>
            <a:prstDash val="solid"/>
            <a:miter lim="800000"/>
          </a:ln>
          <a:effectLst/>
        </p:spPr>
      </p:cxnSp>
      <p:cxnSp>
        <p:nvCxnSpPr>
          <p:cNvPr id="7" name="Straight Connector 6"/>
          <p:cNvCxnSpPr/>
          <p:nvPr/>
        </p:nvCxnSpPr>
        <p:spPr>
          <a:xfrm>
            <a:off x="6993402" y="1707287"/>
            <a:ext cx="0" cy="254000"/>
          </a:xfrm>
          <a:prstGeom prst="line">
            <a:avLst/>
          </a:prstGeom>
          <a:noFill/>
          <a:ln w="76200" cap="flat" cmpd="sng" algn="ctr">
            <a:solidFill>
              <a:srgbClr val="00B0F0"/>
            </a:solidFill>
            <a:prstDash val="solid"/>
            <a:miter lim="800000"/>
          </a:ln>
          <a:effectLst/>
        </p:spPr>
      </p:cxnSp>
      <p:cxnSp>
        <p:nvCxnSpPr>
          <p:cNvPr id="9" name="Straight Connector 8"/>
          <p:cNvCxnSpPr/>
          <p:nvPr/>
        </p:nvCxnSpPr>
        <p:spPr>
          <a:xfrm>
            <a:off x="7668514" y="1700514"/>
            <a:ext cx="0" cy="254000"/>
          </a:xfrm>
          <a:prstGeom prst="line">
            <a:avLst/>
          </a:prstGeom>
          <a:noFill/>
          <a:ln w="76200" cap="flat" cmpd="sng" algn="ctr">
            <a:solidFill>
              <a:srgbClr val="00B0F0"/>
            </a:solidFill>
            <a:prstDash val="solid"/>
            <a:miter lim="800000"/>
          </a:ln>
          <a:effectLst/>
        </p:spPr>
      </p:cxnSp>
      <p:cxnSp>
        <p:nvCxnSpPr>
          <p:cNvPr id="10" name="Straight Connector 9"/>
          <p:cNvCxnSpPr/>
          <p:nvPr/>
        </p:nvCxnSpPr>
        <p:spPr>
          <a:xfrm>
            <a:off x="8327748" y="1700514"/>
            <a:ext cx="0" cy="254000"/>
          </a:xfrm>
          <a:prstGeom prst="line">
            <a:avLst/>
          </a:prstGeom>
          <a:noFill/>
          <a:ln w="76200" cap="flat" cmpd="sng" algn="ctr">
            <a:solidFill>
              <a:srgbClr val="00B0F0"/>
            </a:solidFill>
            <a:prstDash val="solid"/>
            <a:miter lim="800000"/>
          </a:ln>
          <a:effectLst/>
        </p:spPr>
      </p:cxnSp>
      <p:cxnSp>
        <p:nvCxnSpPr>
          <p:cNvPr id="12" name="Straight Connector 11"/>
          <p:cNvCxnSpPr/>
          <p:nvPr/>
        </p:nvCxnSpPr>
        <p:spPr>
          <a:xfrm>
            <a:off x="8983068" y="1693740"/>
            <a:ext cx="0" cy="254000"/>
          </a:xfrm>
          <a:prstGeom prst="line">
            <a:avLst/>
          </a:prstGeom>
          <a:noFill/>
          <a:ln w="76200" cap="flat" cmpd="sng" algn="ctr">
            <a:solidFill>
              <a:srgbClr val="00B0F0"/>
            </a:solidFill>
            <a:prstDash val="solid"/>
            <a:miter lim="800000"/>
          </a:ln>
          <a:effectLst/>
        </p:spPr>
      </p:cxnSp>
      <p:cxnSp>
        <p:nvCxnSpPr>
          <p:cNvPr id="13" name="Straight Connector 12"/>
          <p:cNvCxnSpPr/>
          <p:nvPr/>
        </p:nvCxnSpPr>
        <p:spPr>
          <a:xfrm>
            <a:off x="9648548" y="1700514"/>
            <a:ext cx="0" cy="254000"/>
          </a:xfrm>
          <a:prstGeom prst="line">
            <a:avLst/>
          </a:prstGeom>
          <a:noFill/>
          <a:ln w="76200" cap="flat" cmpd="sng" algn="ctr">
            <a:solidFill>
              <a:srgbClr val="00B0F0"/>
            </a:solidFill>
            <a:prstDash val="solid"/>
            <a:miter lim="800000"/>
          </a:ln>
          <a:effectLst/>
        </p:spPr>
      </p:cxnSp>
      <p:cxnSp>
        <p:nvCxnSpPr>
          <p:cNvPr id="14" name="Straight Connector 13"/>
          <p:cNvCxnSpPr/>
          <p:nvPr/>
        </p:nvCxnSpPr>
        <p:spPr>
          <a:xfrm>
            <a:off x="4365348" y="1700514"/>
            <a:ext cx="0" cy="254000"/>
          </a:xfrm>
          <a:prstGeom prst="line">
            <a:avLst/>
          </a:prstGeom>
          <a:noFill/>
          <a:ln w="76200" cap="flat" cmpd="sng" algn="ctr">
            <a:solidFill>
              <a:srgbClr val="00B0F0"/>
            </a:solidFill>
            <a:prstDash val="solid"/>
            <a:miter lim="800000"/>
          </a:ln>
          <a:effectLst/>
        </p:spPr>
      </p:cxnSp>
      <p:cxnSp>
        <p:nvCxnSpPr>
          <p:cNvPr id="15" name="Straight Connector 14"/>
          <p:cNvCxnSpPr/>
          <p:nvPr/>
        </p:nvCxnSpPr>
        <p:spPr>
          <a:xfrm>
            <a:off x="5046067" y="1700514"/>
            <a:ext cx="0" cy="254000"/>
          </a:xfrm>
          <a:prstGeom prst="line">
            <a:avLst/>
          </a:prstGeom>
          <a:noFill/>
          <a:ln w="76200" cap="flat" cmpd="sng" algn="ctr">
            <a:solidFill>
              <a:srgbClr val="00B0F0"/>
            </a:solidFill>
            <a:prstDash val="solid"/>
            <a:miter lim="800000"/>
          </a:ln>
          <a:effectLst/>
        </p:spPr>
      </p:cxnSp>
      <p:cxnSp>
        <p:nvCxnSpPr>
          <p:cNvPr id="17" name="Straight Connector 16"/>
          <p:cNvCxnSpPr/>
          <p:nvPr/>
        </p:nvCxnSpPr>
        <p:spPr>
          <a:xfrm>
            <a:off x="3044548" y="1675114"/>
            <a:ext cx="0" cy="254000"/>
          </a:xfrm>
          <a:prstGeom prst="line">
            <a:avLst/>
          </a:prstGeom>
          <a:noFill/>
          <a:ln w="76200" cap="flat" cmpd="sng" algn="ctr">
            <a:solidFill>
              <a:srgbClr val="00B0F0"/>
            </a:solidFill>
            <a:prstDash val="solid"/>
            <a:miter lim="800000"/>
          </a:ln>
          <a:effectLst/>
        </p:spPr>
      </p:cxnSp>
      <p:cxnSp>
        <p:nvCxnSpPr>
          <p:cNvPr id="18" name="Straight Connector 17"/>
          <p:cNvCxnSpPr/>
          <p:nvPr/>
        </p:nvCxnSpPr>
        <p:spPr>
          <a:xfrm>
            <a:off x="3704948" y="1675114"/>
            <a:ext cx="0" cy="254000"/>
          </a:xfrm>
          <a:prstGeom prst="line">
            <a:avLst/>
          </a:prstGeom>
          <a:noFill/>
          <a:ln w="76200" cap="flat" cmpd="sng" algn="ctr">
            <a:solidFill>
              <a:srgbClr val="00B0F0"/>
            </a:solidFill>
            <a:prstDash val="solid"/>
            <a:miter lim="800000"/>
          </a:ln>
          <a:effectLst/>
        </p:spPr>
      </p:cxnSp>
      <p:cxnSp>
        <p:nvCxnSpPr>
          <p:cNvPr id="20" name="Straight Connector 19"/>
          <p:cNvCxnSpPr/>
          <p:nvPr/>
        </p:nvCxnSpPr>
        <p:spPr>
          <a:xfrm>
            <a:off x="1723748" y="1700514"/>
            <a:ext cx="0" cy="254000"/>
          </a:xfrm>
          <a:prstGeom prst="line">
            <a:avLst/>
          </a:prstGeom>
          <a:noFill/>
          <a:ln w="76200" cap="flat" cmpd="sng" algn="ctr">
            <a:solidFill>
              <a:srgbClr val="00B0F0"/>
            </a:solidFill>
            <a:prstDash val="solid"/>
            <a:miter lim="800000"/>
          </a:ln>
          <a:effectLst/>
        </p:spPr>
      </p:cxnSp>
      <p:cxnSp>
        <p:nvCxnSpPr>
          <p:cNvPr id="21" name="Straight Connector 20"/>
          <p:cNvCxnSpPr/>
          <p:nvPr/>
        </p:nvCxnSpPr>
        <p:spPr>
          <a:xfrm>
            <a:off x="2384148" y="1700514"/>
            <a:ext cx="0" cy="254000"/>
          </a:xfrm>
          <a:prstGeom prst="line">
            <a:avLst/>
          </a:prstGeom>
          <a:noFill/>
          <a:ln w="76200" cap="flat" cmpd="sng" algn="ctr">
            <a:solidFill>
              <a:srgbClr val="00B0F0"/>
            </a:solidFill>
            <a:prstDash val="solid"/>
            <a:miter lim="800000"/>
          </a:ln>
          <a:effectLst/>
        </p:spPr>
      </p:cxnSp>
      <p:sp>
        <p:nvSpPr>
          <p:cNvPr id="23" name="TextBox 22"/>
          <p:cNvSpPr txBox="1"/>
          <p:nvPr/>
        </p:nvSpPr>
        <p:spPr>
          <a:xfrm>
            <a:off x="5432148" y="194096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0</a:t>
            </a:r>
          </a:p>
        </p:txBody>
      </p:sp>
      <p:sp>
        <p:nvSpPr>
          <p:cNvPr id="24" name="TextBox 23"/>
          <p:cNvSpPr txBox="1"/>
          <p:nvPr/>
        </p:nvSpPr>
        <p:spPr>
          <a:xfrm>
            <a:off x="6106094" y="192911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sp>
        <p:nvSpPr>
          <p:cNvPr id="25" name="TextBox 24"/>
          <p:cNvSpPr txBox="1"/>
          <p:nvPr/>
        </p:nvSpPr>
        <p:spPr>
          <a:xfrm>
            <a:off x="6729242" y="196636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7403188" y="195451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8100842" y="197314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28" name="TextBox 27"/>
          <p:cNvSpPr txBox="1"/>
          <p:nvPr/>
        </p:nvSpPr>
        <p:spPr>
          <a:xfrm>
            <a:off x="8774788" y="196128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29" name="TextBox 28"/>
          <p:cNvSpPr txBox="1"/>
          <p:nvPr/>
        </p:nvSpPr>
        <p:spPr>
          <a:xfrm>
            <a:off x="9384388" y="197991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0" name="TextBox 29"/>
          <p:cNvSpPr txBox="1"/>
          <p:nvPr/>
        </p:nvSpPr>
        <p:spPr>
          <a:xfrm>
            <a:off x="1503613" y="192234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1" name="TextBox 30"/>
          <p:cNvSpPr txBox="1"/>
          <p:nvPr/>
        </p:nvSpPr>
        <p:spPr>
          <a:xfrm>
            <a:off x="2126761" y="1959593"/>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32" name="TextBox 31"/>
          <p:cNvSpPr txBox="1"/>
          <p:nvPr/>
        </p:nvSpPr>
        <p:spPr>
          <a:xfrm>
            <a:off x="2800707" y="194774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33" name="TextBox 32"/>
          <p:cNvSpPr txBox="1"/>
          <p:nvPr/>
        </p:nvSpPr>
        <p:spPr>
          <a:xfrm>
            <a:off x="3498361" y="1966366"/>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34" name="TextBox 33"/>
          <p:cNvSpPr txBox="1"/>
          <p:nvPr/>
        </p:nvSpPr>
        <p:spPr>
          <a:xfrm>
            <a:off x="4172307" y="1954513"/>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35" name="TextBox 34"/>
          <p:cNvSpPr txBox="1"/>
          <p:nvPr/>
        </p:nvSpPr>
        <p:spPr>
          <a:xfrm>
            <a:off x="4781907" y="197314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sp>
        <p:nvSpPr>
          <p:cNvPr id="36" name="Oval Callout 35"/>
          <p:cNvSpPr/>
          <p:nvPr/>
        </p:nvSpPr>
        <p:spPr>
          <a:xfrm>
            <a:off x="4781907" y="2995914"/>
            <a:ext cx="1852507" cy="1168400"/>
          </a:xfrm>
          <a:prstGeom prst="wedgeEllipseCallout">
            <a:avLst>
              <a:gd name="adj1" fmla="val -358"/>
              <a:gd name="adj2" fmla="val -110254"/>
            </a:avLst>
          </a:prstGeom>
          <a:solidFill>
            <a:srgbClr val="00B05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133"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33"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gốc</a:t>
            </a:r>
            <a:endParaRPr kumimoji="0" lang="en-US" sz="2133"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Right Arrow 36"/>
          <p:cNvSpPr/>
          <p:nvPr/>
        </p:nvSpPr>
        <p:spPr>
          <a:xfrm>
            <a:off x="7403188" y="2843514"/>
            <a:ext cx="3159760" cy="457200"/>
          </a:xfrm>
          <a:prstGeom prst="rightArrow">
            <a:avLst/>
          </a:prstGeom>
          <a:solidFill>
            <a:srgbClr val="00B0F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7403188" y="3402314"/>
            <a:ext cx="3253975" cy="420564"/>
          </a:xfrm>
          <a:prstGeom prst="rect">
            <a:avLst/>
          </a:prstGeom>
          <a:noFill/>
        </p:spPr>
        <p:txBody>
          <a:bodyPr wrap="square" rtlCol="0">
            <a:spAutoFit/>
          </a:bodyPr>
          <a:lstStyle/>
          <a:p>
            <a:pPr algn="ctr"/>
            <a:r>
              <a:rPr lang="en-US" sz="2133" b="1" dirty="0" err="1">
                <a:solidFill>
                  <a:prstClr val="black"/>
                </a:solidFill>
                <a:latin typeface="Times New Roman" panose="02020603050405020304" pitchFamily="18" charset="0"/>
                <a:cs typeface="Times New Roman" panose="02020603050405020304" pitchFamily="18" charset="0"/>
              </a:rPr>
              <a:t>Chiều</a:t>
            </a:r>
            <a:r>
              <a:rPr lang="en-US" sz="2133" b="1" dirty="0">
                <a:solidFill>
                  <a:prstClr val="black"/>
                </a:solidFill>
                <a:latin typeface="Times New Roman" panose="02020603050405020304" pitchFamily="18" charset="0"/>
                <a:cs typeface="Times New Roman" panose="02020603050405020304" pitchFamily="18" charset="0"/>
              </a:rPr>
              <a:t> </a:t>
            </a:r>
            <a:r>
              <a:rPr lang="en-US" sz="2133" b="1" dirty="0" err="1">
                <a:solidFill>
                  <a:prstClr val="black"/>
                </a:solidFill>
                <a:latin typeface="Times New Roman" panose="02020603050405020304" pitchFamily="18" charset="0"/>
                <a:cs typeface="Times New Roman" panose="02020603050405020304" pitchFamily="18" charset="0"/>
              </a:rPr>
              <a:t>dương</a:t>
            </a:r>
            <a:endParaRPr lang="en-US" sz="2133" b="1" dirty="0">
              <a:solidFill>
                <a:prstClr val="black"/>
              </a:solidFill>
              <a:latin typeface="Times New Roman" panose="02020603050405020304" pitchFamily="18" charset="0"/>
              <a:cs typeface="Times New Roman" panose="02020603050405020304" pitchFamily="18" charset="0"/>
            </a:endParaRPr>
          </a:p>
        </p:txBody>
      </p:sp>
      <p:sp>
        <p:nvSpPr>
          <p:cNvPr id="39" name="Right Arrow 38"/>
          <p:cNvSpPr/>
          <p:nvPr/>
        </p:nvSpPr>
        <p:spPr>
          <a:xfrm rot="10800000">
            <a:off x="853373" y="2843514"/>
            <a:ext cx="3159760" cy="4572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806265" y="3404935"/>
            <a:ext cx="3253975" cy="420564"/>
          </a:xfrm>
          <a:prstGeom prst="rect">
            <a:avLst/>
          </a:prstGeom>
          <a:noFill/>
        </p:spPr>
        <p:txBody>
          <a:bodyPr wrap="square" rtlCol="0">
            <a:spAutoFit/>
          </a:bodyPr>
          <a:lstStyle/>
          <a:p>
            <a:pPr algn="ctr"/>
            <a:r>
              <a:rPr lang="en-US" sz="2133" b="1" dirty="0" err="1">
                <a:solidFill>
                  <a:prstClr val="black"/>
                </a:solidFill>
                <a:latin typeface="Times New Roman" panose="02020603050405020304" pitchFamily="18" charset="0"/>
                <a:cs typeface="Times New Roman" panose="02020603050405020304" pitchFamily="18" charset="0"/>
              </a:rPr>
              <a:t>Chiều</a:t>
            </a:r>
            <a:r>
              <a:rPr lang="en-US" sz="2133" b="1" dirty="0">
                <a:solidFill>
                  <a:prstClr val="black"/>
                </a:solidFill>
                <a:latin typeface="Times New Roman" panose="02020603050405020304" pitchFamily="18" charset="0"/>
                <a:cs typeface="Times New Roman" panose="02020603050405020304" pitchFamily="18" charset="0"/>
              </a:rPr>
              <a:t> </a:t>
            </a:r>
            <a:r>
              <a:rPr lang="en-US" sz="2133" b="1" dirty="0" err="1">
                <a:solidFill>
                  <a:prstClr val="black"/>
                </a:solidFill>
                <a:latin typeface="Times New Roman" panose="02020603050405020304" pitchFamily="18" charset="0"/>
                <a:cs typeface="Times New Roman" panose="02020603050405020304" pitchFamily="18" charset="0"/>
              </a:rPr>
              <a:t>âm</a:t>
            </a:r>
            <a:endParaRPr lang="en-US" sz="2133" b="1" dirty="0">
              <a:solidFill>
                <a:prstClr val="black"/>
              </a:solidFill>
              <a:latin typeface="Times New Roman" panose="02020603050405020304" pitchFamily="18" charset="0"/>
              <a:cs typeface="Times New Roman" panose="02020603050405020304" pitchFamily="18" charset="0"/>
            </a:endParaRPr>
          </a:p>
        </p:txBody>
      </p:sp>
      <p:sp>
        <p:nvSpPr>
          <p:cNvPr id="41" name="Oval Callout 40"/>
          <p:cNvSpPr/>
          <p:nvPr/>
        </p:nvSpPr>
        <p:spPr>
          <a:xfrm>
            <a:off x="10461348" y="2771467"/>
            <a:ext cx="1407161" cy="1697647"/>
          </a:xfrm>
          <a:prstGeom prst="wedgeEllipseCallout">
            <a:avLst>
              <a:gd name="adj1" fmla="val -18309"/>
              <a:gd name="adj2" fmla="val -79823"/>
            </a:avLst>
          </a:prstGeom>
          <a:solidFill>
            <a:srgbClr val="FF33CC"/>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err="1" smtClean="0">
                <a:ln>
                  <a:noFill/>
                </a:ln>
                <a:solidFill>
                  <a:prstClr val="white"/>
                </a:solidFill>
                <a:effectLst/>
                <a:uLnTx/>
                <a:uFillTx/>
                <a:latin typeface="Calibri" panose="020F0502020204030204"/>
                <a:ea typeface="+mn-ea"/>
                <a:cs typeface="+mn-cs"/>
              </a:rPr>
              <a:t>Trục</a:t>
            </a:r>
            <a:r>
              <a:rPr kumimoji="0" lang="en-US" sz="2133" b="1"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133" b="1" i="0" u="none" strike="noStrike" kern="0" cap="none" spc="0" normalizeH="0" baseline="0" noProof="0" dirty="0" err="1" smtClean="0">
                <a:ln>
                  <a:noFill/>
                </a:ln>
                <a:solidFill>
                  <a:prstClr val="white"/>
                </a:solidFill>
                <a:effectLst/>
                <a:uLnTx/>
                <a:uFillTx/>
                <a:latin typeface="Calibri" panose="020F0502020204030204"/>
                <a:ea typeface="+mn-ea"/>
                <a:cs typeface="+mn-cs"/>
              </a:rPr>
              <a:t>số</a:t>
            </a:r>
            <a:endParaRPr kumimoji="0" lang="en-US" sz="2133"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2" name="Oval Callout 41"/>
          <p:cNvSpPr/>
          <p:nvPr/>
        </p:nvSpPr>
        <p:spPr>
          <a:xfrm>
            <a:off x="3643988" y="3787549"/>
            <a:ext cx="1407161" cy="1062728"/>
          </a:xfrm>
          <a:prstGeom prst="wedgeEllipseCallout">
            <a:avLst>
              <a:gd name="adj1" fmla="val 12498"/>
              <a:gd name="adj2" fmla="val -192544"/>
            </a:avLst>
          </a:prstGeom>
          <a:solidFill>
            <a:srgbClr val="FF33CC"/>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white"/>
                </a:solidFill>
                <a:effectLst/>
                <a:uLnTx/>
                <a:uFillTx/>
                <a:latin typeface="Calibri" panose="020F0502020204030204"/>
                <a:ea typeface="+mn-ea"/>
                <a:cs typeface="+mn-cs"/>
              </a:rPr>
              <a:t>Điểm</a:t>
            </a:r>
            <a:r>
              <a:rPr kumimoji="0" lang="en-US" sz="1867" b="1" i="0" u="none" strike="noStrike" kern="0" cap="none" spc="0" normalizeH="0" baseline="0" noProof="0" dirty="0" smtClean="0">
                <a:ln>
                  <a:noFill/>
                </a:ln>
                <a:solidFill>
                  <a:prstClr val="white"/>
                </a:solidFill>
                <a:effectLst/>
                <a:uLnTx/>
                <a:uFillTx/>
                <a:latin typeface="Calibri" panose="020F0502020204030204"/>
                <a:ea typeface="+mn-ea"/>
                <a:cs typeface="+mn-cs"/>
              </a:rPr>
              <a:t> -2</a:t>
            </a:r>
          </a:p>
        </p:txBody>
      </p:sp>
      <p:sp>
        <p:nvSpPr>
          <p:cNvPr id="43" name="TextBox 42"/>
          <p:cNvSpPr txBox="1"/>
          <p:nvPr/>
        </p:nvSpPr>
        <p:spPr>
          <a:xfrm>
            <a:off x="323667" y="4977275"/>
            <a:ext cx="7406028"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điểm</a:t>
            </a:r>
            <a:r>
              <a:rPr lang="en-US" sz="2400" b="1" dirty="0">
                <a:solidFill>
                  <a:prstClr val="black"/>
                </a:solidFill>
                <a:latin typeface="Times New Roman" panose="02020603050405020304" pitchFamily="18" charset="0"/>
                <a:cs typeface="Times New Roman" panose="02020603050405020304" pitchFamily="18" charset="0"/>
              </a:rPr>
              <a:t> a, b, c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diễn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nguyên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nào</a:t>
            </a:r>
            <a:r>
              <a:rPr lang="en-US" sz="2400" b="1" dirty="0">
                <a:solidFill>
                  <a:prstClr val="black"/>
                </a:solidFill>
                <a:latin typeface="Times New Roman" panose="02020603050405020304" pitchFamily="18" charset="0"/>
                <a:cs typeface="Times New Roman" panose="02020603050405020304" pitchFamily="18" charset="0"/>
              </a:rPr>
              <a:t>? </a:t>
            </a:r>
          </a:p>
        </p:txBody>
      </p:sp>
      <p:sp>
        <p:nvSpPr>
          <p:cNvPr id="77" name="Rounded Rectangle 76"/>
          <p:cNvSpPr/>
          <p:nvPr/>
        </p:nvSpPr>
        <p:spPr>
          <a:xfrm>
            <a:off x="258472" y="843060"/>
            <a:ext cx="5871396"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84" name="Picture 2"/>
          <p:cNvPicPr>
            <a:picLocks noChangeAspect="1" noChangeArrowheads="1"/>
          </p:cNvPicPr>
          <p:nvPr/>
        </p:nvPicPr>
        <p:blipFill>
          <a:blip r:embed="rId2"/>
          <a:srcRect/>
          <a:stretch>
            <a:fillRect/>
          </a:stretch>
        </p:blipFill>
        <p:spPr bwMode="auto">
          <a:xfrm>
            <a:off x="1207811" y="5663238"/>
            <a:ext cx="8440737" cy="1103313"/>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 Box 93"/>
          <p:cNvSpPr txBox="1">
            <a:spLocks noChangeArrowheads="1"/>
          </p:cNvSpPr>
          <p:nvPr/>
        </p:nvSpPr>
        <p:spPr bwMode="auto">
          <a:xfrm>
            <a:off x="2244448" y="6306176"/>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smtClean="0">
                <a:solidFill>
                  <a:prstClr val="black"/>
                </a:solidFill>
                <a:latin typeface="Times New Roman" panose="02020603050405020304" pitchFamily="18" charset="0"/>
                <a:cs typeface="Times New Roman" panose="02020603050405020304" pitchFamily="18" charset="0"/>
              </a:rPr>
              <a:t>-6</a:t>
            </a:r>
          </a:p>
        </p:txBody>
      </p:sp>
      <p:sp>
        <p:nvSpPr>
          <p:cNvPr id="86" name="Text Box 93"/>
          <p:cNvSpPr txBox="1">
            <a:spLocks noChangeArrowheads="1"/>
          </p:cNvSpPr>
          <p:nvPr/>
        </p:nvSpPr>
        <p:spPr bwMode="auto">
          <a:xfrm>
            <a:off x="4543148" y="6306176"/>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smtClean="0">
                <a:solidFill>
                  <a:prstClr val="black"/>
                </a:solidFill>
                <a:latin typeface="Times New Roman" panose="02020603050405020304" pitchFamily="18" charset="0"/>
                <a:cs typeface="Times New Roman" panose="02020603050405020304" pitchFamily="18" charset="0"/>
              </a:rPr>
              <a:t>-2</a:t>
            </a:r>
          </a:p>
        </p:txBody>
      </p:sp>
      <p:sp>
        <p:nvSpPr>
          <p:cNvPr id="87" name="Text Box 93"/>
          <p:cNvSpPr txBox="1">
            <a:spLocks noChangeArrowheads="1"/>
          </p:cNvSpPr>
          <p:nvPr/>
        </p:nvSpPr>
        <p:spPr bwMode="auto">
          <a:xfrm>
            <a:off x="7426048" y="6306176"/>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smtClean="0">
                <a:solidFill>
                  <a:prstClr val="black"/>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71257026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heel(1)">
                                      <p:cBhvr>
                                        <p:cTn id="21" dur="20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1)">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heel(1)">
                                      <p:cBhvr>
                                        <p:cTn id="42" dur="20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2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1000"/>
                                        <p:tgtEl>
                                          <p:spTgt spid="39"/>
                                        </p:tgtEl>
                                      </p:cBhvr>
                                    </p:animEffect>
                                    <p:anim calcmode="lin" valueType="num">
                                      <p:cBhvr>
                                        <p:cTn id="96" dur="1000" fill="hold"/>
                                        <p:tgtEl>
                                          <p:spTgt spid="39"/>
                                        </p:tgtEl>
                                        <p:attrNameLst>
                                          <p:attrName>ppt_x</p:attrName>
                                        </p:attrNameLst>
                                      </p:cBhvr>
                                      <p:tavLst>
                                        <p:tav tm="0">
                                          <p:val>
                                            <p:strVal val="#ppt_x"/>
                                          </p:val>
                                        </p:tav>
                                        <p:tav tm="100000">
                                          <p:val>
                                            <p:strVal val="#ppt_x"/>
                                          </p:val>
                                        </p:tav>
                                      </p:tavLst>
                                    </p:anim>
                                    <p:anim calcmode="lin" valueType="num">
                                      <p:cBhvr>
                                        <p:cTn id="97" dur="1000" fill="hold"/>
                                        <p:tgtEl>
                                          <p:spTgt spid="3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down)">
                                      <p:cBhvr>
                                        <p:cTn id="110" dur="500"/>
                                        <p:tgtEl>
                                          <p:spTgt spid="3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00"/>
                                        <p:tgtEl>
                                          <p:spTgt spid="1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wipe(down)">
                                      <p:cBhvr>
                                        <p:cTn id="118" dur="500"/>
                                        <p:tgtEl>
                                          <p:spTgt spid="3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wipe(down)">
                                      <p:cBhvr>
                                        <p:cTn id="123" dur="500"/>
                                        <p:tgtEl>
                                          <p:spTgt spid="1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down)">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down)">
                                      <p:cBhvr>
                                        <p:cTn id="131" dur="500"/>
                                        <p:tgtEl>
                                          <p:spTgt spid="1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wipe(down)">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wipe(down)">
                                      <p:cBhvr>
                                        <p:cTn id="139" dur="500"/>
                                        <p:tgtEl>
                                          <p:spTgt spid="21"/>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wipe(down)">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ipe(down)">
                                      <p:cBhvr>
                                        <p:cTn id="147" dur="500"/>
                                        <p:tgtEl>
                                          <p:spTgt spid="20"/>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down)">
                                      <p:cBhvr>
                                        <p:cTn id="150" dur="500"/>
                                        <p:tgtEl>
                                          <p:spTgt spid="30"/>
                                        </p:tgtEl>
                                      </p:cBhvr>
                                    </p:animEffec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84"/>
                                        </p:tgtEl>
                                        <p:attrNameLst>
                                          <p:attrName>style.visibility</p:attrName>
                                        </p:attrNameLst>
                                      </p:cBhvr>
                                      <p:to>
                                        <p:strVal val="visible"/>
                                      </p:to>
                                    </p:set>
                                    <p:animEffect transition="in" filter="barn(inVertical)">
                                      <p:cBhvr>
                                        <p:cTn id="167" dur="500"/>
                                        <p:tgtEl>
                                          <p:spTgt spid="84"/>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barn(inVertical)">
                                      <p:cBhvr>
                                        <p:cTn id="172" dur="500"/>
                                        <p:tgtEl>
                                          <p:spTgt spid="85"/>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grpId="0" nodeType="click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barn(inVertical)">
                                      <p:cBhvr>
                                        <p:cTn id="177" dur="500"/>
                                        <p:tgtEl>
                                          <p:spTgt spid="86"/>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87"/>
                                        </p:tgtEl>
                                        <p:attrNameLst>
                                          <p:attrName>style.visibility</p:attrName>
                                        </p:attrNameLst>
                                      </p:cBhvr>
                                      <p:to>
                                        <p:strVal val="visible"/>
                                      </p:to>
                                    </p:set>
                                    <p:animEffect transition="in" filter="barn(inVertical)">
                                      <p:cBhvr>
                                        <p:cTn id="1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animBg="1"/>
      <p:bldP spid="37" grpId="0" animBg="1"/>
      <p:bldP spid="38" grpId="0"/>
      <p:bldP spid="39" grpId="0" animBg="1"/>
      <p:bldP spid="40" grpId="0"/>
      <p:bldP spid="41" grpId="0" animBg="1"/>
      <p:bldP spid="42" grpId="0" animBg="1"/>
      <p:bldP spid="43" grpId="0"/>
      <p:bldP spid="77" grpId="0" animBg="1"/>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cxnSp>
        <p:nvCxnSpPr>
          <p:cNvPr id="3" name="Straight Arrow Connector 2"/>
          <p:cNvCxnSpPr/>
          <p:nvPr/>
        </p:nvCxnSpPr>
        <p:spPr>
          <a:xfrm>
            <a:off x="360712" y="2013891"/>
            <a:ext cx="11176000" cy="0"/>
          </a:xfrm>
          <a:prstGeom prst="straightConnector1">
            <a:avLst/>
          </a:prstGeom>
          <a:noFill/>
          <a:ln w="76200" cap="flat" cmpd="sng" algn="ctr">
            <a:solidFill>
              <a:srgbClr val="FF33CC"/>
            </a:solidFill>
            <a:prstDash val="solid"/>
            <a:miter lim="800000"/>
            <a:tailEnd type="triangle"/>
          </a:ln>
          <a:effectLst/>
        </p:spPr>
      </p:cxnSp>
      <p:cxnSp>
        <p:nvCxnSpPr>
          <p:cNvPr id="4" name="Straight Connector 3"/>
          <p:cNvCxnSpPr/>
          <p:nvPr/>
        </p:nvCxnSpPr>
        <p:spPr>
          <a:xfrm>
            <a:off x="5948712" y="1861491"/>
            <a:ext cx="0" cy="254000"/>
          </a:xfrm>
          <a:prstGeom prst="line">
            <a:avLst/>
          </a:prstGeom>
          <a:noFill/>
          <a:ln w="76200" cap="flat" cmpd="sng" algn="ctr">
            <a:solidFill>
              <a:srgbClr val="00B0F0"/>
            </a:solidFill>
            <a:prstDash val="solid"/>
            <a:miter lim="800000"/>
          </a:ln>
          <a:effectLst/>
        </p:spPr>
      </p:cxnSp>
      <p:cxnSp>
        <p:nvCxnSpPr>
          <p:cNvPr id="5" name="Straight Connector 4"/>
          <p:cNvCxnSpPr/>
          <p:nvPr/>
        </p:nvCxnSpPr>
        <p:spPr>
          <a:xfrm>
            <a:off x="6609112" y="1886891"/>
            <a:ext cx="0" cy="254000"/>
          </a:xfrm>
          <a:prstGeom prst="line">
            <a:avLst/>
          </a:prstGeom>
          <a:noFill/>
          <a:ln w="76200" cap="flat" cmpd="sng" algn="ctr">
            <a:solidFill>
              <a:srgbClr val="00B0F0"/>
            </a:solidFill>
            <a:prstDash val="solid"/>
            <a:miter lim="800000"/>
          </a:ln>
          <a:effectLst/>
        </p:spPr>
      </p:cxnSp>
      <p:cxnSp>
        <p:nvCxnSpPr>
          <p:cNvPr id="6" name="Straight Connector 5"/>
          <p:cNvCxnSpPr/>
          <p:nvPr/>
        </p:nvCxnSpPr>
        <p:spPr>
          <a:xfrm>
            <a:off x="6609112" y="1861491"/>
            <a:ext cx="0" cy="254000"/>
          </a:xfrm>
          <a:prstGeom prst="line">
            <a:avLst/>
          </a:prstGeom>
          <a:noFill/>
          <a:ln w="76200" cap="flat" cmpd="sng" algn="ctr">
            <a:solidFill>
              <a:srgbClr val="00B0F0"/>
            </a:solidFill>
            <a:prstDash val="solid"/>
            <a:miter lim="800000"/>
          </a:ln>
          <a:effectLst/>
        </p:spPr>
      </p:cxnSp>
      <p:cxnSp>
        <p:nvCxnSpPr>
          <p:cNvPr id="7" name="Straight Connector 6"/>
          <p:cNvCxnSpPr/>
          <p:nvPr/>
        </p:nvCxnSpPr>
        <p:spPr>
          <a:xfrm>
            <a:off x="7269512" y="1886891"/>
            <a:ext cx="0" cy="254000"/>
          </a:xfrm>
          <a:prstGeom prst="line">
            <a:avLst/>
          </a:prstGeom>
          <a:noFill/>
          <a:ln w="76200" cap="flat" cmpd="sng" algn="ctr">
            <a:solidFill>
              <a:srgbClr val="00B0F0"/>
            </a:solidFill>
            <a:prstDash val="solid"/>
            <a:miter lim="800000"/>
          </a:ln>
          <a:effectLst/>
        </p:spPr>
      </p:cxnSp>
      <p:cxnSp>
        <p:nvCxnSpPr>
          <p:cNvPr id="8" name="Straight Connector 7"/>
          <p:cNvCxnSpPr/>
          <p:nvPr/>
        </p:nvCxnSpPr>
        <p:spPr>
          <a:xfrm>
            <a:off x="7269512" y="1861491"/>
            <a:ext cx="0" cy="254000"/>
          </a:xfrm>
          <a:prstGeom prst="line">
            <a:avLst/>
          </a:prstGeom>
          <a:noFill/>
          <a:ln w="76200" cap="flat" cmpd="sng" algn="ctr">
            <a:solidFill>
              <a:srgbClr val="00B0F0"/>
            </a:solidFill>
            <a:prstDash val="solid"/>
            <a:miter lim="800000"/>
          </a:ln>
          <a:effectLst/>
        </p:spPr>
      </p:cxnSp>
      <p:cxnSp>
        <p:nvCxnSpPr>
          <p:cNvPr id="9" name="Straight Connector 8"/>
          <p:cNvCxnSpPr/>
          <p:nvPr/>
        </p:nvCxnSpPr>
        <p:spPr>
          <a:xfrm>
            <a:off x="7929912" y="1861491"/>
            <a:ext cx="0" cy="254000"/>
          </a:xfrm>
          <a:prstGeom prst="line">
            <a:avLst/>
          </a:prstGeom>
          <a:noFill/>
          <a:ln w="76200" cap="flat" cmpd="sng" algn="ctr">
            <a:solidFill>
              <a:srgbClr val="00B0F0"/>
            </a:solidFill>
            <a:prstDash val="solid"/>
            <a:miter lim="800000"/>
          </a:ln>
          <a:effectLst/>
        </p:spPr>
      </p:cxnSp>
      <p:cxnSp>
        <p:nvCxnSpPr>
          <p:cNvPr id="10" name="Straight Connector 9"/>
          <p:cNvCxnSpPr/>
          <p:nvPr/>
        </p:nvCxnSpPr>
        <p:spPr>
          <a:xfrm>
            <a:off x="8590312" y="1886891"/>
            <a:ext cx="0" cy="254000"/>
          </a:xfrm>
          <a:prstGeom prst="line">
            <a:avLst/>
          </a:prstGeom>
          <a:noFill/>
          <a:ln w="76200" cap="flat" cmpd="sng" algn="ctr">
            <a:solidFill>
              <a:srgbClr val="00B0F0"/>
            </a:solidFill>
            <a:prstDash val="solid"/>
            <a:miter lim="800000"/>
          </a:ln>
          <a:effectLst/>
        </p:spPr>
      </p:cxnSp>
      <p:cxnSp>
        <p:nvCxnSpPr>
          <p:cNvPr id="11" name="Straight Connector 10"/>
          <p:cNvCxnSpPr/>
          <p:nvPr/>
        </p:nvCxnSpPr>
        <p:spPr>
          <a:xfrm>
            <a:off x="8590312" y="1861491"/>
            <a:ext cx="0" cy="254000"/>
          </a:xfrm>
          <a:prstGeom prst="line">
            <a:avLst/>
          </a:prstGeom>
          <a:noFill/>
          <a:ln w="76200" cap="flat" cmpd="sng" algn="ctr">
            <a:solidFill>
              <a:srgbClr val="00B0F0"/>
            </a:solidFill>
            <a:prstDash val="solid"/>
            <a:miter lim="800000"/>
          </a:ln>
          <a:effectLst/>
        </p:spPr>
      </p:cxnSp>
      <p:cxnSp>
        <p:nvCxnSpPr>
          <p:cNvPr id="12" name="Straight Connector 11"/>
          <p:cNvCxnSpPr/>
          <p:nvPr/>
        </p:nvCxnSpPr>
        <p:spPr>
          <a:xfrm>
            <a:off x="9250712" y="1861491"/>
            <a:ext cx="0" cy="254000"/>
          </a:xfrm>
          <a:prstGeom prst="line">
            <a:avLst/>
          </a:prstGeom>
          <a:noFill/>
          <a:ln w="76200" cap="flat" cmpd="sng" algn="ctr">
            <a:solidFill>
              <a:srgbClr val="00B0F0"/>
            </a:solidFill>
            <a:prstDash val="solid"/>
            <a:miter lim="800000"/>
          </a:ln>
          <a:effectLst/>
        </p:spPr>
      </p:cxnSp>
      <p:cxnSp>
        <p:nvCxnSpPr>
          <p:cNvPr id="13" name="Straight Connector 12"/>
          <p:cNvCxnSpPr/>
          <p:nvPr/>
        </p:nvCxnSpPr>
        <p:spPr>
          <a:xfrm>
            <a:off x="9911112" y="1886891"/>
            <a:ext cx="0" cy="254000"/>
          </a:xfrm>
          <a:prstGeom prst="line">
            <a:avLst/>
          </a:prstGeom>
          <a:noFill/>
          <a:ln w="76200" cap="flat" cmpd="sng" algn="ctr">
            <a:solidFill>
              <a:srgbClr val="00B0F0"/>
            </a:solidFill>
            <a:prstDash val="solid"/>
            <a:miter lim="800000"/>
          </a:ln>
          <a:effectLst/>
        </p:spPr>
      </p:cxnSp>
      <p:cxnSp>
        <p:nvCxnSpPr>
          <p:cNvPr id="14" name="Straight Connector 13"/>
          <p:cNvCxnSpPr/>
          <p:nvPr/>
        </p:nvCxnSpPr>
        <p:spPr>
          <a:xfrm>
            <a:off x="4627912" y="1886891"/>
            <a:ext cx="0" cy="254000"/>
          </a:xfrm>
          <a:prstGeom prst="line">
            <a:avLst/>
          </a:prstGeom>
          <a:noFill/>
          <a:ln w="76200" cap="flat" cmpd="sng" algn="ctr">
            <a:solidFill>
              <a:srgbClr val="00B0F0"/>
            </a:solidFill>
            <a:prstDash val="solid"/>
            <a:miter lim="800000"/>
          </a:ln>
          <a:effectLst/>
        </p:spPr>
      </p:cxnSp>
      <p:cxnSp>
        <p:nvCxnSpPr>
          <p:cNvPr id="15" name="Straight Connector 14"/>
          <p:cNvCxnSpPr/>
          <p:nvPr/>
        </p:nvCxnSpPr>
        <p:spPr>
          <a:xfrm>
            <a:off x="5288312" y="1886891"/>
            <a:ext cx="0" cy="254000"/>
          </a:xfrm>
          <a:prstGeom prst="line">
            <a:avLst/>
          </a:prstGeom>
          <a:noFill/>
          <a:ln w="76200" cap="flat" cmpd="sng" algn="ctr">
            <a:solidFill>
              <a:srgbClr val="00B0F0"/>
            </a:solidFill>
            <a:prstDash val="solid"/>
            <a:miter lim="800000"/>
          </a:ln>
          <a:effectLst/>
        </p:spPr>
      </p:cxnSp>
      <p:cxnSp>
        <p:nvCxnSpPr>
          <p:cNvPr id="16" name="Straight Connector 15"/>
          <p:cNvCxnSpPr/>
          <p:nvPr/>
        </p:nvCxnSpPr>
        <p:spPr>
          <a:xfrm>
            <a:off x="5948712" y="1912291"/>
            <a:ext cx="0" cy="254000"/>
          </a:xfrm>
          <a:prstGeom prst="line">
            <a:avLst/>
          </a:prstGeom>
          <a:noFill/>
          <a:ln w="76200" cap="flat" cmpd="sng" algn="ctr">
            <a:solidFill>
              <a:srgbClr val="00B0F0"/>
            </a:solidFill>
            <a:prstDash val="solid"/>
            <a:miter lim="800000"/>
          </a:ln>
          <a:effectLst/>
        </p:spPr>
      </p:cxnSp>
      <p:cxnSp>
        <p:nvCxnSpPr>
          <p:cNvPr id="17" name="Straight Connector 16"/>
          <p:cNvCxnSpPr/>
          <p:nvPr/>
        </p:nvCxnSpPr>
        <p:spPr>
          <a:xfrm>
            <a:off x="3307112" y="1861491"/>
            <a:ext cx="0" cy="254000"/>
          </a:xfrm>
          <a:prstGeom prst="line">
            <a:avLst/>
          </a:prstGeom>
          <a:noFill/>
          <a:ln w="76200" cap="flat" cmpd="sng" algn="ctr">
            <a:solidFill>
              <a:srgbClr val="00B0F0"/>
            </a:solidFill>
            <a:prstDash val="solid"/>
            <a:miter lim="800000"/>
          </a:ln>
          <a:effectLst/>
        </p:spPr>
      </p:cxnSp>
      <p:cxnSp>
        <p:nvCxnSpPr>
          <p:cNvPr id="18" name="Straight Connector 17"/>
          <p:cNvCxnSpPr/>
          <p:nvPr/>
        </p:nvCxnSpPr>
        <p:spPr>
          <a:xfrm>
            <a:off x="3967512" y="1861491"/>
            <a:ext cx="0" cy="254000"/>
          </a:xfrm>
          <a:prstGeom prst="line">
            <a:avLst/>
          </a:prstGeom>
          <a:noFill/>
          <a:ln w="76200" cap="flat" cmpd="sng" algn="ctr">
            <a:solidFill>
              <a:srgbClr val="00B0F0"/>
            </a:solidFill>
            <a:prstDash val="solid"/>
            <a:miter lim="800000"/>
          </a:ln>
          <a:effectLst/>
        </p:spPr>
      </p:cxnSp>
      <p:cxnSp>
        <p:nvCxnSpPr>
          <p:cNvPr id="19" name="Straight Connector 18"/>
          <p:cNvCxnSpPr/>
          <p:nvPr/>
        </p:nvCxnSpPr>
        <p:spPr>
          <a:xfrm>
            <a:off x="4627912" y="1886891"/>
            <a:ext cx="0" cy="254000"/>
          </a:xfrm>
          <a:prstGeom prst="line">
            <a:avLst/>
          </a:prstGeom>
          <a:noFill/>
          <a:ln w="76200" cap="flat" cmpd="sng" algn="ctr">
            <a:solidFill>
              <a:srgbClr val="00B0F0"/>
            </a:solidFill>
            <a:prstDash val="solid"/>
            <a:miter lim="800000"/>
          </a:ln>
          <a:effectLst/>
        </p:spPr>
      </p:cxnSp>
      <p:cxnSp>
        <p:nvCxnSpPr>
          <p:cNvPr id="20" name="Straight Connector 19"/>
          <p:cNvCxnSpPr/>
          <p:nvPr/>
        </p:nvCxnSpPr>
        <p:spPr>
          <a:xfrm>
            <a:off x="1986312" y="1886891"/>
            <a:ext cx="0" cy="254000"/>
          </a:xfrm>
          <a:prstGeom prst="line">
            <a:avLst/>
          </a:prstGeom>
          <a:noFill/>
          <a:ln w="76200" cap="flat" cmpd="sng" algn="ctr">
            <a:solidFill>
              <a:srgbClr val="00B0F0"/>
            </a:solidFill>
            <a:prstDash val="solid"/>
            <a:miter lim="800000"/>
          </a:ln>
          <a:effectLst/>
        </p:spPr>
      </p:cxnSp>
      <p:cxnSp>
        <p:nvCxnSpPr>
          <p:cNvPr id="21" name="Straight Connector 20"/>
          <p:cNvCxnSpPr/>
          <p:nvPr/>
        </p:nvCxnSpPr>
        <p:spPr>
          <a:xfrm>
            <a:off x="2646712" y="1886891"/>
            <a:ext cx="0" cy="254000"/>
          </a:xfrm>
          <a:prstGeom prst="line">
            <a:avLst/>
          </a:prstGeom>
          <a:noFill/>
          <a:ln w="76200" cap="flat" cmpd="sng" algn="ctr">
            <a:solidFill>
              <a:srgbClr val="00B0F0"/>
            </a:solidFill>
            <a:prstDash val="solid"/>
            <a:miter lim="800000"/>
          </a:ln>
          <a:effectLst/>
        </p:spPr>
      </p:cxnSp>
      <p:cxnSp>
        <p:nvCxnSpPr>
          <p:cNvPr id="22" name="Straight Connector 21"/>
          <p:cNvCxnSpPr/>
          <p:nvPr/>
        </p:nvCxnSpPr>
        <p:spPr>
          <a:xfrm>
            <a:off x="3307112" y="1912291"/>
            <a:ext cx="0" cy="254000"/>
          </a:xfrm>
          <a:prstGeom prst="line">
            <a:avLst/>
          </a:prstGeom>
          <a:noFill/>
          <a:ln w="76200" cap="flat" cmpd="sng" algn="ctr">
            <a:solidFill>
              <a:srgbClr val="00B0F0"/>
            </a:solidFill>
            <a:prstDash val="solid"/>
            <a:miter lim="800000"/>
          </a:ln>
          <a:effectLst/>
        </p:spPr>
      </p:cxnSp>
      <p:sp>
        <p:nvSpPr>
          <p:cNvPr id="23" name="TextBox 22"/>
          <p:cNvSpPr txBox="1"/>
          <p:nvPr/>
        </p:nvSpPr>
        <p:spPr>
          <a:xfrm>
            <a:off x="5694712" y="212734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0</a:t>
            </a:r>
          </a:p>
        </p:txBody>
      </p:sp>
      <p:sp>
        <p:nvSpPr>
          <p:cNvPr id="24" name="TextBox 23"/>
          <p:cNvSpPr txBox="1"/>
          <p:nvPr/>
        </p:nvSpPr>
        <p:spPr>
          <a:xfrm>
            <a:off x="6368658" y="2115491"/>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sp>
        <p:nvSpPr>
          <p:cNvPr id="25" name="TextBox 24"/>
          <p:cNvSpPr txBox="1"/>
          <p:nvPr/>
        </p:nvSpPr>
        <p:spPr>
          <a:xfrm>
            <a:off x="6991806" y="215274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7665752" y="2140891"/>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8363406" y="215951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28" name="TextBox 27"/>
          <p:cNvSpPr txBox="1"/>
          <p:nvPr/>
        </p:nvSpPr>
        <p:spPr>
          <a:xfrm>
            <a:off x="9037352" y="2147664"/>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29" name="TextBox 28"/>
          <p:cNvSpPr txBox="1"/>
          <p:nvPr/>
        </p:nvSpPr>
        <p:spPr>
          <a:xfrm>
            <a:off x="9646952" y="2166291"/>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0" name="TextBox 29"/>
          <p:cNvSpPr txBox="1"/>
          <p:nvPr/>
        </p:nvSpPr>
        <p:spPr>
          <a:xfrm>
            <a:off x="1766177" y="210871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1" name="TextBox 30"/>
          <p:cNvSpPr txBox="1"/>
          <p:nvPr/>
        </p:nvSpPr>
        <p:spPr>
          <a:xfrm>
            <a:off x="2389325" y="214597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32" name="TextBox 31"/>
          <p:cNvSpPr txBox="1"/>
          <p:nvPr/>
        </p:nvSpPr>
        <p:spPr>
          <a:xfrm>
            <a:off x="3063271" y="213411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33" name="TextBox 32"/>
          <p:cNvSpPr txBox="1"/>
          <p:nvPr/>
        </p:nvSpPr>
        <p:spPr>
          <a:xfrm>
            <a:off x="3760925" y="2152743"/>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34" name="TextBox 33"/>
          <p:cNvSpPr txBox="1"/>
          <p:nvPr/>
        </p:nvSpPr>
        <p:spPr>
          <a:xfrm>
            <a:off x="4434871" y="2140890"/>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35" name="TextBox 34"/>
          <p:cNvSpPr txBox="1"/>
          <p:nvPr/>
        </p:nvSpPr>
        <p:spPr>
          <a:xfrm>
            <a:off x="5044471" y="2159517"/>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sp>
        <p:nvSpPr>
          <p:cNvPr id="36" name="Oval Callout 35"/>
          <p:cNvSpPr/>
          <p:nvPr/>
        </p:nvSpPr>
        <p:spPr>
          <a:xfrm>
            <a:off x="5044471" y="3182291"/>
            <a:ext cx="1852507" cy="1168400"/>
          </a:xfrm>
          <a:prstGeom prst="wedgeEllipseCallout">
            <a:avLst>
              <a:gd name="adj1" fmla="val -358"/>
              <a:gd name="adj2" fmla="val -110254"/>
            </a:avLst>
          </a:prstGeom>
          <a:solidFill>
            <a:srgbClr val="00B05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133"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33"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gốc</a:t>
            </a:r>
            <a:endParaRPr kumimoji="0" lang="en-US" sz="2133"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Right Arrow 36"/>
          <p:cNvSpPr/>
          <p:nvPr/>
        </p:nvSpPr>
        <p:spPr>
          <a:xfrm>
            <a:off x="7665752" y="3029891"/>
            <a:ext cx="3159760" cy="457200"/>
          </a:xfrm>
          <a:prstGeom prst="rightArrow">
            <a:avLst/>
          </a:prstGeom>
          <a:solidFill>
            <a:srgbClr val="00B0F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7665752" y="3588691"/>
            <a:ext cx="3253975" cy="420564"/>
          </a:xfrm>
          <a:prstGeom prst="rect">
            <a:avLst/>
          </a:prstGeom>
          <a:noFill/>
        </p:spPr>
        <p:txBody>
          <a:bodyPr wrap="square" rtlCol="0">
            <a:spAutoFit/>
          </a:bodyPr>
          <a:lstStyle/>
          <a:p>
            <a:pPr algn="ctr"/>
            <a:r>
              <a:rPr lang="en-US" sz="2133" b="1" dirty="0" err="1">
                <a:solidFill>
                  <a:prstClr val="black"/>
                </a:solidFill>
                <a:latin typeface="Times New Roman" panose="02020603050405020304" pitchFamily="18" charset="0"/>
                <a:cs typeface="Times New Roman" panose="02020603050405020304" pitchFamily="18" charset="0"/>
              </a:rPr>
              <a:t>Chiều</a:t>
            </a:r>
            <a:r>
              <a:rPr lang="en-US" sz="2133" b="1" dirty="0">
                <a:solidFill>
                  <a:prstClr val="black"/>
                </a:solidFill>
                <a:latin typeface="Times New Roman" panose="02020603050405020304" pitchFamily="18" charset="0"/>
                <a:cs typeface="Times New Roman" panose="02020603050405020304" pitchFamily="18" charset="0"/>
              </a:rPr>
              <a:t> </a:t>
            </a:r>
            <a:r>
              <a:rPr lang="en-US" sz="2133" b="1" dirty="0" err="1">
                <a:solidFill>
                  <a:prstClr val="black"/>
                </a:solidFill>
                <a:latin typeface="Times New Roman" panose="02020603050405020304" pitchFamily="18" charset="0"/>
                <a:cs typeface="Times New Roman" panose="02020603050405020304" pitchFamily="18" charset="0"/>
              </a:rPr>
              <a:t>dương</a:t>
            </a:r>
            <a:endParaRPr lang="en-US" sz="2133" b="1" dirty="0">
              <a:solidFill>
                <a:prstClr val="black"/>
              </a:solidFill>
              <a:latin typeface="Times New Roman" panose="02020603050405020304" pitchFamily="18" charset="0"/>
              <a:cs typeface="Times New Roman" panose="02020603050405020304" pitchFamily="18" charset="0"/>
            </a:endParaRPr>
          </a:p>
        </p:txBody>
      </p:sp>
      <p:sp>
        <p:nvSpPr>
          <p:cNvPr id="39" name="Right Arrow 38"/>
          <p:cNvSpPr/>
          <p:nvPr/>
        </p:nvSpPr>
        <p:spPr>
          <a:xfrm rot="10800000">
            <a:off x="1115937" y="2915967"/>
            <a:ext cx="3159760" cy="4572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1068829" y="3591312"/>
            <a:ext cx="3253975" cy="420564"/>
          </a:xfrm>
          <a:prstGeom prst="rect">
            <a:avLst/>
          </a:prstGeom>
          <a:noFill/>
        </p:spPr>
        <p:txBody>
          <a:bodyPr wrap="square" rtlCol="0">
            <a:spAutoFit/>
          </a:bodyPr>
          <a:lstStyle/>
          <a:p>
            <a:pPr algn="ctr"/>
            <a:r>
              <a:rPr lang="en-US" sz="2133" b="1" dirty="0" err="1">
                <a:solidFill>
                  <a:prstClr val="black"/>
                </a:solidFill>
                <a:latin typeface="Times New Roman" panose="02020603050405020304" pitchFamily="18" charset="0"/>
                <a:cs typeface="Times New Roman" panose="02020603050405020304" pitchFamily="18" charset="0"/>
              </a:rPr>
              <a:t>Chiều</a:t>
            </a:r>
            <a:r>
              <a:rPr lang="en-US" sz="2133" b="1" dirty="0">
                <a:solidFill>
                  <a:prstClr val="black"/>
                </a:solidFill>
                <a:latin typeface="Times New Roman" panose="02020603050405020304" pitchFamily="18" charset="0"/>
                <a:cs typeface="Times New Roman" panose="02020603050405020304" pitchFamily="18" charset="0"/>
              </a:rPr>
              <a:t> </a:t>
            </a:r>
            <a:r>
              <a:rPr lang="en-US" sz="2133" b="1" dirty="0" err="1">
                <a:solidFill>
                  <a:prstClr val="black"/>
                </a:solidFill>
                <a:latin typeface="Times New Roman" panose="02020603050405020304" pitchFamily="18" charset="0"/>
                <a:cs typeface="Times New Roman" panose="02020603050405020304" pitchFamily="18" charset="0"/>
              </a:rPr>
              <a:t>âm</a:t>
            </a:r>
            <a:endParaRPr lang="en-US" sz="2133" b="1" dirty="0">
              <a:solidFill>
                <a:prstClr val="black"/>
              </a:solidFill>
              <a:latin typeface="Times New Roman" panose="02020603050405020304" pitchFamily="18" charset="0"/>
              <a:cs typeface="Times New Roman" panose="02020603050405020304" pitchFamily="18" charset="0"/>
            </a:endParaRPr>
          </a:p>
        </p:txBody>
      </p:sp>
      <p:sp>
        <p:nvSpPr>
          <p:cNvPr id="41" name="Oval Callout 40"/>
          <p:cNvSpPr/>
          <p:nvPr/>
        </p:nvSpPr>
        <p:spPr>
          <a:xfrm>
            <a:off x="10825512" y="2957844"/>
            <a:ext cx="1305561" cy="1392847"/>
          </a:xfrm>
          <a:prstGeom prst="wedgeEllipseCallout">
            <a:avLst>
              <a:gd name="adj1" fmla="val -18309"/>
              <a:gd name="adj2" fmla="val -79823"/>
            </a:avLst>
          </a:prstGeom>
          <a:solidFill>
            <a:srgbClr val="FF33CC"/>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err="1" smtClean="0">
                <a:ln>
                  <a:noFill/>
                </a:ln>
                <a:solidFill>
                  <a:prstClr val="white"/>
                </a:solidFill>
                <a:effectLst/>
                <a:uLnTx/>
                <a:uFillTx/>
                <a:latin typeface="Calibri" panose="020F0502020204030204"/>
                <a:ea typeface="+mn-ea"/>
                <a:cs typeface="+mn-cs"/>
              </a:rPr>
              <a:t>Trục</a:t>
            </a:r>
            <a:r>
              <a:rPr kumimoji="0" lang="en-US" sz="2133" b="1"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133" b="1" i="0" u="none" strike="noStrike" kern="0" cap="none" spc="0" normalizeH="0" baseline="0" noProof="0" dirty="0" err="1" smtClean="0">
                <a:ln>
                  <a:noFill/>
                </a:ln>
                <a:solidFill>
                  <a:prstClr val="white"/>
                </a:solidFill>
                <a:effectLst/>
                <a:uLnTx/>
                <a:uFillTx/>
                <a:latin typeface="Calibri" panose="020F0502020204030204"/>
                <a:ea typeface="+mn-ea"/>
                <a:cs typeface="+mn-cs"/>
              </a:rPr>
              <a:t>số</a:t>
            </a:r>
            <a:endParaRPr kumimoji="0" lang="en-US" sz="2133"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2" name="Oval Callout 41"/>
          <p:cNvSpPr/>
          <p:nvPr/>
        </p:nvSpPr>
        <p:spPr>
          <a:xfrm>
            <a:off x="3761770" y="3756147"/>
            <a:ext cx="1346201" cy="663857"/>
          </a:xfrm>
          <a:prstGeom prst="wedgeEllipseCallout">
            <a:avLst>
              <a:gd name="adj1" fmla="val 9201"/>
              <a:gd name="adj2" fmla="val -258071"/>
            </a:avLst>
          </a:prstGeom>
          <a:solidFill>
            <a:srgbClr val="FF33CC"/>
          </a:solidFill>
          <a:ln w="12700" cap="flat" cmpd="sng" algn="ctr">
            <a:solidFill>
              <a:srgbClr val="5B9BD5">
                <a:shade val="50000"/>
              </a:srgbClr>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smtClean="0">
                <a:ln>
                  <a:noFill/>
                </a:ln>
                <a:solidFill>
                  <a:prstClr val="white"/>
                </a:solidFill>
                <a:effectLst/>
                <a:uLnTx/>
                <a:uFillTx/>
                <a:latin typeface="Calibri" panose="020F0502020204030204"/>
                <a:ea typeface="+mn-ea"/>
                <a:cs typeface="+mn-cs"/>
              </a:rPr>
              <a:t>Điểm</a:t>
            </a:r>
            <a:r>
              <a:rPr kumimoji="0" lang="en-US" sz="1867" b="1" i="0" u="none" strike="noStrike" kern="0" cap="none" spc="0" normalizeH="0" baseline="0" noProof="0" dirty="0" smtClean="0">
                <a:ln>
                  <a:noFill/>
                </a:ln>
                <a:solidFill>
                  <a:prstClr val="white"/>
                </a:solidFill>
                <a:effectLst/>
                <a:uLnTx/>
                <a:uFillTx/>
                <a:latin typeface="Calibri" panose="020F0502020204030204"/>
                <a:ea typeface="+mn-ea"/>
                <a:cs typeface="+mn-cs"/>
              </a:rPr>
              <a:t> -2</a:t>
            </a:r>
          </a:p>
        </p:txBody>
      </p:sp>
      <p:sp>
        <p:nvSpPr>
          <p:cNvPr id="43" name="TextBox 42"/>
          <p:cNvSpPr txBox="1"/>
          <p:nvPr/>
        </p:nvSpPr>
        <p:spPr>
          <a:xfrm>
            <a:off x="2553546" y="4739382"/>
            <a:ext cx="8165253" cy="461665"/>
          </a:xfrm>
          <a:prstGeom prst="rect">
            <a:avLst/>
          </a:prstGeom>
          <a:noFill/>
        </p:spPr>
        <p:txBody>
          <a:bodyPr wrap="square" rtlCol="0">
            <a:spAutoFit/>
          </a:bodyPr>
          <a:lstStyle/>
          <a:p>
            <a:r>
              <a:rPr lang="en-US" sz="2400" b="1" dirty="0" err="1">
                <a:solidFill>
                  <a:prstClr val="black"/>
                </a:solidFill>
                <a:latin typeface="Times New Roman" panose="02020603050405020304" pitchFamily="18" charset="0"/>
                <a:cs typeface="Times New Roman" panose="02020603050405020304" pitchFamily="18" charset="0"/>
              </a:rPr>
              <a:t>Hãy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vẽ</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rồi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diễn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-4; -3; 0; 3; 4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a:t>
            </a:r>
          </a:p>
        </p:txBody>
      </p:sp>
      <p:cxnSp>
        <p:nvCxnSpPr>
          <p:cNvPr id="44" name="Straight Arrow Connector 43"/>
          <p:cNvCxnSpPr/>
          <p:nvPr/>
        </p:nvCxnSpPr>
        <p:spPr>
          <a:xfrm>
            <a:off x="267547" y="5882074"/>
            <a:ext cx="11176000" cy="0"/>
          </a:xfrm>
          <a:prstGeom prst="straightConnector1">
            <a:avLst/>
          </a:prstGeom>
          <a:noFill/>
          <a:ln w="76200" cap="flat" cmpd="sng" algn="ctr">
            <a:solidFill>
              <a:srgbClr val="FF33CC"/>
            </a:solidFill>
            <a:prstDash val="solid"/>
            <a:miter lim="800000"/>
            <a:tailEnd type="triangle"/>
          </a:ln>
          <a:effectLst/>
        </p:spPr>
      </p:cxnSp>
      <p:cxnSp>
        <p:nvCxnSpPr>
          <p:cNvPr id="45" name="Straight Connector 44"/>
          <p:cNvCxnSpPr/>
          <p:nvPr/>
        </p:nvCxnSpPr>
        <p:spPr>
          <a:xfrm>
            <a:off x="5855547" y="5729674"/>
            <a:ext cx="0" cy="254000"/>
          </a:xfrm>
          <a:prstGeom prst="line">
            <a:avLst/>
          </a:prstGeom>
          <a:noFill/>
          <a:ln w="76200" cap="flat" cmpd="sng" algn="ctr">
            <a:solidFill>
              <a:srgbClr val="00B0F0"/>
            </a:solidFill>
            <a:prstDash val="solid"/>
            <a:miter lim="800000"/>
          </a:ln>
          <a:effectLst/>
        </p:spPr>
      </p:cxnSp>
      <p:cxnSp>
        <p:nvCxnSpPr>
          <p:cNvPr id="46" name="Straight Connector 45"/>
          <p:cNvCxnSpPr/>
          <p:nvPr/>
        </p:nvCxnSpPr>
        <p:spPr>
          <a:xfrm>
            <a:off x="6515947" y="5755074"/>
            <a:ext cx="0" cy="254000"/>
          </a:xfrm>
          <a:prstGeom prst="line">
            <a:avLst/>
          </a:prstGeom>
          <a:noFill/>
          <a:ln w="76200" cap="flat" cmpd="sng" algn="ctr">
            <a:solidFill>
              <a:srgbClr val="00B0F0"/>
            </a:solidFill>
            <a:prstDash val="solid"/>
            <a:miter lim="800000"/>
          </a:ln>
          <a:effectLst/>
        </p:spPr>
      </p:cxnSp>
      <p:cxnSp>
        <p:nvCxnSpPr>
          <p:cNvPr id="47" name="Straight Connector 46"/>
          <p:cNvCxnSpPr/>
          <p:nvPr/>
        </p:nvCxnSpPr>
        <p:spPr>
          <a:xfrm>
            <a:off x="6515947" y="5729674"/>
            <a:ext cx="0" cy="254000"/>
          </a:xfrm>
          <a:prstGeom prst="line">
            <a:avLst/>
          </a:prstGeom>
          <a:noFill/>
          <a:ln w="76200" cap="flat" cmpd="sng" algn="ctr">
            <a:solidFill>
              <a:srgbClr val="00B0F0"/>
            </a:solidFill>
            <a:prstDash val="solid"/>
            <a:miter lim="800000"/>
          </a:ln>
          <a:effectLst/>
        </p:spPr>
      </p:cxnSp>
      <p:cxnSp>
        <p:nvCxnSpPr>
          <p:cNvPr id="48" name="Straight Connector 47"/>
          <p:cNvCxnSpPr/>
          <p:nvPr/>
        </p:nvCxnSpPr>
        <p:spPr>
          <a:xfrm>
            <a:off x="7176347" y="5755074"/>
            <a:ext cx="0" cy="254000"/>
          </a:xfrm>
          <a:prstGeom prst="line">
            <a:avLst/>
          </a:prstGeom>
          <a:noFill/>
          <a:ln w="76200" cap="flat" cmpd="sng" algn="ctr">
            <a:solidFill>
              <a:srgbClr val="00B0F0"/>
            </a:solidFill>
            <a:prstDash val="solid"/>
            <a:miter lim="800000"/>
          </a:ln>
          <a:effectLst/>
        </p:spPr>
      </p:cxnSp>
      <p:cxnSp>
        <p:nvCxnSpPr>
          <p:cNvPr id="49" name="Straight Connector 48"/>
          <p:cNvCxnSpPr/>
          <p:nvPr/>
        </p:nvCxnSpPr>
        <p:spPr>
          <a:xfrm>
            <a:off x="7176347" y="5729674"/>
            <a:ext cx="0" cy="254000"/>
          </a:xfrm>
          <a:prstGeom prst="line">
            <a:avLst/>
          </a:prstGeom>
          <a:noFill/>
          <a:ln w="76200" cap="flat" cmpd="sng" algn="ctr">
            <a:solidFill>
              <a:srgbClr val="00B0F0"/>
            </a:solidFill>
            <a:prstDash val="solid"/>
            <a:miter lim="800000"/>
          </a:ln>
          <a:effectLst/>
        </p:spPr>
      </p:cxnSp>
      <p:cxnSp>
        <p:nvCxnSpPr>
          <p:cNvPr id="50" name="Straight Connector 49"/>
          <p:cNvCxnSpPr/>
          <p:nvPr/>
        </p:nvCxnSpPr>
        <p:spPr>
          <a:xfrm>
            <a:off x="7836747" y="5729674"/>
            <a:ext cx="0" cy="254000"/>
          </a:xfrm>
          <a:prstGeom prst="line">
            <a:avLst/>
          </a:prstGeom>
          <a:noFill/>
          <a:ln w="76200" cap="flat" cmpd="sng" algn="ctr">
            <a:solidFill>
              <a:srgbClr val="00B0F0"/>
            </a:solidFill>
            <a:prstDash val="solid"/>
            <a:miter lim="800000"/>
          </a:ln>
          <a:effectLst/>
        </p:spPr>
      </p:cxnSp>
      <p:cxnSp>
        <p:nvCxnSpPr>
          <p:cNvPr id="51" name="Straight Connector 50"/>
          <p:cNvCxnSpPr/>
          <p:nvPr/>
        </p:nvCxnSpPr>
        <p:spPr>
          <a:xfrm>
            <a:off x="8497147" y="5755074"/>
            <a:ext cx="0" cy="254000"/>
          </a:xfrm>
          <a:prstGeom prst="line">
            <a:avLst/>
          </a:prstGeom>
          <a:noFill/>
          <a:ln w="76200" cap="flat" cmpd="sng" algn="ctr">
            <a:solidFill>
              <a:srgbClr val="00B0F0"/>
            </a:solidFill>
            <a:prstDash val="solid"/>
            <a:miter lim="800000"/>
          </a:ln>
          <a:effectLst/>
        </p:spPr>
      </p:cxnSp>
      <p:cxnSp>
        <p:nvCxnSpPr>
          <p:cNvPr id="52" name="Straight Connector 51"/>
          <p:cNvCxnSpPr/>
          <p:nvPr/>
        </p:nvCxnSpPr>
        <p:spPr>
          <a:xfrm>
            <a:off x="8497147" y="5729674"/>
            <a:ext cx="0" cy="254000"/>
          </a:xfrm>
          <a:prstGeom prst="line">
            <a:avLst/>
          </a:prstGeom>
          <a:noFill/>
          <a:ln w="76200" cap="flat" cmpd="sng" algn="ctr">
            <a:solidFill>
              <a:srgbClr val="00B0F0"/>
            </a:solidFill>
            <a:prstDash val="solid"/>
            <a:miter lim="800000"/>
          </a:ln>
          <a:effectLst/>
        </p:spPr>
      </p:cxnSp>
      <p:cxnSp>
        <p:nvCxnSpPr>
          <p:cNvPr id="53" name="Straight Connector 52"/>
          <p:cNvCxnSpPr/>
          <p:nvPr/>
        </p:nvCxnSpPr>
        <p:spPr>
          <a:xfrm>
            <a:off x="9157547" y="5729674"/>
            <a:ext cx="0" cy="254000"/>
          </a:xfrm>
          <a:prstGeom prst="line">
            <a:avLst/>
          </a:prstGeom>
          <a:noFill/>
          <a:ln w="76200" cap="flat" cmpd="sng" algn="ctr">
            <a:solidFill>
              <a:srgbClr val="00B0F0"/>
            </a:solidFill>
            <a:prstDash val="solid"/>
            <a:miter lim="800000"/>
          </a:ln>
          <a:effectLst/>
        </p:spPr>
      </p:cxnSp>
      <p:cxnSp>
        <p:nvCxnSpPr>
          <p:cNvPr id="54" name="Straight Connector 53"/>
          <p:cNvCxnSpPr/>
          <p:nvPr/>
        </p:nvCxnSpPr>
        <p:spPr>
          <a:xfrm>
            <a:off x="9817947" y="5755074"/>
            <a:ext cx="0" cy="254000"/>
          </a:xfrm>
          <a:prstGeom prst="line">
            <a:avLst/>
          </a:prstGeom>
          <a:noFill/>
          <a:ln w="76200" cap="flat" cmpd="sng" algn="ctr">
            <a:solidFill>
              <a:srgbClr val="00B0F0"/>
            </a:solidFill>
            <a:prstDash val="solid"/>
            <a:miter lim="800000"/>
          </a:ln>
          <a:effectLst/>
        </p:spPr>
      </p:cxnSp>
      <p:cxnSp>
        <p:nvCxnSpPr>
          <p:cNvPr id="55" name="Straight Connector 54"/>
          <p:cNvCxnSpPr/>
          <p:nvPr/>
        </p:nvCxnSpPr>
        <p:spPr>
          <a:xfrm>
            <a:off x="4534747" y="5755074"/>
            <a:ext cx="0" cy="254000"/>
          </a:xfrm>
          <a:prstGeom prst="line">
            <a:avLst/>
          </a:prstGeom>
          <a:noFill/>
          <a:ln w="76200" cap="flat" cmpd="sng" algn="ctr">
            <a:solidFill>
              <a:srgbClr val="00B0F0"/>
            </a:solidFill>
            <a:prstDash val="solid"/>
            <a:miter lim="800000"/>
          </a:ln>
          <a:effectLst/>
        </p:spPr>
      </p:cxnSp>
      <p:cxnSp>
        <p:nvCxnSpPr>
          <p:cNvPr id="56" name="Straight Connector 55"/>
          <p:cNvCxnSpPr/>
          <p:nvPr/>
        </p:nvCxnSpPr>
        <p:spPr>
          <a:xfrm>
            <a:off x="5195147" y="5755074"/>
            <a:ext cx="0" cy="254000"/>
          </a:xfrm>
          <a:prstGeom prst="line">
            <a:avLst/>
          </a:prstGeom>
          <a:noFill/>
          <a:ln w="76200" cap="flat" cmpd="sng" algn="ctr">
            <a:solidFill>
              <a:srgbClr val="00B0F0"/>
            </a:solidFill>
            <a:prstDash val="solid"/>
            <a:miter lim="800000"/>
          </a:ln>
          <a:effectLst/>
        </p:spPr>
      </p:cxnSp>
      <p:cxnSp>
        <p:nvCxnSpPr>
          <p:cNvPr id="57" name="Straight Connector 56"/>
          <p:cNvCxnSpPr/>
          <p:nvPr/>
        </p:nvCxnSpPr>
        <p:spPr>
          <a:xfrm>
            <a:off x="5855547" y="5780474"/>
            <a:ext cx="0" cy="254000"/>
          </a:xfrm>
          <a:prstGeom prst="line">
            <a:avLst/>
          </a:prstGeom>
          <a:noFill/>
          <a:ln w="76200" cap="flat" cmpd="sng" algn="ctr">
            <a:solidFill>
              <a:srgbClr val="00B0F0"/>
            </a:solidFill>
            <a:prstDash val="solid"/>
            <a:miter lim="800000"/>
          </a:ln>
          <a:effectLst/>
        </p:spPr>
      </p:cxnSp>
      <p:cxnSp>
        <p:nvCxnSpPr>
          <p:cNvPr id="58" name="Straight Connector 57"/>
          <p:cNvCxnSpPr/>
          <p:nvPr/>
        </p:nvCxnSpPr>
        <p:spPr>
          <a:xfrm>
            <a:off x="3213947" y="5729674"/>
            <a:ext cx="0" cy="254000"/>
          </a:xfrm>
          <a:prstGeom prst="line">
            <a:avLst/>
          </a:prstGeom>
          <a:noFill/>
          <a:ln w="76200" cap="flat" cmpd="sng" algn="ctr">
            <a:solidFill>
              <a:srgbClr val="00B0F0"/>
            </a:solidFill>
            <a:prstDash val="solid"/>
            <a:miter lim="800000"/>
          </a:ln>
          <a:effectLst/>
        </p:spPr>
      </p:cxnSp>
      <p:cxnSp>
        <p:nvCxnSpPr>
          <p:cNvPr id="59" name="Straight Connector 58"/>
          <p:cNvCxnSpPr/>
          <p:nvPr/>
        </p:nvCxnSpPr>
        <p:spPr>
          <a:xfrm>
            <a:off x="3874347" y="5729674"/>
            <a:ext cx="0" cy="254000"/>
          </a:xfrm>
          <a:prstGeom prst="line">
            <a:avLst/>
          </a:prstGeom>
          <a:noFill/>
          <a:ln w="76200" cap="flat" cmpd="sng" algn="ctr">
            <a:solidFill>
              <a:srgbClr val="00B0F0"/>
            </a:solidFill>
            <a:prstDash val="solid"/>
            <a:miter lim="800000"/>
          </a:ln>
          <a:effectLst/>
        </p:spPr>
      </p:cxnSp>
      <p:cxnSp>
        <p:nvCxnSpPr>
          <p:cNvPr id="60" name="Straight Connector 59"/>
          <p:cNvCxnSpPr/>
          <p:nvPr/>
        </p:nvCxnSpPr>
        <p:spPr>
          <a:xfrm>
            <a:off x="4534747" y="5755074"/>
            <a:ext cx="0" cy="254000"/>
          </a:xfrm>
          <a:prstGeom prst="line">
            <a:avLst/>
          </a:prstGeom>
          <a:noFill/>
          <a:ln w="76200" cap="flat" cmpd="sng" algn="ctr">
            <a:solidFill>
              <a:srgbClr val="00B0F0"/>
            </a:solidFill>
            <a:prstDash val="solid"/>
            <a:miter lim="800000"/>
          </a:ln>
          <a:effectLst/>
        </p:spPr>
      </p:cxnSp>
      <p:cxnSp>
        <p:nvCxnSpPr>
          <p:cNvPr id="61" name="Straight Connector 60"/>
          <p:cNvCxnSpPr/>
          <p:nvPr/>
        </p:nvCxnSpPr>
        <p:spPr>
          <a:xfrm>
            <a:off x="1893147" y="5755074"/>
            <a:ext cx="0" cy="254000"/>
          </a:xfrm>
          <a:prstGeom prst="line">
            <a:avLst/>
          </a:prstGeom>
          <a:noFill/>
          <a:ln w="76200" cap="flat" cmpd="sng" algn="ctr">
            <a:solidFill>
              <a:srgbClr val="00B0F0"/>
            </a:solidFill>
            <a:prstDash val="solid"/>
            <a:miter lim="800000"/>
          </a:ln>
          <a:effectLst/>
        </p:spPr>
      </p:cxnSp>
      <p:cxnSp>
        <p:nvCxnSpPr>
          <p:cNvPr id="62" name="Straight Connector 61"/>
          <p:cNvCxnSpPr/>
          <p:nvPr/>
        </p:nvCxnSpPr>
        <p:spPr>
          <a:xfrm>
            <a:off x="2553547" y="5755074"/>
            <a:ext cx="0" cy="254000"/>
          </a:xfrm>
          <a:prstGeom prst="line">
            <a:avLst/>
          </a:prstGeom>
          <a:noFill/>
          <a:ln w="76200" cap="flat" cmpd="sng" algn="ctr">
            <a:solidFill>
              <a:srgbClr val="00B0F0"/>
            </a:solidFill>
            <a:prstDash val="solid"/>
            <a:miter lim="800000"/>
          </a:ln>
          <a:effectLst/>
        </p:spPr>
      </p:cxnSp>
      <p:cxnSp>
        <p:nvCxnSpPr>
          <p:cNvPr id="63" name="Straight Connector 62"/>
          <p:cNvCxnSpPr/>
          <p:nvPr/>
        </p:nvCxnSpPr>
        <p:spPr>
          <a:xfrm>
            <a:off x="3213947" y="5780474"/>
            <a:ext cx="0" cy="254000"/>
          </a:xfrm>
          <a:prstGeom prst="line">
            <a:avLst/>
          </a:prstGeom>
          <a:noFill/>
          <a:ln w="76200" cap="flat" cmpd="sng" algn="ctr">
            <a:solidFill>
              <a:srgbClr val="00B0F0"/>
            </a:solidFill>
            <a:prstDash val="solid"/>
            <a:miter lim="800000"/>
          </a:ln>
          <a:effectLst/>
        </p:spPr>
      </p:cxnSp>
      <p:sp>
        <p:nvSpPr>
          <p:cNvPr id="65" name="Pentagon 64"/>
          <p:cNvSpPr/>
          <p:nvPr/>
        </p:nvSpPr>
        <p:spPr>
          <a:xfrm>
            <a:off x="0" y="4683198"/>
            <a:ext cx="2539015" cy="514905"/>
          </a:xfrm>
          <a:prstGeom prst="homePlat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smtClean="0"/>
              <a:t>THỰC HÀNH 5</a:t>
            </a:r>
            <a:endParaRPr lang="en-US" sz="2400" b="1"/>
          </a:p>
        </p:txBody>
      </p:sp>
      <p:sp>
        <p:nvSpPr>
          <p:cNvPr id="66" name="Rounded Rectangle 65"/>
          <p:cNvSpPr/>
          <p:nvPr/>
        </p:nvSpPr>
        <p:spPr>
          <a:xfrm>
            <a:off x="371414" y="1027786"/>
            <a:ext cx="5871396"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9438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par>
                                <p:cTn id="17" presetID="16" presetClass="entr" presetSubtype="21"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par>
                                <p:cTn id="20" presetID="16" presetClass="entr" presetSubtype="21"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par>
                                <p:cTn id="38" presetID="16" presetClass="entr" presetSubtype="21"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par>
                                <p:cTn id="41" presetID="16" presetClass="entr" presetSubtype="21"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barn(inVertical)">
                                      <p:cBhvr>
                                        <p:cTn id="43" dur="500"/>
                                        <p:tgtEl>
                                          <p:spTgt spid="55"/>
                                        </p:tgtEl>
                                      </p:cBhvr>
                                    </p:animEffect>
                                  </p:childTnLst>
                                </p:cTn>
                              </p:par>
                              <p:par>
                                <p:cTn id="44" presetID="16" presetClass="entr" presetSubtype="21"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500"/>
                                        <p:tgtEl>
                                          <p:spTgt spid="56"/>
                                        </p:tgtEl>
                                      </p:cBhvr>
                                    </p:animEffect>
                                  </p:childTnLst>
                                </p:cTn>
                              </p:par>
                              <p:par>
                                <p:cTn id="47" presetID="16" presetClass="entr" presetSubtype="21"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barn(inVertical)">
                                      <p:cBhvr>
                                        <p:cTn id="49" dur="500"/>
                                        <p:tgtEl>
                                          <p:spTgt spid="57"/>
                                        </p:tgtEl>
                                      </p:cBhvr>
                                    </p:animEffect>
                                  </p:childTnLst>
                                </p:cTn>
                              </p:par>
                              <p:par>
                                <p:cTn id="50" presetID="16" presetClass="entr" presetSubtype="21"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par>
                                <p:cTn id="53" presetID="16" presetClass="entr" presetSubtype="21"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barn(inVertical)">
                                      <p:cBhvr>
                                        <p:cTn id="55" dur="500"/>
                                        <p:tgtEl>
                                          <p:spTgt spid="59"/>
                                        </p:tgtEl>
                                      </p:cBhvr>
                                    </p:animEffect>
                                  </p:childTnLst>
                                </p:cTn>
                              </p:par>
                              <p:par>
                                <p:cTn id="56" presetID="16" presetClass="entr" presetSubtype="21"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barn(inVertical)">
                                      <p:cBhvr>
                                        <p:cTn id="58" dur="500"/>
                                        <p:tgtEl>
                                          <p:spTgt spid="60"/>
                                        </p:tgtEl>
                                      </p:cBhvr>
                                    </p:animEffect>
                                  </p:childTnLst>
                                </p:cTn>
                              </p:par>
                              <p:par>
                                <p:cTn id="59" presetID="16" presetClass="entr" presetSubtype="21"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barn(inVertical)">
                                      <p:cBhvr>
                                        <p:cTn id="61" dur="500"/>
                                        <p:tgtEl>
                                          <p:spTgt spid="61"/>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par>
                                <p:cTn id="65" presetID="16" presetClass="entr" presetSubtype="21"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arn(inVertical)">
                                      <p:cBhvr>
                                        <p:cTn id="67" dur="500"/>
                                        <p:tgtEl>
                                          <p:spTgt spid="6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barn(inVertical)">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cxnSp>
        <p:nvCxnSpPr>
          <p:cNvPr id="3" name="Straight Arrow Connector 2"/>
          <p:cNvCxnSpPr/>
          <p:nvPr/>
        </p:nvCxnSpPr>
        <p:spPr>
          <a:xfrm>
            <a:off x="391660" y="1751316"/>
            <a:ext cx="11176000" cy="0"/>
          </a:xfrm>
          <a:prstGeom prst="straightConnector1">
            <a:avLst/>
          </a:prstGeom>
          <a:noFill/>
          <a:ln w="76200" cap="flat" cmpd="sng" algn="ctr">
            <a:solidFill>
              <a:srgbClr val="FF33CC"/>
            </a:solidFill>
            <a:prstDash val="solid"/>
            <a:miter lim="800000"/>
            <a:tailEnd type="triangle"/>
          </a:ln>
          <a:effectLst/>
        </p:spPr>
      </p:cxnSp>
      <p:cxnSp>
        <p:nvCxnSpPr>
          <p:cNvPr id="4" name="Straight Connector 3"/>
          <p:cNvCxnSpPr/>
          <p:nvPr/>
        </p:nvCxnSpPr>
        <p:spPr>
          <a:xfrm>
            <a:off x="5979660" y="1598916"/>
            <a:ext cx="0" cy="254000"/>
          </a:xfrm>
          <a:prstGeom prst="line">
            <a:avLst/>
          </a:prstGeom>
          <a:noFill/>
          <a:ln w="76200" cap="flat" cmpd="sng" algn="ctr">
            <a:solidFill>
              <a:srgbClr val="00B0F0"/>
            </a:solidFill>
            <a:prstDash val="solid"/>
            <a:miter lim="800000"/>
          </a:ln>
          <a:effectLst/>
        </p:spPr>
      </p:cxnSp>
      <p:cxnSp>
        <p:nvCxnSpPr>
          <p:cNvPr id="5" name="Straight Connector 4"/>
          <p:cNvCxnSpPr/>
          <p:nvPr/>
        </p:nvCxnSpPr>
        <p:spPr>
          <a:xfrm>
            <a:off x="6640060" y="1624316"/>
            <a:ext cx="0" cy="254000"/>
          </a:xfrm>
          <a:prstGeom prst="line">
            <a:avLst/>
          </a:prstGeom>
          <a:noFill/>
          <a:ln w="76200" cap="flat" cmpd="sng" algn="ctr">
            <a:solidFill>
              <a:srgbClr val="00B0F0"/>
            </a:solidFill>
            <a:prstDash val="solid"/>
            <a:miter lim="800000"/>
          </a:ln>
          <a:effectLst/>
        </p:spPr>
      </p:cxnSp>
      <p:cxnSp>
        <p:nvCxnSpPr>
          <p:cNvPr id="6" name="Straight Connector 5"/>
          <p:cNvCxnSpPr/>
          <p:nvPr/>
        </p:nvCxnSpPr>
        <p:spPr>
          <a:xfrm>
            <a:off x="6640060" y="1598916"/>
            <a:ext cx="0" cy="254000"/>
          </a:xfrm>
          <a:prstGeom prst="line">
            <a:avLst/>
          </a:prstGeom>
          <a:noFill/>
          <a:ln w="76200" cap="flat" cmpd="sng" algn="ctr">
            <a:solidFill>
              <a:srgbClr val="00B0F0"/>
            </a:solidFill>
            <a:prstDash val="solid"/>
            <a:miter lim="800000"/>
          </a:ln>
          <a:effectLst/>
        </p:spPr>
      </p:cxnSp>
      <p:cxnSp>
        <p:nvCxnSpPr>
          <p:cNvPr id="7" name="Straight Connector 6"/>
          <p:cNvCxnSpPr/>
          <p:nvPr/>
        </p:nvCxnSpPr>
        <p:spPr>
          <a:xfrm>
            <a:off x="7300460" y="1624316"/>
            <a:ext cx="0" cy="254000"/>
          </a:xfrm>
          <a:prstGeom prst="line">
            <a:avLst/>
          </a:prstGeom>
          <a:noFill/>
          <a:ln w="76200" cap="flat" cmpd="sng" algn="ctr">
            <a:solidFill>
              <a:srgbClr val="00B0F0"/>
            </a:solidFill>
            <a:prstDash val="solid"/>
            <a:miter lim="800000"/>
          </a:ln>
          <a:effectLst/>
        </p:spPr>
      </p:cxnSp>
      <p:cxnSp>
        <p:nvCxnSpPr>
          <p:cNvPr id="8" name="Straight Connector 7"/>
          <p:cNvCxnSpPr/>
          <p:nvPr/>
        </p:nvCxnSpPr>
        <p:spPr>
          <a:xfrm>
            <a:off x="7300460" y="1598916"/>
            <a:ext cx="0" cy="254000"/>
          </a:xfrm>
          <a:prstGeom prst="line">
            <a:avLst/>
          </a:prstGeom>
          <a:noFill/>
          <a:ln w="76200" cap="flat" cmpd="sng" algn="ctr">
            <a:solidFill>
              <a:srgbClr val="00B0F0"/>
            </a:solidFill>
            <a:prstDash val="solid"/>
            <a:miter lim="800000"/>
          </a:ln>
          <a:effectLst/>
        </p:spPr>
      </p:cxnSp>
      <p:cxnSp>
        <p:nvCxnSpPr>
          <p:cNvPr id="9" name="Straight Connector 8"/>
          <p:cNvCxnSpPr/>
          <p:nvPr/>
        </p:nvCxnSpPr>
        <p:spPr>
          <a:xfrm>
            <a:off x="7960860" y="1598916"/>
            <a:ext cx="0" cy="254000"/>
          </a:xfrm>
          <a:prstGeom prst="line">
            <a:avLst/>
          </a:prstGeom>
          <a:noFill/>
          <a:ln w="76200" cap="flat" cmpd="sng" algn="ctr">
            <a:solidFill>
              <a:srgbClr val="00B0F0"/>
            </a:solidFill>
            <a:prstDash val="solid"/>
            <a:miter lim="800000"/>
          </a:ln>
          <a:effectLst/>
        </p:spPr>
      </p:cxnSp>
      <p:cxnSp>
        <p:nvCxnSpPr>
          <p:cNvPr id="10" name="Straight Connector 9"/>
          <p:cNvCxnSpPr/>
          <p:nvPr/>
        </p:nvCxnSpPr>
        <p:spPr>
          <a:xfrm>
            <a:off x="8621260" y="1624316"/>
            <a:ext cx="0" cy="254000"/>
          </a:xfrm>
          <a:prstGeom prst="line">
            <a:avLst/>
          </a:prstGeom>
          <a:noFill/>
          <a:ln w="76200" cap="flat" cmpd="sng" algn="ctr">
            <a:solidFill>
              <a:srgbClr val="00B0F0"/>
            </a:solidFill>
            <a:prstDash val="solid"/>
            <a:miter lim="800000"/>
          </a:ln>
          <a:effectLst/>
        </p:spPr>
      </p:cxnSp>
      <p:cxnSp>
        <p:nvCxnSpPr>
          <p:cNvPr id="11" name="Straight Connector 10"/>
          <p:cNvCxnSpPr/>
          <p:nvPr/>
        </p:nvCxnSpPr>
        <p:spPr>
          <a:xfrm>
            <a:off x="8621260" y="1598916"/>
            <a:ext cx="0" cy="254000"/>
          </a:xfrm>
          <a:prstGeom prst="line">
            <a:avLst/>
          </a:prstGeom>
          <a:noFill/>
          <a:ln w="76200" cap="flat" cmpd="sng" algn="ctr">
            <a:solidFill>
              <a:srgbClr val="00B0F0"/>
            </a:solidFill>
            <a:prstDash val="solid"/>
            <a:miter lim="800000"/>
          </a:ln>
          <a:effectLst/>
        </p:spPr>
      </p:cxnSp>
      <p:cxnSp>
        <p:nvCxnSpPr>
          <p:cNvPr id="12" name="Straight Connector 11"/>
          <p:cNvCxnSpPr/>
          <p:nvPr/>
        </p:nvCxnSpPr>
        <p:spPr>
          <a:xfrm>
            <a:off x="9281660" y="1598916"/>
            <a:ext cx="0" cy="254000"/>
          </a:xfrm>
          <a:prstGeom prst="line">
            <a:avLst/>
          </a:prstGeom>
          <a:noFill/>
          <a:ln w="76200" cap="flat" cmpd="sng" algn="ctr">
            <a:solidFill>
              <a:srgbClr val="00B0F0"/>
            </a:solidFill>
            <a:prstDash val="solid"/>
            <a:miter lim="800000"/>
          </a:ln>
          <a:effectLst/>
        </p:spPr>
      </p:cxnSp>
      <p:cxnSp>
        <p:nvCxnSpPr>
          <p:cNvPr id="13" name="Straight Connector 12"/>
          <p:cNvCxnSpPr/>
          <p:nvPr/>
        </p:nvCxnSpPr>
        <p:spPr>
          <a:xfrm>
            <a:off x="9942060" y="1624316"/>
            <a:ext cx="0" cy="254000"/>
          </a:xfrm>
          <a:prstGeom prst="line">
            <a:avLst/>
          </a:prstGeom>
          <a:noFill/>
          <a:ln w="76200" cap="flat" cmpd="sng" algn="ctr">
            <a:solidFill>
              <a:srgbClr val="00B0F0"/>
            </a:solidFill>
            <a:prstDash val="solid"/>
            <a:miter lim="800000"/>
          </a:ln>
          <a:effectLst/>
        </p:spPr>
      </p:cxnSp>
      <p:cxnSp>
        <p:nvCxnSpPr>
          <p:cNvPr id="14" name="Straight Connector 13"/>
          <p:cNvCxnSpPr/>
          <p:nvPr/>
        </p:nvCxnSpPr>
        <p:spPr>
          <a:xfrm>
            <a:off x="4658860" y="1624316"/>
            <a:ext cx="0" cy="254000"/>
          </a:xfrm>
          <a:prstGeom prst="line">
            <a:avLst/>
          </a:prstGeom>
          <a:noFill/>
          <a:ln w="76200" cap="flat" cmpd="sng" algn="ctr">
            <a:solidFill>
              <a:srgbClr val="00B0F0"/>
            </a:solidFill>
            <a:prstDash val="solid"/>
            <a:miter lim="800000"/>
          </a:ln>
          <a:effectLst/>
        </p:spPr>
      </p:cxnSp>
      <p:cxnSp>
        <p:nvCxnSpPr>
          <p:cNvPr id="15" name="Straight Connector 14"/>
          <p:cNvCxnSpPr/>
          <p:nvPr/>
        </p:nvCxnSpPr>
        <p:spPr>
          <a:xfrm>
            <a:off x="5319260" y="1624316"/>
            <a:ext cx="0" cy="254000"/>
          </a:xfrm>
          <a:prstGeom prst="line">
            <a:avLst/>
          </a:prstGeom>
          <a:noFill/>
          <a:ln w="76200" cap="flat" cmpd="sng" algn="ctr">
            <a:solidFill>
              <a:srgbClr val="00B0F0"/>
            </a:solidFill>
            <a:prstDash val="solid"/>
            <a:miter lim="800000"/>
          </a:ln>
          <a:effectLst/>
        </p:spPr>
      </p:cxnSp>
      <p:cxnSp>
        <p:nvCxnSpPr>
          <p:cNvPr id="16" name="Straight Connector 15"/>
          <p:cNvCxnSpPr/>
          <p:nvPr/>
        </p:nvCxnSpPr>
        <p:spPr>
          <a:xfrm>
            <a:off x="5979660" y="1649716"/>
            <a:ext cx="0" cy="254000"/>
          </a:xfrm>
          <a:prstGeom prst="line">
            <a:avLst/>
          </a:prstGeom>
          <a:noFill/>
          <a:ln w="76200" cap="flat" cmpd="sng" algn="ctr">
            <a:solidFill>
              <a:srgbClr val="00B0F0"/>
            </a:solidFill>
            <a:prstDash val="solid"/>
            <a:miter lim="800000"/>
          </a:ln>
          <a:effectLst/>
        </p:spPr>
      </p:cxnSp>
      <p:cxnSp>
        <p:nvCxnSpPr>
          <p:cNvPr id="17" name="Straight Connector 16"/>
          <p:cNvCxnSpPr/>
          <p:nvPr/>
        </p:nvCxnSpPr>
        <p:spPr>
          <a:xfrm>
            <a:off x="3338060" y="1598916"/>
            <a:ext cx="0" cy="254000"/>
          </a:xfrm>
          <a:prstGeom prst="line">
            <a:avLst/>
          </a:prstGeom>
          <a:noFill/>
          <a:ln w="76200" cap="flat" cmpd="sng" algn="ctr">
            <a:solidFill>
              <a:srgbClr val="00B0F0"/>
            </a:solidFill>
            <a:prstDash val="solid"/>
            <a:miter lim="800000"/>
          </a:ln>
          <a:effectLst/>
        </p:spPr>
      </p:cxnSp>
      <p:cxnSp>
        <p:nvCxnSpPr>
          <p:cNvPr id="18" name="Straight Connector 17"/>
          <p:cNvCxnSpPr/>
          <p:nvPr/>
        </p:nvCxnSpPr>
        <p:spPr>
          <a:xfrm>
            <a:off x="3998460" y="1598916"/>
            <a:ext cx="0" cy="254000"/>
          </a:xfrm>
          <a:prstGeom prst="line">
            <a:avLst/>
          </a:prstGeom>
          <a:noFill/>
          <a:ln w="76200" cap="flat" cmpd="sng" algn="ctr">
            <a:solidFill>
              <a:srgbClr val="00B0F0"/>
            </a:solidFill>
            <a:prstDash val="solid"/>
            <a:miter lim="800000"/>
          </a:ln>
          <a:effectLst/>
        </p:spPr>
      </p:cxnSp>
      <p:cxnSp>
        <p:nvCxnSpPr>
          <p:cNvPr id="19" name="Straight Connector 18"/>
          <p:cNvCxnSpPr/>
          <p:nvPr/>
        </p:nvCxnSpPr>
        <p:spPr>
          <a:xfrm>
            <a:off x="4658860" y="1624316"/>
            <a:ext cx="0" cy="254000"/>
          </a:xfrm>
          <a:prstGeom prst="line">
            <a:avLst/>
          </a:prstGeom>
          <a:noFill/>
          <a:ln w="76200" cap="flat" cmpd="sng" algn="ctr">
            <a:solidFill>
              <a:srgbClr val="00B0F0"/>
            </a:solidFill>
            <a:prstDash val="solid"/>
            <a:miter lim="800000"/>
          </a:ln>
          <a:effectLst/>
        </p:spPr>
      </p:cxnSp>
      <p:cxnSp>
        <p:nvCxnSpPr>
          <p:cNvPr id="20" name="Straight Connector 19"/>
          <p:cNvCxnSpPr/>
          <p:nvPr/>
        </p:nvCxnSpPr>
        <p:spPr>
          <a:xfrm>
            <a:off x="2017260" y="1624316"/>
            <a:ext cx="0" cy="254000"/>
          </a:xfrm>
          <a:prstGeom prst="line">
            <a:avLst/>
          </a:prstGeom>
          <a:noFill/>
          <a:ln w="76200" cap="flat" cmpd="sng" algn="ctr">
            <a:solidFill>
              <a:srgbClr val="00B0F0"/>
            </a:solidFill>
            <a:prstDash val="solid"/>
            <a:miter lim="800000"/>
          </a:ln>
          <a:effectLst/>
        </p:spPr>
      </p:cxnSp>
      <p:cxnSp>
        <p:nvCxnSpPr>
          <p:cNvPr id="21" name="Straight Connector 20"/>
          <p:cNvCxnSpPr/>
          <p:nvPr/>
        </p:nvCxnSpPr>
        <p:spPr>
          <a:xfrm>
            <a:off x="2677660" y="1624316"/>
            <a:ext cx="0" cy="254000"/>
          </a:xfrm>
          <a:prstGeom prst="line">
            <a:avLst/>
          </a:prstGeom>
          <a:noFill/>
          <a:ln w="76200" cap="flat" cmpd="sng" algn="ctr">
            <a:solidFill>
              <a:srgbClr val="00B0F0"/>
            </a:solidFill>
            <a:prstDash val="solid"/>
            <a:miter lim="800000"/>
          </a:ln>
          <a:effectLst/>
        </p:spPr>
      </p:cxnSp>
      <p:cxnSp>
        <p:nvCxnSpPr>
          <p:cNvPr id="22" name="Straight Connector 21"/>
          <p:cNvCxnSpPr/>
          <p:nvPr/>
        </p:nvCxnSpPr>
        <p:spPr>
          <a:xfrm>
            <a:off x="3338060" y="1649716"/>
            <a:ext cx="0" cy="254000"/>
          </a:xfrm>
          <a:prstGeom prst="line">
            <a:avLst/>
          </a:prstGeom>
          <a:noFill/>
          <a:ln w="76200" cap="flat" cmpd="sng" algn="ctr">
            <a:solidFill>
              <a:srgbClr val="00B0F0"/>
            </a:solidFill>
            <a:prstDash val="solid"/>
            <a:miter lim="800000"/>
          </a:ln>
          <a:effectLst/>
        </p:spPr>
      </p:cxnSp>
      <p:sp>
        <p:nvSpPr>
          <p:cNvPr id="23" name="TextBox 22"/>
          <p:cNvSpPr txBox="1"/>
          <p:nvPr/>
        </p:nvSpPr>
        <p:spPr>
          <a:xfrm>
            <a:off x="5725660" y="1864769"/>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0</a:t>
            </a:r>
          </a:p>
        </p:txBody>
      </p:sp>
      <p:sp>
        <p:nvSpPr>
          <p:cNvPr id="24" name="TextBox 23"/>
          <p:cNvSpPr txBox="1"/>
          <p:nvPr/>
        </p:nvSpPr>
        <p:spPr>
          <a:xfrm>
            <a:off x="6399606" y="1852916"/>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sp>
        <p:nvSpPr>
          <p:cNvPr id="25" name="TextBox 24"/>
          <p:cNvSpPr txBox="1"/>
          <p:nvPr/>
        </p:nvSpPr>
        <p:spPr>
          <a:xfrm>
            <a:off x="7022754" y="1890169"/>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26" name="TextBox 25"/>
          <p:cNvSpPr txBox="1"/>
          <p:nvPr/>
        </p:nvSpPr>
        <p:spPr>
          <a:xfrm>
            <a:off x="7696700" y="1878316"/>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27" name="TextBox 26"/>
          <p:cNvSpPr txBox="1"/>
          <p:nvPr/>
        </p:nvSpPr>
        <p:spPr>
          <a:xfrm>
            <a:off x="8394354" y="1896942"/>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28" name="TextBox 27"/>
          <p:cNvSpPr txBox="1"/>
          <p:nvPr/>
        </p:nvSpPr>
        <p:spPr>
          <a:xfrm>
            <a:off x="9068300" y="1885089"/>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29" name="TextBox 28"/>
          <p:cNvSpPr txBox="1"/>
          <p:nvPr/>
        </p:nvSpPr>
        <p:spPr>
          <a:xfrm>
            <a:off x="9677900" y="1903716"/>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0" name="TextBox 29"/>
          <p:cNvSpPr txBox="1"/>
          <p:nvPr/>
        </p:nvSpPr>
        <p:spPr>
          <a:xfrm>
            <a:off x="1797125" y="1846142"/>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-6</a:t>
            </a:r>
          </a:p>
        </p:txBody>
      </p:sp>
      <p:sp>
        <p:nvSpPr>
          <p:cNvPr id="31" name="TextBox 30"/>
          <p:cNvSpPr txBox="1"/>
          <p:nvPr/>
        </p:nvSpPr>
        <p:spPr>
          <a:xfrm>
            <a:off x="2420273" y="1883395"/>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-5</a:t>
            </a:r>
          </a:p>
        </p:txBody>
      </p:sp>
      <p:sp>
        <p:nvSpPr>
          <p:cNvPr id="32" name="TextBox 31"/>
          <p:cNvSpPr txBox="1"/>
          <p:nvPr/>
        </p:nvSpPr>
        <p:spPr>
          <a:xfrm>
            <a:off x="3094219" y="1871542"/>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-4</a:t>
            </a:r>
          </a:p>
        </p:txBody>
      </p:sp>
      <p:sp>
        <p:nvSpPr>
          <p:cNvPr id="33" name="TextBox 32"/>
          <p:cNvSpPr txBox="1"/>
          <p:nvPr/>
        </p:nvSpPr>
        <p:spPr>
          <a:xfrm>
            <a:off x="3791873" y="1890168"/>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-3</a:t>
            </a:r>
          </a:p>
        </p:txBody>
      </p:sp>
      <p:sp>
        <p:nvSpPr>
          <p:cNvPr id="34" name="TextBox 33"/>
          <p:cNvSpPr txBox="1"/>
          <p:nvPr/>
        </p:nvSpPr>
        <p:spPr>
          <a:xfrm>
            <a:off x="4465819" y="1878315"/>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-2</a:t>
            </a:r>
          </a:p>
        </p:txBody>
      </p:sp>
      <p:sp>
        <p:nvSpPr>
          <p:cNvPr id="35" name="TextBox 34"/>
          <p:cNvSpPr txBox="1"/>
          <p:nvPr/>
        </p:nvSpPr>
        <p:spPr>
          <a:xfrm>
            <a:off x="5075419" y="1896942"/>
            <a:ext cx="528320" cy="420564"/>
          </a:xfrm>
          <a:prstGeom prst="rect">
            <a:avLst/>
          </a:prstGeom>
          <a:noFill/>
        </p:spPr>
        <p:txBody>
          <a:bodyPr wrap="square" rtlCol="0">
            <a:spAutoFit/>
          </a:bodyPr>
          <a:lstStyle/>
          <a:p>
            <a:pPr algn="ctr"/>
            <a:r>
              <a:rPr lang="en-US" sz="2133" b="1" dirty="0">
                <a:solidFill>
                  <a:prstClr val="black"/>
                </a:solidFill>
                <a:latin typeface="Times New Roman" panose="02020603050405020304" pitchFamily="18" charset="0"/>
                <a:cs typeface="Times New Roman" panose="02020603050405020304" pitchFamily="18" charset="0"/>
              </a:rPr>
              <a:t>-1</a:t>
            </a:r>
          </a:p>
        </p:txBody>
      </p:sp>
      <p:cxnSp>
        <p:nvCxnSpPr>
          <p:cNvPr id="36" name="Straight Connector 35"/>
          <p:cNvCxnSpPr>
            <a:stCxn id="23" idx="2"/>
          </p:cNvCxnSpPr>
          <p:nvPr/>
        </p:nvCxnSpPr>
        <p:spPr>
          <a:xfrm>
            <a:off x="5989820" y="2285333"/>
            <a:ext cx="0" cy="1375303"/>
          </a:xfrm>
          <a:prstGeom prst="line">
            <a:avLst/>
          </a:prstGeom>
          <a:noFill/>
          <a:ln w="57150" cap="flat" cmpd="sng" algn="ctr">
            <a:solidFill>
              <a:srgbClr val="002060"/>
            </a:solidFill>
            <a:prstDash val="solid"/>
            <a:miter lim="800000"/>
          </a:ln>
          <a:effectLst/>
        </p:spPr>
      </p:cxnSp>
      <p:cxnSp>
        <p:nvCxnSpPr>
          <p:cNvPr id="37" name="Straight Connector 36"/>
          <p:cNvCxnSpPr/>
          <p:nvPr/>
        </p:nvCxnSpPr>
        <p:spPr>
          <a:xfrm flipH="1">
            <a:off x="8621259" y="2235992"/>
            <a:ext cx="5080" cy="1407994"/>
          </a:xfrm>
          <a:prstGeom prst="line">
            <a:avLst/>
          </a:prstGeom>
          <a:noFill/>
          <a:ln w="57150" cap="flat" cmpd="sng" algn="ctr">
            <a:solidFill>
              <a:srgbClr val="002060"/>
            </a:solidFill>
            <a:prstDash val="solid"/>
            <a:miter lim="800000"/>
          </a:ln>
          <a:effectLst/>
        </p:spPr>
      </p:cxnSp>
      <p:cxnSp>
        <p:nvCxnSpPr>
          <p:cNvPr id="38" name="Straight Connector 37"/>
          <p:cNvCxnSpPr/>
          <p:nvPr/>
        </p:nvCxnSpPr>
        <p:spPr>
          <a:xfrm>
            <a:off x="3327900" y="2223240"/>
            <a:ext cx="10160" cy="1420746"/>
          </a:xfrm>
          <a:prstGeom prst="line">
            <a:avLst/>
          </a:prstGeom>
          <a:noFill/>
          <a:ln w="57150" cap="flat" cmpd="sng" algn="ctr">
            <a:solidFill>
              <a:srgbClr val="002060"/>
            </a:solidFill>
            <a:prstDash val="solid"/>
            <a:miter lim="800000"/>
          </a:ln>
          <a:effectLst/>
        </p:spPr>
      </p:cxnSp>
      <p:sp>
        <p:nvSpPr>
          <p:cNvPr id="39" name="Left-Right Arrow 38"/>
          <p:cNvSpPr/>
          <p:nvPr/>
        </p:nvSpPr>
        <p:spPr>
          <a:xfrm>
            <a:off x="3327900" y="2798892"/>
            <a:ext cx="2643293" cy="277648"/>
          </a:xfrm>
          <a:prstGeom prst="leftRightArrow">
            <a:avLst/>
          </a:prstGeom>
          <a:solidFill>
            <a:srgbClr val="7030A0"/>
          </a:solidFill>
          <a:ln w="127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Left-Right Arrow 39"/>
          <p:cNvSpPr/>
          <p:nvPr/>
        </p:nvSpPr>
        <p:spPr>
          <a:xfrm>
            <a:off x="6008448" y="2814568"/>
            <a:ext cx="2624665" cy="280598"/>
          </a:xfrm>
          <a:prstGeom prst="leftRightArrow">
            <a:avLst/>
          </a:prstGeom>
          <a:solidFill>
            <a:srgbClr val="7030A0"/>
          </a:solidFill>
          <a:ln w="127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472885" y="3807599"/>
            <a:ext cx="7406028" cy="461665"/>
          </a:xfrm>
          <a:prstGeom prst="rect">
            <a:avLst/>
          </a:prstGeom>
          <a:noFill/>
        </p:spPr>
        <p:txBody>
          <a:bodyPr wrap="square" rtlCol="0">
            <a:spAutoFit/>
          </a:bodyPr>
          <a:lstStyle/>
          <a:p>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mỗi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điểm</a:t>
            </a:r>
            <a:r>
              <a:rPr lang="en-US" sz="2400" b="1" dirty="0">
                <a:solidFill>
                  <a:prstClr val="black"/>
                </a:solidFill>
                <a:latin typeface="Times New Roman" panose="02020603050405020304" pitchFamily="18" charset="0"/>
                <a:cs typeface="Times New Roman" panose="02020603050405020304" pitchFamily="18" charset="0"/>
              </a:rPr>
              <a:t> 4, -4 </a:t>
            </a: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điểm</a:t>
            </a:r>
            <a:r>
              <a:rPr lang="en-US" sz="2400" b="1" dirty="0">
                <a:solidFill>
                  <a:prstClr val="black"/>
                </a:solidFill>
                <a:latin typeface="Times New Roman" panose="02020603050405020304" pitchFamily="18" charset="0"/>
                <a:cs typeface="Times New Roman" panose="02020603050405020304" pitchFamily="18" charset="0"/>
              </a:rPr>
              <a:t> 0 </a:t>
            </a:r>
            <a:r>
              <a:rPr lang="en-US" sz="2400" b="1" dirty="0" err="1">
                <a:solidFill>
                  <a:prstClr val="black"/>
                </a:solidFill>
                <a:latin typeface="Times New Roman" panose="02020603050405020304" pitchFamily="18" charset="0"/>
                <a:cs typeface="Times New Roman" panose="02020603050405020304" pitchFamily="18" charset="0"/>
              </a:rPr>
              <a:t>mấy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err="1">
                <a:solidFill>
                  <a:prstClr val="black"/>
                </a:solidFill>
                <a:latin typeface="Times New Roman" panose="02020603050405020304" pitchFamily="18" charset="0"/>
                <a:cs typeface="Times New Roman" panose="02020603050405020304" pitchFamily="18" charset="0"/>
              </a:rPr>
              <a:t>đơn</a:t>
            </a:r>
            <a:r>
              <a:rPr lang="en-US" sz="2400" b="1">
                <a:solidFill>
                  <a:prstClr val="black"/>
                </a:solidFill>
                <a:latin typeface="Times New Roman" panose="02020603050405020304" pitchFamily="18" charset="0"/>
                <a:cs typeface="Times New Roman" panose="02020603050405020304" pitchFamily="18" charset="0"/>
              </a:rPr>
              <a:t> </a:t>
            </a:r>
            <a:r>
              <a:rPr lang="en-US" sz="2400" b="1" smtClean="0">
                <a:solidFill>
                  <a:prstClr val="black"/>
                </a:solidFill>
                <a:latin typeface="Times New Roman" panose="02020603050405020304" pitchFamily="18" charset="0"/>
                <a:cs typeface="Times New Roman" panose="02020603050405020304" pitchFamily="18" charset="0"/>
              </a:rPr>
              <a:t>vị&gt;</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42" name="Picture 2" descr="QIQI: 十二月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192" y="3015244"/>
            <a:ext cx="999067" cy="6902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QIQI: 十二月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753" y="3007576"/>
            <a:ext cx="980769" cy="67762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18774" y="4592033"/>
            <a:ext cx="10213771" cy="830997"/>
          </a:xfrm>
          <a:prstGeom prst="rect">
            <a:avLst/>
          </a:prstGeom>
          <a:noFill/>
          <a:ln w="57150">
            <a:solidFill>
              <a:srgbClr val="FF0000"/>
            </a:solidFill>
          </a:ln>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Hai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trục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nằm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phía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điểm</a:t>
            </a:r>
            <a:r>
              <a:rPr lang="en-US" sz="2400" dirty="0">
                <a:solidFill>
                  <a:prstClr val="black"/>
                </a:solidFill>
                <a:latin typeface="Times New Roman" panose="02020603050405020304" pitchFamily="18" charset="0"/>
                <a:cs typeface="Times New Roman" panose="02020603050405020304" pitchFamily="18" charset="0"/>
              </a:rPr>
              <a:t> 0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điểm</a:t>
            </a:r>
            <a:r>
              <a:rPr lang="en-US" sz="2400" dirty="0">
                <a:solidFill>
                  <a:prstClr val="black"/>
                </a:solidFill>
                <a:latin typeface="Times New Roman" panose="02020603050405020304" pitchFamily="18" charset="0"/>
                <a:cs typeface="Times New Roman" panose="02020603050405020304" pitchFamily="18" charset="0"/>
              </a:rPr>
              <a:t> 0 </a:t>
            </a:r>
            <a:r>
              <a:rPr lang="en-US" sz="2400" err="1">
                <a:solidFill>
                  <a:prstClr val="black"/>
                </a:solidFill>
                <a:latin typeface="Times New Roman" panose="02020603050405020304" pitchFamily="18" charset="0"/>
                <a:cs typeface="Times New Roman" panose="02020603050405020304" pitchFamily="18" charset="0"/>
              </a:rPr>
              <a:t>được</a:t>
            </a:r>
            <a:r>
              <a:rPr lang="en-US" sz="2400">
                <a:solidFill>
                  <a:prstClr val="black"/>
                </a:solidFill>
                <a:latin typeface="Times New Roman" panose="02020603050405020304" pitchFamily="18" charset="0"/>
                <a:cs typeface="Times New Roman" panose="02020603050405020304" pitchFamily="18" charset="0"/>
              </a:rPr>
              <a:t> </a:t>
            </a:r>
            <a:endParaRPr lang="en-US" sz="2400" smtClean="0">
              <a:solidFill>
                <a:prstClr val="black"/>
              </a:solidFill>
              <a:latin typeface="Times New Roman" panose="02020603050405020304" pitchFamily="18" charset="0"/>
              <a:cs typeface="Times New Roman" panose="02020603050405020304" pitchFamily="18" charset="0"/>
            </a:endParaRPr>
          </a:p>
          <a:p>
            <a:r>
              <a:rPr lang="en-US" sz="2400" smtClean="0">
                <a:solidFill>
                  <a:prstClr val="black"/>
                </a:solidFill>
                <a:latin typeface="Times New Roman" panose="02020603050405020304" pitchFamily="18" charset="0"/>
                <a:cs typeface="Times New Roman" panose="02020603050405020304" pitchFamily="18" charset="0"/>
              </a:rPr>
              <a:t>gọi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nhau</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618774" y="5810157"/>
            <a:ext cx="5915191"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-4 </a:t>
            </a:r>
            <a:r>
              <a:rPr lang="en-US" sz="2400" b="1" dirty="0" err="1">
                <a:solidFill>
                  <a:prstClr val="black"/>
                </a:solidFill>
                <a:latin typeface="Times New Roman" panose="02020603050405020304" pitchFamily="18" charset="0"/>
                <a:cs typeface="Times New Roman" panose="02020603050405020304" pitchFamily="18" charset="0"/>
              </a:rPr>
              <a:t>là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đối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4</a:t>
            </a:r>
          </a:p>
        </p:txBody>
      </p:sp>
      <p:sp>
        <p:nvSpPr>
          <p:cNvPr id="48" name="Rounded Rectangle 47"/>
          <p:cNvSpPr/>
          <p:nvPr/>
        </p:nvSpPr>
        <p:spPr>
          <a:xfrm>
            <a:off x="496122" y="887433"/>
            <a:ext cx="2690121"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4</a:t>
            </a:r>
            <a:r>
              <a:rPr lang="en-US" sz="3200" b="1" smtClean="0">
                <a:solidFill>
                  <a:srgbClr val="FF0000"/>
                </a:solidFill>
                <a:latin typeface="Times New Roman" panose="02020603050405020304" pitchFamily="18" charset="0"/>
                <a:cs typeface="Times New Roman" panose="02020603050405020304" pitchFamily="18" charset="0"/>
              </a:rPr>
              <a:t>. Số đối</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0080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par>
                                <p:cTn id="58" presetID="16" presetClass="entr" presetSubtype="21"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inVertical)">
                                      <p:cBhvr>
                                        <p:cTn id="81" dur="500"/>
                                        <p:tgtEl>
                                          <p:spTgt spid="2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barn(inVertical)">
                                      <p:cBhvr>
                                        <p:cTn id="93" dur="500"/>
                                        <p:tgtEl>
                                          <p:spTgt spid="30"/>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barn(inVertical)">
                                      <p:cBhvr>
                                        <p:cTn id="99" dur="500"/>
                                        <p:tgtEl>
                                          <p:spTgt spid="32"/>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arn(inVertical)">
                                      <p:cBhvr>
                                        <p:cTn id="102" dur="500"/>
                                        <p:tgtEl>
                                          <p:spTgt spid="33"/>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barn(inVertical)">
                                      <p:cBhvr>
                                        <p:cTn id="105" dur="500"/>
                                        <p:tgtEl>
                                          <p:spTgt spid="34"/>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barn(inVertical)">
                                      <p:cBhvr>
                                        <p:cTn id="108" dur="500"/>
                                        <p:tgtEl>
                                          <p:spTgt spid="35"/>
                                        </p:tgtEl>
                                      </p:cBhvr>
                                    </p:animEffect>
                                  </p:childTnLst>
                                </p:cTn>
                              </p:par>
                              <p:par>
                                <p:cTn id="109" presetID="16" presetClass="entr" presetSubtype="21"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barn(inVertical)">
                                      <p:cBhvr>
                                        <p:cTn id="111" dur="500"/>
                                        <p:tgtEl>
                                          <p:spTgt spid="36"/>
                                        </p:tgtEl>
                                      </p:cBhvr>
                                    </p:animEffect>
                                  </p:childTnLst>
                                </p:cTn>
                              </p:par>
                              <p:par>
                                <p:cTn id="112" presetID="16" presetClass="entr" presetSubtype="21"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barn(inVertical)">
                                      <p:cBhvr>
                                        <p:cTn id="114" dur="500"/>
                                        <p:tgtEl>
                                          <p:spTgt spid="37"/>
                                        </p:tgtEl>
                                      </p:cBhvr>
                                    </p:animEffect>
                                  </p:childTnLst>
                                </p:cTn>
                              </p:par>
                              <p:par>
                                <p:cTn id="115" presetID="16" presetClass="entr" presetSubtype="21"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barn(inVertical)">
                                      <p:cBhvr>
                                        <p:cTn id="117" dur="500"/>
                                        <p:tgtEl>
                                          <p:spTgt spid="38"/>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arn(inVertical)">
                                      <p:cBhvr>
                                        <p:cTn id="120" dur="500"/>
                                        <p:tgtEl>
                                          <p:spTgt spid="39"/>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barn(inVertical)">
                                      <p:cBhvr>
                                        <p:cTn id="123" dur="500"/>
                                        <p:tgtEl>
                                          <p:spTgt spid="40"/>
                                        </p:tgtEl>
                                      </p:cBhvr>
                                    </p:animEffect>
                                  </p:childTnLst>
                                </p:cTn>
                              </p:par>
                              <p:par>
                                <p:cTn id="124" presetID="16" presetClass="entr" presetSubtype="21"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barn(inVertical)">
                                      <p:cBhvr>
                                        <p:cTn id="126" dur="500"/>
                                        <p:tgtEl>
                                          <p:spTgt spid="42"/>
                                        </p:tgtEl>
                                      </p:cBhvr>
                                    </p:animEffect>
                                  </p:childTnLst>
                                </p:cTn>
                              </p:par>
                              <p:par>
                                <p:cTn id="127" presetID="16" presetClass="entr" presetSubtype="21"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arn(inVertical)">
                                      <p:cBhvr>
                                        <p:cTn id="129" dur="5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barn(inVertical)">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barn(inVertical)">
                                      <p:cBhvr>
                                        <p:cTn id="139" dur="5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wipe(down)">
                                      <p:cBhvr>
                                        <p:cTn id="1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9" grpId="0" animBg="1"/>
      <p:bldP spid="40" grpId="0" animBg="1"/>
      <p:bldP spid="41" grpId="0"/>
      <p:bldP spid="44" grpId="0" animBg="1"/>
      <p:bldP spid="45" grpId="0"/>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TextBox 2"/>
          <p:cNvSpPr txBox="1"/>
          <p:nvPr/>
        </p:nvSpPr>
        <p:spPr>
          <a:xfrm>
            <a:off x="2712954" y="1964918"/>
            <a:ext cx="7406028" cy="461665"/>
          </a:xfrm>
          <a:prstGeom prst="rect">
            <a:avLst/>
          </a:prstGeom>
          <a:noFill/>
        </p:spPr>
        <p:txBody>
          <a:bodyPr wrap="square" rtlCol="0">
            <a:spAutoFit/>
          </a:bodyPr>
          <a:lstStyle/>
          <a:p>
            <a:r>
              <a:rPr lang="en-US" sz="2400" b="1" dirty="0" err="1">
                <a:solidFill>
                  <a:prstClr val="black"/>
                </a:solidFill>
                <a:latin typeface="Times New Roman" panose="02020603050405020304" pitchFamily="18" charset="0"/>
                <a:cs typeface="Times New Roman" panose="02020603050405020304" pitchFamily="18" charset="0"/>
              </a:rPr>
              <a:t>Tìm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đối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sau</a:t>
            </a:r>
            <a:r>
              <a:rPr lang="en-US" sz="2400" b="1">
                <a:solidFill>
                  <a:prstClr val="black"/>
                </a:solidFill>
                <a:latin typeface="Times New Roman" panose="02020603050405020304" pitchFamily="18" charset="0"/>
                <a:cs typeface="Times New Roman" panose="02020603050405020304" pitchFamily="18" charset="0"/>
              </a:rPr>
              <a:t>: </a:t>
            </a:r>
            <a:r>
              <a:rPr lang="en-US" sz="2400" b="1" smtClean="0">
                <a:solidFill>
                  <a:prstClr val="black"/>
                </a:solidFill>
                <a:latin typeface="Times New Roman" panose="02020603050405020304" pitchFamily="18" charset="0"/>
                <a:cs typeface="Times New Roman" panose="02020603050405020304" pitchFamily="18" charset="0"/>
              </a:rPr>
              <a:t>5; -4; -10; 2020.</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5" name="Pentagon 4"/>
          <p:cNvSpPr/>
          <p:nvPr/>
        </p:nvSpPr>
        <p:spPr>
          <a:xfrm>
            <a:off x="0" y="1911678"/>
            <a:ext cx="2539015" cy="514905"/>
          </a:xfrm>
          <a:prstGeom prst="homePlat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smtClean="0"/>
              <a:t>THỰC HÀNH 5</a:t>
            </a:r>
            <a:endParaRPr lang="en-US" sz="2400" b="1"/>
          </a:p>
        </p:txBody>
      </p:sp>
      <p:sp>
        <p:nvSpPr>
          <p:cNvPr id="6" name="Rounded Rectangle 5"/>
          <p:cNvSpPr/>
          <p:nvPr/>
        </p:nvSpPr>
        <p:spPr>
          <a:xfrm>
            <a:off x="487244" y="1017195"/>
            <a:ext cx="2690121"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4</a:t>
            </a:r>
            <a:r>
              <a:rPr lang="en-US" sz="3200" b="1" smtClean="0">
                <a:solidFill>
                  <a:srgbClr val="FF0000"/>
                </a:solidFill>
                <a:latin typeface="Times New Roman" panose="02020603050405020304" pitchFamily="18" charset="0"/>
                <a:cs typeface="Times New Roman" panose="02020603050405020304" pitchFamily="18" charset="0"/>
              </a:rPr>
              <a:t>. Số đối</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81451" y="2570080"/>
            <a:ext cx="1113322"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12954" y="3247858"/>
            <a:ext cx="4034075" cy="461665"/>
          </a:xfrm>
          <a:prstGeom prst="rect">
            <a:avLst/>
          </a:prstGeom>
          <a:noFill/>
        </p:spPr>
        <p:txBody>
          <a:bodyPr wrap="square" rtlCol="0">
            <a:spAutoFit/>
          </a:bodyPr>
          <a:lstStyle/>
          <a:p>
            <a:pPr marL="342900" indent="-342900">
              <a:buFontTx/>
              <a:buChar char="-"/>
            </a:pPr>
            <a:r>
              <a:rPr lang="en-US" sz="2400" b="1">
                <a:solidFill>
                  <a:srgbClr val="0070C0"/>
                </a:solidFill>
                <a:latin typeface="Times New Roman" panose="02020603050405020304" pitchFamily="18" charset="0"/>
                <a:cs typeface="Times New Roman" panose="02020603050405020304" pitchFamily="18" charset="0"/>
              </a:rPr>
              <a:t>S</a:t>
            </a:r>
            <a:r>
              <a:rPr lang="en-US" sz="2400" b="1" smtClean="0">
                <a:solidFill>
                  <a:srgbClr val="0070C0"/>
                </a:solidFill>
                <a:latin typeface="Times New Roman" panose="02020603050405020304" pitchFamily="18" charset="0"/>
                <a:cs typeface="Times New Roman" panose="02020603050405020304" pitchFamily="18" charset="0"/>
              </a:rPr>
              <a:t>ố đối của số 5 là – 5</a:t>
            </a:r>
          </a:p>
        </p:txBody>
      </p:sp>
      <p:sp>
        <p:nvSpPr>
          <p:cNvPr id="9" name="TextBox 8"/>
          <p:cNvSpPr txBox="1"/>
          <p:nvPr/>
        </p:nvSpPr>
        <p:spPr>
          <a:xfrm>
            <a:off x="2764413" y="3860555"/>
            <a:ext cx="4034075" cy="461665"/>
          </a:xfrm>
          <a:prstGeom prst="rect">
            <a:avLst/>
          </a:prstGeom>
          <a:noFill/>
        </p:spPr>
        <p:txBody>
          <a:bodyPr wrap="square" rtlCol="0">
            <a:spAutoFit/>
          </a:bodyPr>
          <a:lstStyle/>
          <a:p>
            <a:pPr marL="342900" indent="-342900">
              <a:buFontTx/>
              <a:buChar char="-"/>
            </a:pPr>
            <a:r>
              <a:rPr lang="en-US" sz="2400" b="1">
                <a:solidFill>
                  <a:srgbClr val="0070C0"/>
                </a:solidFill>
                <a:latin typeface="Times New Roman" panose="02020603050405020304" pitchFamily="18" charset="0"/>
                <a:cs typeface="Times New Roman" panose="02020603050405020304" pitchFamily="18" charset="0"/>
              </a:rPr>
              <a:t>S</a:t>
            </a:r>
            <a:r>
              <a:rPr lang="en-US" sz="2400" b="1" smtClean="0">
                <a:solidFill>
                  <a:srgbClr val="0070C0"/>
                </a:solidFill>
                <a:latin typeface="Times New Roman" panose="02020603050405020304" pitchFamily="18" charset="0"/>
                <a:cs typeface="Times New Roman" panose="02020603050405020304" pitchFamily="18" charset="0"/>
              </a:rPr>
              <a:t>ố đối của số -4 là 4</a:t>
            </a:r>
          </a:p>
        </p:txBody>
      </p:sp>
      <p:sp>
        <p:nvSpPr>
          <p:cNvPr id="10" name="TextBox 9"/>
          <p:cNvSpPr txBox="1"/>
          <p:nvPr/>
        </p:nvSpPr>
        <p:spPr>
          <a:xfrm>
            <a:off x="2764412" y="4530798"/>
            <a:ext cx="4034075" cy="461665"/>
          </a:xfrm>
          <a:prstGeom prst="rect">
            <a:avLst/>
          </a:prstGeom>
          <a:noFill/>
        </p:spPr>
        <p:txBody>
          <a:bodyPr wrap="square" rtlCol="0">
            <a:spAutoFit/>
          </a:bodyPr>
          <a:lstStyle/>
          <a:p>
            <a:pPr marL="342900" indent="-342900">
              <a:buFontTx/>
              <a:buChar char="-"/>
            </a:pPr>
            <a:r>
              <a:rPr lang="en-US" sz="2400" b="1">
                <a:solidFill>
                  <a:srgbClr val="0070C0"/>
                </a:solidFill>
                <a:latin typeface="Times New Roman" panose="02020603050405020304" pitchFamily="18" charset="0"/>
                <a:cs typeface="Times New Roman" panose="02020603050405020304" pitchFamily="18" charset="0"/>
              </a:rPr>
              <a:t>S</a:t>
            </a:r>
            <a:r>
              <a:rPr lang="en-US" sz="2400" b="1" smtClean="0">
                <a:solidFill>
                  <a:srgbClr val="0070C0"/>
                </a:solidFill>
                <a:latin typeface="Times New Roman" panose="02020603050405020304" pitchFamily="18" charset="0"/>
                <a:cs typeface="Times New Roman" panose="02020603050405020304" pitchFamily="18" charset="0"/>
              </a:rPr>
              <a:t>ố đối của số -10 là 10</a:t>
            </a:r>
          </a:p>
        </p:txBody>
      </p:sp>
      <p:sp>
        <p:nvSpPr>
          <p:cNvPr id="11" name="TextBox 10"/>
          <p:cNvSpPr txBox="1"/>
          <p:nvPr/>
        </p:nvSpPr>
        <p:spPr>
          <a:xfrm>
            <a:off x="2764412" y="5294527"/>
            <a:ext cx="4034075" cy="461665"/>
          </a:xfrm>
          <a:prstGeom prst="rect">
            <a:avLst/>
          </a:prstGeom>
          <a:noFill/>
        </p:spPr>
        <p:txBody>
          <a:bodyPr wrap="square" rtlCol="0">
            <a:spAutoFit/>
          </a:bodyPr>
          <a:lstStyle/>
          <a:p>
            <a:pPr marL="342900" indent="-342900">
              <a:buFontTx/>
              <a:buChar char="-"/>
            </a:pPr>
            <a:r>
              <a:rPr lang="en-US" sz="2400" b="1">
                <a:solidFill>
                  <a:srgbClr val="0070C0"/>
                </a:solidFill>
                <a:latin typeface="Times New Roman" panose="02020603050405020304" pitchFamily="18" charset="0"/>
                <a:cs typeface="Times New Roman" panose="02020603050405020304" pitchFamily="18" charset="0"/>
              </a:rPr>
              <a:t>S</a:t>
            </a:r>
            <a:r>
              <a:rPr lang="en-US" sz="2400" b="1" smtClean="0">
                <a:solidFill>
                  <a:srgbClr val="0070C0"/>
                </a:solidFill>
                <a:latin typeface="Times New Roman" panose="02020603050405020304" pitchFamily="18" charset="0"/>
                <a:cs typeface="Times New Roman" panose="02020603050405020304" pitchFamily="18" charset="0"/>
              </a:rPr>
              <a:t>ố đối của số 2020 là -2020</a:t>
            </a:r>
          </a:p>
        </p:txBody>
      </p:sp>
    </p:spTree>
    <p:extLst>
      <p:ext uri="{BB962C8B-B14F-4D97-AF65-F5344CB8AC3E}">
        <p14:creationId xmlns:p14="http://schemas.microsoft.com/office/powerpoint/2010/main" val="606441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667;p7">
            <a:extLst>
              <a:ext uri="{FF2B5EF4-FFF2-40B4-BE49-F238E27FC236}">
                <a16:creationId xmlns:a16="http://schemas.microsoft.com/office/drawing/2014/main" id="{91B56836-3939-42CC-B221-3C3269531AFC}"/>
              </a:ext>
            </a:extLst>
          </p:cNvPr>
          <p:cNvPicPr preferRelativeResize="0"/>
          <p:nvPr/>
        </p:nvPicPr>
        <p:blipFill rotWithShape="1">
          <a:blip r:embed="rId2">
            <a:alphaModFix/>
          </a:blip>
          <a:srcRect b="14792"/>
          <a:stretch/>
        </p:blipFill>
        <p:spPr>
          <a:xfrm>
            <a:off x="0" y="0"/>
            <a:ext cx="12192000" cy="6858000"/>
          </a:xfrm>
          <a:prstGeom prst="rect">
            <a:avLst/>
          </a:prstGeom>
          <a:noFill/>
          <a:ln>
            <a:noFill/>
          </a:ln>
        </p:spPr>
      </p:pic>
      <p:sp>
        <p:nvSpPr>
          <p:cNvPr id="10243" name="Rectangle 6">
            <a:extLst>
              <a:ext uri="{FF2B5EF4-FFF2-40B4-BE49-F238E27FC236}">
                <a16:creationId xmlns:a16="http://schemas.microsoft.com/office/drawing/2014/main" id="{D0DC072E-5A69-45FE-A3B3-7BAC769D38C8}"/>
              </a:ext>
            </a:extLst>
          </p:cNvPr>
          <p:cNvSpPr>
            <a:spLocks noChangeArrowheads="1"/>
          </p:cNvSpPr>
          <p:nvPr/>
        </p:nvSpPr>
        <p:spPr bwMode="auto">
          <a:xfrm>
            <a:off x="1131093" y="2366559"/>
            <a:ext cx="9929813"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defRPr/>
            </a:pPr>
            <a:r>
              <a:rPr lang="en-US" sz="3800" b="1" smtClean="0">
                <a:ln>
                  <a:solidFill>
                    <a:srgbClr val="FFFFFF"/>
                  </a:solidFill>
                </a:ln>
                <a:solidFill>
                  <a:srgbClr val="FF0000"/>
                </a:solidFill>
                <a:latin typeface="Times New Roman" panose="02020603050405020304" pitchFamily="18" charset="0"/>
                <a:cs typeface="Times New Roman" panose="02020603050405020304" pitchFamily="18" charset="0"/>
              </a:rPr>
              <a:t>BÀI 1: SỐ NGUYÊN ÂM VÀ TẬP HỢP </a:t>
            </a:r>
          </a:p>
          <a:p>
            <a:pPr algn="ctr">
              <a:spcBef>
                <a:spcPct val="50000"/>
              </a:spcBef>
              <a:buFont typeface="Arial" panose="020B0604020202020204" pitchFamily="34" charset="0"/>
              <a:buNone/>
              <a:defRPr/>
            </a:pPr>
            <a:r>
              <a:rPr lang="en-US" sz="3800" b="1" smtClean="0">
                <a:ln>
                  <a:solidFill>
                    <a:srgbClr val="FFFFFF"/>
                  </a:solidFill>
                </a:ln>
                <a:solidFill>
                  <a:srgbClr val="FF0000"/>
                </a:solidFill>
                <a:latin typeface="Times New Roman" panose="02020603050405020304" pitchFamily="18" charset="0"/>
                <a:cs typeface="Times New Roman" panose="02020603050405020304" pitchFamily="18" charset="0"/>
              </a:rPr>
              <a:t>CÁC SỐ NGUYÊN</a:t>
            </a:r>
            <a:endParaRPr lang="en-US" sz="3800" b="1" dirty="0">
              <a:ln>
                <a:solidFill>
                  <a:srgbClr val="FFFFFF"/>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336177"/>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a:spLocks noChangeArrowheads="1"/>
          </p:cNvSpPr>
          <p:nvPr/>
        </p:nvSpPr>
        <p:spPr bwMode="auto">
          <a:xfrm>
            <a:off x="604980" y="1315530"/>
            <a:ext cx="101369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Bài 1: </a:t>
            </a:r>
            <a:r>
              <a:rPr lang="en-US" altLang="en-US" sz="2800" b="1">
                <a:solidFill>
                  <a:srgbClr val="0070C0"/>
                </a:solidFill>
                <a:latin typeface="Times New Roman" panose="02020603050405020304" pitchFamily="18" charset="0"/>
                <a:cs typeface="Times New Roman" panose="02020603050405020304" pitchFamily="18" charset="0"/>
              </a:rPr>
              <a:t>Dùng số nguyên thích hợp để diễn tả các tình huống sau:</a:t>
            </a:r>
          </a:p>
        </p:txBody>
      </p:sp>
      <p:sp>
        <p:nvSpPr>
          <p:cNvPr id="13" name="TextBox 4"/>
          <p:cNvSpPr txBox="1">
            <a:spLocks noChangeArrowheads="1"/>
          </p:cNvSpPr>
          <p:nvPr/>
        </p:nvSpPr>
        <p:spPr bwMode="auto">
          <a:xfrm>
            <a:off x="1676400" y="2311834"/>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a) Thưởng 5 điểm trong một cuộc thi đấu.</a:t>
            </a:r>
          </a:p>
        </p:txBody>
      </p:sp>
      <p:sp>
        <p:nvSpPr>
          <p:cNvPr id="14" name="TextBox 4"/>
          <p:cNvSpPr txBox="1">
            <a:spLocks noChangeArrowheads="1"/>
          </p:cNvSpPr>
          <p:nvPr/>
        </p:nvSpPr>
        <p:spPr bwMode="auto">
          <a:xfrm>
            <a:off x="1676400" y="3170382"/>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b) Bớt 2 điểm vì phạm luật.</a:t>
            </a:r>
          </a:p>
        </p:txBody>
      </p:sp>
      <p:sp>
        <p:nvSpPr>
          <p:cNvPr id="15" name="TextBox 4"/>
          <p:cNvSpPr txBox="1">
            <a:spLocks noChangeArrowheads="1"/>
          </p:cNvSpPr>
          <p:nvPr/>
        </p:nvSpPr>
        <p:spPr bwMode="auto">
          <a:xfrm>
            <a:off x="1676400" y="4114654"/>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c) Tăng 1 bậc lương do làm việc hiệu quả.</a:t>
            </a:r>
          </a:p>
        </p:txBody>
      </p:sp>
      <p:sp>
        <p:nvSpPr>
          <p:cNvPr id="16" name="TextBox 4"/>
          <p:cNvSpPr txBox="1">
            <a:spLocks noChangeArrowheads="1"/>
          </p:cNvSpPr>
          <p:nvPr/>
        </p:nvSpPr>
        <p:spPr bwMode="auto">
          <a:xfrm>
            <a:off x="1676400" y="5016064"/>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d) Hạ 2 bậc xếp loại do thi đấu kém.</a:t>
            </a:r>
          </a:p>
        </p:txBody>
      </p:sp>
      <p:sp>
        <p:nvSpPr>
          <p:cNvPr id="17" name="TextBox 4"/>
          <p:cNvSpPr txBox="1">
            <a:spLocks noChangeArrowheads="1"/>
          </p:cNvSpPr>
          <p:nvPr/>
        </p:nvSpPr>
        <p:spPr bwMode="auto">
          <a:xfrm>
            <a:off x="8305800" y="2311834"/>
            <a:ext cx="6858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+5</a:t>
            </a:r>
          </a:p>
        </p:txBody>
      </p:sp>
      <p:sp>
        <p:nvSpPr>
          <p:cNvPr id="18" name="TextBox 4"/>
          <p:cNvSpPr txBox="1">
            <a:spLocks noChangeArrowheads="1"/>
          </p:cNvSpPr>
          <p:nvPr/>
        </p:nvSpPr>
        <p:spPr bwMode="auto">
          <a:xfrm>
            <a:off x="8310418" y="3213244"/>
            <a:ext cx="6858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-2</a:t>
            </a:r>
          </a:p>
        </p:txBody>
      </p:sp>
      <p:sp>
        <p:nvSpPr>
          <p:cNvPr id="19" name="TextBox 4"/>
          <p:cNvSpPr txBox="1">
            <a:spLocks noChangeArrowheads="1"/>
          </p:cNvSpPr>
          <p:nvPr/>
        </p:nvSpPr>
        <p:spPr bwMode="auto">
          <a:xfrm>
            <a:off x="8334664" y="4114654"/>
            <a:ext cx="6858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+1</a:t>
            </a:r>
          </a:p>
        </p:txBody>
      </p:sp>
      <p:sp>
        <p:nvSpPr>
          <p:cNvPr id="20" name="TextBox 4"/>
          <p:cNvSpPr txBox="1">
            <a:spLocks noChangeArrowheads="1"/>
          </p:cNvSpPr>
          <p:nvPr/>
        </p:nvSpPr>
        <p:spPr bwMode="auto">
          <a:xfrm>
            <a:off x="8334664" y="5016064"/>
            <a:ext cx="6858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-2</a:t>
            </a:r>
          </a:p>
        </p:txBody>
      </p:sp>
      <p:sp>
        <p:nvSpPr>
          <p:cNvPr id="21" name="!!4">
            <a:extLst>
              <a:ext uri="{FF2B5EF4-FFF2-40B4-BE49-F238E27FC236}">
                <a16:creationId xmlns:a16="http://schemas.microsoft.com/office/drawing/2014/main" id="{58E6D429-DC53-47C4-8036-1E9D12B8E28B}"/>
              </a:ext>
            </a:extLst>
          </p:cNvPr>
          <p:cNvSpPr/>
          <p:nvPr/>
        </p:nvSpPr>
        <p:spPr>
          <a:xfrm>
            <a:off x="36140" y="103318"/>
            <a:ext cx="5717294" cy="493723"/>
          </a:xfrm>
          <a:prstGeom prst="roundRect">
            <a:avLst/>
          </a:prstGeom>
          <a:solidFill>
            <a:srgbClr val="1F4E79"/>
          </a:solidFill>
          <a:ln w="25400" cap="flat" cmpd="sng" algn="ctr">
            <a:solidFill>
              <a:srgbClr val="CC4757">
                <a:shade val="50000"/>
              </a:srgbClr>
            </a:solidFill>
            <a:prstDash val="solid"/>
          </a:ln>
          <a:effectLst/>
        </p:spPr>
        <p:txBody>
          <a:bodyPr rtlCol="0" anchor="ctr"/>
          <a:lstStyle/>
          <a:p>
            <a:pPr algn="ctr"/>
            <a:r>
              <a:rPr lang="en-US" sz="2800" b="1" kern="0" smtClean="0">
                <a:solidFill>
                  <a:prstClr val="white"/>
                </a:solidFill>
                <a:latin typeface="Arial" panose="020B0604020202020204" pitchFamily="34" charset="0"/>
                <a:cs typeface="Arial" panose="020B0604020202020204" pitchFamily="34" charset="0"/>
              </a:rPr>
              <a:t>HOẠT ĐỘNG LUYỆN TẬP</a:t>
            </a:r>
            <a:endParaRPr lang="en-US" sz="2800" b="1" kern="0"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4438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33236" y="1869163"/>
            <a:ext cx="9347200" cy="4858597"/>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4"/>
          <p:cNvSpPr txBox="1">
            <a:spLocks noChangeArrowheads="1"/>
          </p:cNvSpPr>
          <p:nvPr/>
        </p:nvSpPr>
        <p:spPr bwMode="auto">
          <a:xfrm>
            <a:off x="468230" y="890759"/>
            <a:ext cx="8879840" cy="5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Bài 2: </a:t>
            </a:r>
            <a:r>
              <a:rPr lang="en-US" altLang="en-US" sz="2800" b="1">
                <a:solidFill>
                  <a:srgbClr val="0070C0"/>
                </a:solidFill>
                <a:latin typeface="Times New Roman" panose="02020603050405020304" pitchFamily="18" charset="0"/>
                <a:cs typeface="Times New Roman" panose="02020603050405020304" pitchFamily="18" charset="0"/>
              </a:rPr>
              <a:t>Số nguyên nào thích hợp cho các ô trống sau:</a:t>
            </a:r>
          </a:p>
        </p:txBody>
      </p:sp>
      <p:sp>
        <p:nvSpPr>
          <p:cNvPr id="5" name="TextBox 4"/>
          <p:cNvSpPr txBox="1">
            <a:spLocks noChangeArrowheads="1"/>
          </p:cNvSpPr>
          <p:nvPr/>
        </p:nvSpPr>
        <p:spPr bwMode="auto">
          <a:xfrm>
            <a:off x="4122881" y="2224980"/>
            <a:ext cx="670792" cy="530922"/>
          </a:xfrm>
          <a:prstGeom prst="rect">
            <a:avLst/>
          </a:prstGeom>
          <a:solidFill>
            <a:srgbClr val="92D050"/>
          </a:solidFill>
          <a:ln w="9525">
            <a:solidFill>
              <a:srgbClr val="00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1</a:t>
            </a:r>
          </a:p>
        </p:txBody>
      </p:sp>
      <p:sp>
        <p:nvSpPr>
          <p:cNvPr id="6" name="TextBox 4"/>
          <p:cNvSpPr txBox="1">
            <a:spLocks noChangeArrowheads="1"/>
          </p:cNvSpPr>
          <p:nvPr/>
        </p:nvSpPr>
        <p:spPr bwMode="auto">
          <a:xfrm>
            <a:off x="7121235" y="3530482"/>
            <a:ext cx="692729" cy="530922"/>
          </a:xfrm>
          <a:prstGeom prst="rect">
            <a:avLst/>
          </a:prstGeom>
          <a:solidFill>
            <a:srgbClr val="92D050"/>
          </a:solidFill>
          <a:ln w="9525">
            <a:solidFill>
              <a:srgbClr val="00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-3</a:t>
            </a:r>
          </a:p>
        </p:txBody>
      </p:sp>
      <p:sp>
        <p:nvSpPr>
          <p:cNvPr id="7" name="TextBox 4"/>
          <p:cNvSpPr txBox="1">
            <a:spLocks noChangeArrowheads="1"/>
          </p:cNvSpPr>
          <p:nvPr/>
        </p:nvSpPr>
        <p:spPr bwMode="auto">
          <a:xfrm>
            <a:off x="8655626" y="4956346"/>
            <a:ext cx="802410" cy="530922"/>
          </a:xfrm>
          <a:prstGeom prst="rect">
            <a:avLst/>
          </a:prstGeom>
          <a:solidFill>
            <a:srgbClr val="92D050"/>
          </a:solidFill>
          <a:ln w="9525">
            <a:solidFill>
              <a:srgbClr val="00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0</a:t>
            </a:r>
          </a:p>
        </p:txBody>
      </p:sp>
      <p:sp>
        <p:nvSpPr>
          <p:cNvPr id="8" name="TextBox 4"/>
          <p:cNvSpPr txBox="1">
            <a:spLocks noChangeArrowheads="1"/>
          </p:cNvSpPr>
          <p:nvPr/>
        </p:nvSpPr>
        <p:spPr bwMode="auto">
          <a:xfrm>
            <a:off x="3124199" y="6086378"/>
            <a:ext cx="736601" cy="529313"/>
          </a:xfrm>
          <a:prstGeom prst="rect">
            <a:avLst/>
          </a:prstGeom>
          <a:solidFill>
            <a:srgbClr val="92D050"/>
          </a:solidFill>
          <a:ln w="9525">
            <a:solidFill>
              <a:srgbClr val="00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-8</a:t>
            </a:r>
          </a:p>
        </p:txBody>
      </p:sp>
      <p:sp>
        <p:nvSpPr>
          <p:cNvPr id="9" name="!!4">
            <a:extLst>
              <a:ext uri="{FF2B5EF4-FFF2-40B4-BE49-F238E27FC236}">
                <a16:creationId xmlns:a16="http://schemas.microsoft.com/office/drawing/2014/main" id="{58E6D429-DC53-47C4-8036-1E9D12B8E28B}"/>
              </a:ext>
            </a:extLst>
          </p:cNvPr>
          <p:cNvSpPr/>
          <p:nvPr/>
        </p:nvSpPr>
        <p:spPr>
          <a:xfrm>
            <a:off x="36140" y="103318"/>
            <a:ext cx="5717294" cy="493723"/>
          </a:xfrm>
          <a:prstGeom prst="roundRect">
            <a:avLst/>
          </a:prstGeom>
          <a:solidFill>
            <a:srgbClr val="1F4E79"/>
          </a:solidFill>
          <a:ln w="25400" cap="flat" cmpd="sng" algn="ctr">
            <a:solidFill>
              <a:srgbClr val="CC4757">
                <a:shade val="50000"/>
              </a:srgbClr>
            </a:solidFill>
            <a:prstDash val="solid"/>
          </a:ln>
          <a:effectLst/>
        </p:spPr>
        <p:txBody>
          <a:bodyPr rtlCol="0" anchor="ctr"/>
          <a:lstStyle/>
          <a:p>
            <a:pPr algn="ctr"/>
            <a:r>
              <a:rPr lang="en-US" sz="2800" b="1" kern="0" smtClean="0">
                <a:solidFill>
                  <a:prstClr val="white"/>
                </a:solidFill>
                <a:latin typeface="Arial" panose="020B0604020202020204" pitchFamily="34" charset="0"/>
                <a:cs typeface="Arial" panose="020B0604020202020204" pitchFamily="34" charset="0"/>
              </a:rPr>
              <a:t>HOẠT ĐỘNG LUYỆN TẬP</a:t>
            </a:r>
            <a:endParaRPr lang="en-US" sz="2800" b="1" kern="0"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0725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9" y="-168247"/>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156814" y="-2311179"/>
            <a:ext cx="609600" cy="609600"/>
          </a:xfrm>
          <a:prstGeom prst="rect">
            <a:avLst/>
          </a:prstGeom>
        </p:spPr>
      </p:pic>
      <p:sp>
        <p:nvSpPr>
          <p:cNvPr id="6" name="Rectangle 2">
            <a:extLst>
              <a:ext uri="{FF2B5EF4-FFF2-40B4-BE49-F238E27FC236}">
                <a16:creationId xmlns:a16="http://schemas.microsoft.com/office/drawing/2014/main" id="{45D60562-028E-4B92-BB2B-E55173015A53}"/>
              </a:ext>
            </a:extLst>
          </p:cNvPr>
          <p:cNvSpPr/>
          <p:nvPr/>
        </p:nvSpPr>
        <p:spPr>
          <a:xfrm>
            <a:off x="112542" y="118080"/>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lgn="ctr">
            <a:solidFill>
              <a:srgbClr val="1F4E79"/>
            </a:solidFill>
            <a:prstDash val="solid"/>
            <a:miter lim="800000"/>
            <a:extLst>
              <a:ext uri="{C807C97D-BFC1-408E-A445-0C87EB9F89A2}">
                <ask:lineSketchStyleProps xmlns="" xmlns:ask="http://schemas.microsoft.com/office/drawing/2018/sketchyshapes" sd="1219033472">
                  <a:prstGeom prst="rect">
                    <a:avLst/>
                  </a:prstGeom>
                  <ask:type>
                    <ask:lineSketchCurved/>
                  </ask:type>
                </ask:lineSketchStyleProps>
              </a:ext>
            </a:extLst>
          </a:ln>
          <a:effectLst/>
        </p:spPr>
        <p:txBody>
          <a:bodyPr rtlCol="0" anchor="ctr"/>
          <a:lstStyle/>
          <a:p>
            <a:pPr algn="ctr">
              <a:defRPr/>
            </a:pPr>
            <a:endParaRPr lang="en-US" kern="0">
              <a:solidFill>
                <a:prstClr val="white"/>
              </a:solidFill>
              <a:latin typeface="Calibri"/>
            </a:endParaRPr>
          </a:p>
        </p:txBody>
      </p:sp>
      <p:pic>
        <p:nvPicPr>
          <p:cNvPr id="9" name="Picture 8"/>
          <p:cNvPicPr>
            <a:picLocks noChangeAspect="1"/>
          </p:cNvPicPr>
          <p:nvPr/>
        </p:nvPicPr>
        <p:blipFill rotWithShape="1">
          <a:blip r:embed="rId7"/>
          <a:srcRect l="25549" t="19271" r="24085" b="35156"/>
          <a:stretch/>
        </p:blipFill>
        <p:spPr>
          <a:xfrm>
            <a:off x="186616" y="939433"/>
            <a:ext cx="11303488" cy="5750320"/>
          </a:xfrm>
          <a:prstGeom prst="rect">
            <a:avLst/>
          </a:prstGeom>
        </p:spPr>
      </p:pic>
      <p:sp>
        <p:nvSpPr>
          <p:cNvPr id="10" name="!!4">
            <a:extLst>
              <a:ext uri="{FF2B5EF4-FFF2-40B4-BE49-F238E27FC236}">
                <a16:creationId xmlns:a16="http://schemas.microsoft.com/office/drawing/2014/main" id="{58E6D429-DC53-47C4-8036-1E9D12B8E28B}"/>
              </a:ext>
            </a:extLst>
          </p:cNvPr>
          <p:cNvSpPr/>
          <p:nvPr/>
        </p:nvSpPr>
        <p:spPr>
          <a:xfrm>
            <a:off x="186616" y="358597"/>
            <a:ext cx="5717294" cy="493723"/>
          </a:xfrm>
          <a:prstGeom prst="roundRect">
            <a:avLst/>
          </a:prstGeom>
          <a:solidFill>
            <a:srgbClr val="1F4E79"/>
          </a:solidFill>
          <a:ln w="25400" cap="flat" cmpd="sng" algn="ctr">
            <a:solidFill>
              <a:srgbClr val="CC4757">
                <a:shade val="50000"/>
              </a:srgbClr>
            </a:solidFill>
            <a:prstDash val="solid"/>
          </a:ln>
          <a:effectLst/>
        </p:spPr>
        <p:txBody>
          <a:bodyPr rtlCol="0" anchor="ctr"/>
          <a:lstStyle/>
          <a:p>
            <a:pPr algn="ctr"/>
            <a:r>
              <a:rPr lang="en-US" sz="2800" b="1" kern="0" smtClean="0">
                <a:solidFill>
                  <a:prstClr val="white"/>
                </a:solidFill>
                <a:latin typeface="Arial" panose="020B0604020202020204" pitchFamily="34" charset="0"/>
                <a:cs typeface="Arial" panose="020B0604020202020204" pitchFamily="34" charset="0"/>
              </a:rPr>
              <a:t>HOẠT ĐỘNG VẬN DỤNG</a:t>
            </a:r>
            <a:endParaRPr lang="en-US" sz="2800" b="1" kern="0"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7304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988" t="39584" r="23762" b="25416"/>
          <a:stretch/>
        </p:blipFill>
        <p:spPr>
          <a:xfrm>
            <a:off x="0" y="482524"/>
            <a:ext cx="12020606" cy="4707369"/>
          </a:xfrm>
          <a:prstGeom prst="rect">
            <a:avLst/>
          </a:prstGeom>
        </p:spPr>
      </p:pic>
      <p:pic>
        <p:nvPicPr>
          <p:cNvPr id="3" name="Picture 2"/>
          <p:cNvPicPr>
            <a:picLocks noChangeAspect="1"/>
          </p:cNvPicPr>
          <p:nvPr/>
        </p:nvPicPr>
        <p:blipFill rotWithShape="1">
          <a:blip r:embed="rId3">
            <a:extLst/>
          </a:blip>
          <a:srcRect l="82402" t="43516" r="10146" b="34304"/>
          <a:stretch/>
        </p:blipFill>
        <p:spPr>
          <a:xfrm>
            <a:off x="11120316" y="5305303"/>
            <a:ext cx="969541" cy="1622495"/>
          </a:xfrm>
          <a:prstGeom prst="rect">
            <a:avLst/>
          </a:prstGeom>
        </p:spPr>
      </p:pic>
      <p:sp>
        <p:nvSpPr>
          <p:cNvPr id="5" name="Rectangle 4"/>
          <p:cNvSpPr>
            <a:spLocks noChangeArrowheads="1"/>
          </p:cNvSpPr>
          <p:nvPr/>
        </p:nvSpPr>
        <p:spPr bwMode="auto">
          <a:xfrm>
            <a:off x="106613" y="5639496"/>
            <a:ext cx="9250316" cy="954107"/>
          </a:xfrm>
          <a:prstGeom prst="rect">
            <a:avLst/>
          </a:prstGeom>
          <a:solidFill>
            <a:srgbClr val="FFD347"/>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Những</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ngày</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có</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nhiệt</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độ</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1</a:t>
            </a:r>
            <a:r>
              <a:rPr lang="en-US" altLang="en-US" sz="2800" baseline="30000" dirty="0" err="1" smtClean="0">
                <a:solidFill>
                  <a:srgbClr val="000000"/>
                </a:solidFill>
                <a:latin typeface="A\"/>
                <a:ea typeface="Times New Roman" panose="02020603050405020304" pitchFamily="18" charset="0"/>
                <a:cs typeface="Times New Roman" panose="02020603050405020304" pitchFamily="18" charset="0"/>
              </a:rPr>
              <a:t>0</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2</a:t>
            </a:r>
            <a:r>
              <a:rPr lang="en-US" altLang="en-US" sz="2800" baseline="30000" dirty="0" err="1" smtClean="0">
                <a:solidFill>
                  <a:srgbClr val="000000"/>
                </a:solidFill>
                <a:latin typeface="A\"/>
                <a:ea typeface="Times New Roman" panose="02020603050405020304" pitchFamily="18" charset="0"/>
                <a:cs typeface="Times New Roman" panose="02020603050405020304" pitchFamily="18" charset="0"/>
              </a:rPr>
              <a:t>0</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6</a:t>
            </a:r>
            <a:r>
              <a:rPr lang="en-US" altLang="en-US" sz="2800" baseline="30000" dirty="0" err="1" smtClean="0">
                <a:solidFill>
                  <a:srgbClr val="000000"/>
                </a:solidFill>
                <a:latin typeface="A\"/>
                <a:ea typeface="Times New Roman" panose="02020603050405020304" pitchFamily="18" charset="0"/>
                <a:cs typeface="Times New Roman" panose="02020603050405020304" pitchFamily="18" charset="0"/>
              </a:rPr>
              <a:t>0</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a:t>
            </a:r>
            <a:r>
              <a:rPr lang="en-US" altLang="en-US" sz="2800" dirty="0">
                <a:solidFill>
                  <a:srgbClr val="000000"/>
                </a:solidFill>
                <a:latin typeface="A\"/>
                <a:ea typeface="Times New Roman" panose="02020603050405020304" pitchFamily="18" charset="0"/>
                <a:cs typeface="Times New Roman" panose="02020603050405020304" pitchFamily="18" charset="0"/>
              </a:rPr>
              <a:t>;</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7</a:t>
            </a:r>
            <a:r>
              <a:rPr lang="en-US" altLang="en-US" sz="2800" baseline="30000" dirty="0" err="1" smtClean="0">
                <a:solidFill>
                  <a:srgbClr val="000000"/>
                </a:solidFill>
                <a:latin typeface="A\"/>
                <a:ea typeface="Times New Roman" panose="02020603050405020304" pitchFamily="18" charset="0"/>
                <a:cs typeface="Times New Roman" panose="02020603050405020304" pitchFamily="18" charset="0"/>
              </a:rPr>
              <a:t>0</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là</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ngày</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có</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mức</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nhiệt</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dưới</a:t>
            </a:r>
            <a:r>
              <a:rPr lang="en-US" altLang="en-US" sz="2800" dirty="0">
                <a:solidFill>
                  <a:srgbClr val="000000"/>
                </a:solidFill>
                <a:latin typeface="A\"/>
                <a:ea typeface="Times New Roman" panose="02020603050405020304" pitchFamily="18" charset="0"/>
                <a:cs typeface="Times New Roman" panose="02020603050405020304" pitchFamily="18" charset="0"/>
              </a:rPr>
              <a:t> </a:t>
            </a:r>
            <a:r>
              <a:rPr lang="en-US" altLang="en-US" sz="2800" dirty="0" err="1">
                <a:solidFill>
                  <a:srgbClr val="000000"/>
                </a:solidFill>
                <a:latin typeface="A\"/>
                <a:ea typeface="Times New Roman" panose="02020603050405020304" pitchFamily="18" charset="0"/>
                <a:cs typeface="Times New Roman" panose="02020603050405020304" pitchFamily="18" charset="0"/>
              </a:rPr>
              <a:t>0</a:t>
            </a:r>
            <a:r>
              <a:rPr lang="en-US" altLang="en-US" sz="2800" baseline="30000" dirty="0" err="1" smtClean="0">
                <a:solidFill>
                  <a:srgbClr val="000000"/>
                </a:solidFill>
                <a:latin typeface="A\"/>
                <a:ea typeface="Times New Roman" panose="02020603050405020304" pitchFamily="18" charset="0"/>
                <a:cs typeface="Times New Roman" panose="02020603050405020304" pitchFamily="18" charset="0"/>
              </a:rPr>
              <a:t>0</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a:t>
            </a:r>
            <a:endParaRPr lang="en-US" altLang="en-US" sz="2800" dirty="0" smtClean="0">
              <a:solidFill>
                <a:prstClr val="black"/>
              </a:solidFill>
              <a:latin typeface="A\"/>
            </a:endParaRPr>
          </a:p>
        </p:txBody>
      </p:sp>
      <p:sp>
        <p:nvSpPr>
          <p:cNvPr id="6" name="Rectangle 4"/>
          <p:cNvSpPr>
            <a:spLocks noChangeArrowheads="1"/>
          </p:cNvSpPr>
          <p:nvPr/>
        </p:nvSpPr>
        <p:spPr bwMode="auto">
          <a:xfrm>
            <a:off x="106613" y="5639496"/>
            <a:ext cx="9250316" cy="954107"/>
          </a:xfrm>
          <a:prstGeom prst="rect">
            <a:avLst/>
          </a:prstGeom>
          <a:solidFill>
            <a:srgbClr val="FFD347"/>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Các</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A\"/>
                <a:ea typeface="Times New Roman" panose="02020603050405020304" pitchFamily="18" charset="0"/>
                <a:cs typeface="Times New Roman" panose="02020603050405020304" pitchFamily="18" charset="0"/>
              </a:rPr>
              <a:t>số</a:t>
            </a:r>
            <a:r>
              <a:rPr lang="en-US" altLang="en-US" sz="2800" dirty="0" smtClean="0">
                <a:solidFill>
                  <a:srgbClr val="000000"/>
                </a:solidFill>
                <a:latin typeface="A\"/>
                <a:ea typeface="Times New Roman" panose="02020603050405020304" pitchFamily="18" charset="0"/>
                <a:cs typeface="Times New Roman" panose="02020603050405020304" pitchFamily="18" charset="0"/>
              </a:rPr>
              <a:t> -1; -2; -6; -7 </a:t>
            </a:r>
            <a:r>
              <a:rPr lang="vi-VN" altLang="en-US" sz="2800" dirty="0">
                <a:solidFill>
                  <a:srgbClr val="000000"/>
                </a:solidFill>
                <a:latin typeface="A\"/>
                <a:ea typeface="Times New Roman" panose="02020603050405020304" pitchFamily="18" charset="0"/>
                <a:cs typeface="Times New Roman" panose="02020603050405020304" pitchFamily="18" charset="0"/>
              </a:rPr>
              <a:t>được gọi là số nguyên </a:t>
            </a:r>
            <a:r>
              <a:rPr lang="vi-VN" altLang="en-US" sz="2800">
                <a:solidFill>
                  <a:srgbClr val="000000"/>
                </a:solidFill>
                <a:latin typeface="A\"/>
                <a:ea typeface="Times New Roman" panose="02020603050405020304" pitchFamily="18" charset="0"/>
                <a:cs typeface="Times New Roman" panose="02020603050405020304" pitchFamily="18" charset="0"/>
              </a:rPr>
              <a:t>âm</a:t>
            </a:r>
            <a:r>
              <a:rPr lang="vi-VN" altLang="en-US" sz="2800" smtClean="0">
                <a:solidFill>
                  <a:srgbClr val="000000"/>
                </a:solidFill>
                <a:latin typeface="A\"/>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altLang="en-US" sz="2800" dirty="0" smtClean="0">
              <a:solidFill>
                <a:prstClr val="black"/>
              </a:solidFill>
              <a:latin typeface="A\"/>
            </a:endParaRPr>
          </a:p>
        </p:txBody>
      </p:sp>
      <p:sp>
        <p:nvSpPr>
          <p:cNvPr id="8" name="Cloud Callout 7"/>
          <p:cNvSpPr/>
          <p:nvPr/>
        </p:nvSpPr>
        <p:spPr>
          <a:xfrm>
            <a:off x="6249879" y="2249210"/>
            <a:ext cx="5460008" cy="2831292"/>
          </a:xfrm>
          <a:prstGeom prst="cloudCallout">
            <a:avLst>
              <a:gd name="adj1" fmla="val 43182"/>
              <a:gd name="adj2" fmla="val 71523"/>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just">
              <a:lnSpc>
                <a:spcPct val="115000"/>
              </a:lnSpc>
            </a:pPr>
            <a:r>
              <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 có nhận xét gì về nhiệt độ của các ngày 18, 19, 22, 23, 34?</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a:ln w="25400" cap="flat" cmpd="sng" algn="ctr">
            <a:solidFill>
              <a:srgbClr val="CC475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HOẠT</a:t>
            </a:r>
            <a:r>
              <a:rPr kumimoji="0" lang="en-US" sz="28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err="1" smtClean="0">
                <a:ln>
                  <a:noFill/>
                </a:ln>
                <a:solidFill>
                  <a:prstClr val="white"/>
                </a:solidFill>
                <a:effectLst/>
                <a:uLnTx/>
                <a:uFillTx/>
                <a:latin typeface="Arial" panose="020B0604020202020204" pitchFamily="34" charset="0"/>
                <a:ea typeface="+mn-ea"/>
                <a:cs typeface="Arial" panose="020B0604020202020204" pitchFamily="34" charset="0"/>
              </a:rPr>
              <a:t>ĐỘNG</a:t>
            </a:r>
            <a:r>
              <a:rPr kumimoji="0" lang="en-US" sz="2800" b="1"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KHỞI</a:t>
            </a:r>
            <a:r>
              <a:rPr kumimoji="0" lang="en-US" sz="2800" b="1" i="0" u="none" strike="noStrike" kern="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ĐỘNG</a:t>
            </a:r>
            <a:endParaRPr kumimoji="0" lang="en-US" sz="28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6197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srcRect/>
          <a:stretch>
            <a:fillRect/>
          </a:stretch>
        </p:blipFill>
        <p:spPr bwMode="auto">
          <a:xfrm>
            <a:off x="1562825" y="1753831"/>
            <a:ext cx="1846555" cy="4565174"/>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4247733" y="2036937"/>
            <a:ext cx="5943600" cy="1116013"/>
          </a:xfrm>
          <a:prstGeom prst="wedgeRoundRectCallout">
            <a:avLst>
              <a:gd name="adj1" fmla="val -67575"/>
              <a:gd name="adj2" fmla="val 45268"/>
              <a:gd name="adj3" fmla="val 16667"/>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Hãy</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đọc</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số</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chỉ</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C) ở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trên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mực</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số</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0?</a:t>
            </a:r>
          </a:p>
        </p:txBody>
      </p:sp>
      <p:sp>
        <p:nvSpPr>
          <p:cNvPr id="6" name="Rounded Rectangular Callout 5"/>
          <p:cNvSpPr/>
          <p:nvPr/>
        </p:nvSpPr>
        <p:spPr>
          <a:xfrm>
            <a:off x="4337327" y="3958778"/>
            <a:ext cx="5943600" cy="1116013"/>
          </a:xfrm>
          <a:prstGeom prst="wedgeRoundRectCallout">
            <a:avLst>
              <a:gd name="adj1" fmla="val -72704"/>
              <a:gd name="adj2" fmla="val 45268"/>
              <a:gd name="adj3" fmla="val 16667"/>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nhiệt</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độ</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mực</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0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mang</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7" name="TextBox 4"/>
          <p:cNvSpPr txBox="1">
            <a:spLocks noChangeArrowheads="1"/>
          </p:cNvSpPr>
          <p:nvPr/>
        </p:nvSpPr>
        <p:spPr bwMode="auto">
          <a:xfrm>
            <a:off x="4247733" y="3977829"/>
            <a:ext cx="5749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smtClean="0">
                <a:solidFill>
                  <a:prstClr val="black"/>
                </a:solidFill>
                <a:latin typeface="Times New Roman" panose="02020603050405020304" pitchFamily="18" charset="0"/>
                <a:cs typeface="Times New Roman" panose="02020603050405020304" pitchFamily="18" charset="0"/>
              </a:rPr>
              <a:t>Các số chỉ nhiệt độ dưới mực số 0 có mang dấu “–”</a:t>
            </a:r>
          </a:p>
        </p:txBody>
      </p:sp>
      <p:sp>
        <p:nvSpPr>
          <p:cNvPr id="8" name="TextBox 27">
            <a:extLst>
              <a:ext uri="{FF2B5EF4-FFF2-40B4-BE49-F238E27FC236}">
                <a16:creationId xmlns:a16="http://schemas.microsoft.com/office/drawing/2014/main" id="{BB111D0E-1EC7-4CF6-AC18-B6B340C8220A}"/>
              </a:ext>
            </a:extLst>
          </p:cNvPr>
          <p:cNvSpPr txBox="1"/>
          <p:nvPr/>
        </p:nvSpPr>
        <p:spPr>
          <a:xfrm>
            <a:off x="1373183" y="94219"/>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pic>
        <p:nvPicPr>
          <p:cNvPr id="9" name="Google Shape;577;p3">
            <a:extLst>
              <a:ext uri="{FF2B5EF4-FFF2-40B4-BE49-F238E27FC236}">
                <a16:creationId xmlns:a16="http://schemas.microsoft.com/office/drawing/2014/main" id="{EBB82E65-FBB1-48A6-AC62-1020145934E3}"/>
              </a:ext>
            </a:extLst>
          </p:cNvPr>
          <p:cNvPicPr preferRelativeResize="0"/>
          <p:nvPr/>
        </p:nvPicPr>
        <p:blipFill rotWithShape="1">
          <a:blip r:embed="rId3">
            <a:alphaModFix/>
          </a:blip>
          <a:srcRect/>
          <a:stretch/>
        </p:blipFill>
        <p:spPr>
          <a:xfrm>
            <a:off x="11180276" y="0"/>
            <a:ext cx="1011724" cy="1290645"/>
          </a:xfrm>
          <a:prstGeom prst="rect">
            <a:avLst/>
          </a:prstGeom>
          <a:noFill/>
          <a:ln>
            <a:noFill/>
          </a:ln>
        </p:spPr>
      </p:pic>
      <p:sp>
        <p:nvSpPr>
          <p:cNvPr id="3" name="Rounded Rectangle 2"/>
          <p:cNvSpPr/>
          <p:nvPr/>
        </p:nvSpPr>
        <p:spPr>
          <a:xfrm>
            <a:off x="506026" y="884501"/>
            <a:ext cx="606344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0" name="Hình ảnh 6" descr="Ảnh có chứa văn bản, đồ họa véc-tơ, mẫu họa&#10;&#10;Mô tả được tạo tự động">
            <a:extLst>
              <a:ext uri="{FF2B5EF4-FFF2-40B4-BE49-F238E27FC236}">
                <a16:creationId xmlns:a16="http://schemas.microsoft.com/office/drawing/2014/main" id="{4C4EDA9C-D0CA-43A7-98FC-A7D4A4C9164E}"/>
              </a:ext>
            </a:extLst>
          </p:cNvPr>
          <p:cNvPicPr>
            <a:picLocks noChangeAspect="1"/>
          </p:cNvPicPr>
          <p:nvPr/>
        </p:nvPicPr>
        <p:blipFill>
          <a:blip r:embed="rId4"/>
          <a:stretch>
            <a:fillRect/>
          </a:stretch>
        </p:blipFill>
        <p:spPr>
          <a:xfrm>
            <a:off x="10538691" y="4632784"/>
            <a:ext cx="1534911" cy="2225215"/>
          </a:xfrm>
          <a:prstGeom prst="rect">
            <a:avLst/>
          </a:prstGeom>
        </p:spPr>
      </p:pic>
    </p:spTree>
    <p:extLst>
      <p:ext uri="{BB962C8B-B14F-4D97-AF65-F5344CB8AC3E}">
        <p14:creationId xmlns:p14="http://schemas.microsoft.com/office/powerpoint/2010/main" val="530427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36083" y="1731146"/>
            <a:ext cx="4980372" cy="3948067"/>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4190260" y="5789780"/>
            <a:ext cx="5523391" cy="1004584"/>
          </a:xfrm>
          <a:prstGeom prst="wedgeRoundRectCallout">
            <a:avLst>
              <a:gd name="adj1" fmla="val -62960"/>
              <a:gd name="adj2" fmla="val -145112"/>
              <a:gd name="adj3" fmla="val 16667"/>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bậc</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thang</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độ</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mang</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trừ</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nằm</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hay ở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mực</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biển</a:t>
            </a:r>
            <a:r>
              <a:rPr kumimoji="0" lang="en-US" sz="24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6" name="TextBox 27">
            <a:extLst>
              <a:ext uri="{FF2B5EF4-FFF2-40B4-BE49-F238E27FC236}">
                <a16:creationId xmlns:a16="http://schemas.microsoft.com/office/drawing/2014/main" id="{BB111D0E-1EC7-4CF6-AC18-B6B340C8220A}"/>
              </a:ext>
            </a:extLst>
          </p:cNvPr>
          <p:cNvSpPr txBox="1"/>
          <p:nvPr/>
        </p:nvSpPr>
        <p:spPr>
          <a:xfrm>
            <a:off x="1373183" y="94219"/>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7" name="Rounded Rectangle 6"/>
          <p:cNvSpPr/>
          <p:nvPr/>
        </p:nvSpPr>
        <p:spPr>
          <a:xfrm>
            <a:off x="665824" y="928890"/>
            <a:ext cx="606344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8" name="Google Shape;577;p3">
            <a:extLst>
              <a:ext uri="{FF2B5EF4-FFF2-40B4-BE49-F238E27FC236}">
                <a16:creationId xmlns:a16="http://schemas.microsoft.com/office/drawing/2014/main" id="{EBB82E65-FBB1-48A6-AC62-1020145934E3}"/>
              </a:ext>
            </a:extLst>
          </p:cNvPr>
          <p:cNvPicPr preferRelativeResize="0"/>
          <p:nvPr/>
        </p:nvPicPr>
        <p:blipFill rotWithShape="1">
          <a:blip r:embed="rId3">
            <a:alphaModFix/>
          </a:blip>
          <a:srcRect/>
          <a:stretch/>
        </p:blipFill>
        <p:spPr>
          <a:xfrm>
            <a:off x="11180276" y="94219"/>
            <a:ext cx="1011724" cy="1290645"/>
          </a:xfrm>
          <a:prstGeom prst="rect">
            <a:avLst/>
          </a:prstGeom>
          <a:noFill/>
          <a:ln>
            <a:noFill/>
          </a:ln>
        </p:spPr>
      </p:pic>
      <p:sp>
        <p:nvSpPr>
          <p:cNvPr id="9" name="Cloud Callout 8"/>
          <p:cNvSpPr/>
          <p:nvPr/>
        </p:nvSpPr>
        <p:spPr>
          <a:xfrm>
            <a:off x="6581065" y="1512407"/>
            <a:ext cx="4962617" cy="3515557"/>
          </a:xfrm>
          <a:prstGeom prst="cloudCallout">
            <a:avLst>
              <a:gd name="adj1" fmla="val 35518"/>
              <a:gd name="adj2" fmla="val 7790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400" b="1">
                <a:solidFill>
                  <a:schemeClr val="bg1"/>
                </a:solidFill>
                <a:latin typeface="Times New Roman" panose="02020603050405020304" pitchFamily="18" charset="0"/>
                <a:cs typeface="Times New Roman" panose="02020603050405020304" pitchFamily="18" charset="0"/>
              </a:rPr>
              <a:t>Hãy cho biết phép tính nào dưới đây không thực hiện được trong tập hợp số tự nhiên?</a:t>
            </a:r>
          </a:p>
          <a:p>
            <a:pPr lvl="0" algn="ctr"/>
            <a:r>
              <a:rPr lang="en-US" sz="2400" b="1">
                <a:solidFill>
                  <a:schemeClr val="bg1"/>
                </a:solidFill>
                <a:latin typeface="Times New Roman" panose="02020603050405020304" pitchFamily="18" charset="0"/>
                <a:cs typeface="Times New Roman" panose="02020603050405020304" pitchFamily="18" charset="0"/>
              </a:rPr>
              <a:t>2 + </a:t>
            </a:r>
            <a:r>
              <a:rPr lang="en-US" sz="2400" b="1" smtClean="0">
                <a:solidFill>
                  <a:schemeClr val="bg1"/>
                </a:solidFill>
                <a:latin typeface="Times New Roman" panose="02020603050405020304" pitchFamily="18" charset="0"/>
                <a:cs typeface="Times New Roman" panose="02020603050405020304" pitchFamily="18" charset="0"/>
              </a:rPr>
              <a:t>3; 3 </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4; 6 </a:t>
            </a:r>
            <a:r>
              <a:rPr lang="en-US" sz="2400" b="1">
                <a:solidFill>
                  <a:schemeClr val="bg1"/>
                </a:solidFill>
                <a:latin typeface="Times New Roman" panose="02020603050405020304" pitchFamily="18" charset="0"/>
                <a:cs typeface="Times New Roman" panose="02020603050405020304" pitchFamily="18" charset="0"/>
              </a:rPr>
              <a:t>– 9</a:t>
            </a:r>
          </a:p>
          <a:p>
            <a:pPr lvl="0" algn="ctr"/>
            <a:r>
              <a:rPr lang="en-US" sz="2400" b="1" smtClean="0">
                <a:solidFill>
                  <a:schemeClr val="bg1"/>
                </a:solidFill>
                <a:latin typeface="Times New Roman" panose="02020603050405020304" pitchFamily="18" charset="0"/>
                <a:cs typeface="Times New Roman" panose="02020603050405020304" pitchFamily="18" charset="0"/>
              </a:rPr>
              <a:t>   3 </a:t>
            </a:r>
            <a:r>
              <a:rPr lang="en-US" sz="2400" b="1">
                <a:solidFill>
                  <a:schemeClr val="bg1"/>
                </a:solidFill>
                <a:latin typeface="Times New Roman" panose="02020603050405020304" pitchFamily="18" charset="0"/>
                <a:cs typeface="Times New Roman" panose="02020603050405020304" pitchFamily="18" charset="0"/>
              </a:rPr>
              <a:t>+ 7</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4">
            <a:extLst/>
          </a:blip>
          <a:srcRect l="82402" t="43516" r="10146" b="34304"/>
          <a:stretch/>
        </p:blipFill>
        <p:spPr>
          <a:xfrm>
            <a:off x="11120316" y="5305303"/>
            <a:ext cx="969541" cy="1622495"/>
          </a:xfrm>
          <a:prstGeom prst="rect">
            <a:avLst/>
          </a:prstGeom>
        </p:spPr>
      </p:pic>
    </p:spTree>
    <p:extLst>
      <p:ext uri="{BB962C8B-B14F-4D97-AF65-F5344CB8AC3E}">
        <p14:creationId xmlns:p14="http://schemas.microsoft.com/office/powerpoint/2010/main" val="20436309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078899" y="1707749"/>
            <a:ext cx="3949700" cy="2843213"/>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a:off x="1373183" y="4985535"/>
            <a:ext cx="8686800" cy="1200150"/>
          </a:xfrm>
          <a:prstGeom prst="rect">
            <a:avLst/>
          </a:prstGeom>
          <a:solidFill>
            <a:srgbClr val="00B0F0"/>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2400" b="1" smtClean="0">
                <a:latin typeface="Times New Roman" panose="02020603050405020304" pitchFamily="18" charset="0"/>
                <a:cs typeface="Times New Roman" panose="02020603050405020304" pitchFamily="18" charset="0"/>
              </a:rPr>
              <a:t>Trong đời sống, để biểu diễn nhiệt độ dưới không độ, độ cao dưới mực nước biển, để thực hiện được phép trừ hai số tự nhiên… người ta cần sử dụng một loại số mới, đó là </a:t>
            </a:r>
            <a:r>
              <a:rPr lang="en-US" altLang="en-US" sz="2400" b="1" smtClean="0">
                <a:solidFill>
                  <a:srgbClr val="FF0000"/>
                </a:solidFill>
                <a:latin typeface="Times New Roman" panose="02020603050405020304" pitchFamily="18" charset="0"/>
                <a:cs typeface="Times New Roman" panose="02020603050405020304" pitchFamily="18" charset="0"/>
              </a:rPr>
              <a:t>số nguyên âm.</a:t>
            </a:r>
          </a:p>
        </p:txBody>
      </p:sp>
      <p:pic>
        <p:nvPicPr>
          <p:cNvPr id="6" name="Picture 12"/>
          <p:cNvPicPr>
            <a:picLocks noChangeAspect="1" noChangeArrowheads="1"/>
          </p:cNvPicPr>
          <p:nvPr/>
        </p:nvPicPr>
        <p:blipFill>
          <a:blip r:embed="rId3"/>
          <a:srcRect/>
          <a:stretch>
            <a:fillRect/>
          </a:stretch>
        </p:blipFill>
        <p:spPr bwMode="auto">
          <a:xfrm>
            <a:off x="1706732" y="1653775"/>
            <a:ext cx="1193800" cy="2951163"/>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27">
            <a:extLst>
              <a:ext uri="{FF2B5EF4-FFF2-40B4-BE49-F238E27FC236}">
                <a16:creationId xmlns:a16="http://schemas.microsoft.com/office/drawing/2014/main" id="{BB111D0E-1EC7-4CF6-AC18-B6B340C8220A}"/>
              </a:ext>
            </a:extLst>
          </p:cNvPr>
          <p:cNvSpPr txBox="1"/>
          <p:nvPr/>
        </p:nvSpPr>
        <p:spPr>
          <a:xfrm>
            <a:off x="1373183" y="94219"/>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8" name="Rectangle 7"/>
          <p:cNvSpPr/>
          <p:nvPr/>
        </p:nvSpPr>
        <p:spPr>
          <a:xfrm>
            <a:off x="8909667" y="2782240"/>
            <a:ext cx="2300631" cy="646331"/>
          </a:xfrm>
          <a:prstGeom prst="rect">
            <a:avLst/>
          </a:prstGeom>
          <a:solidFill>
            <a:srgbClr val="FFFF00"/>
          </a:solidFill>
          <a:ln>
            <a:solidFill>
              <a:schemeClr val="tx1"/>
            </a:solidFill>
            <a:prstDash val="dash"/>
          </a:ln>
        </p:spPr>
        <p:txBody>
          <a:bodyPr wrap="none">
            <a:spAutoFit/>
          </a:bodyPr>
          <a:lstStyle/>
          <a:p>
            <a:pPr lvl="0" algn="ctr"/>
            <a:r>
              <a:rPr lang="en-US" sz="3600" b="1">
                <a:latin typeface="Times New Roman" panose="02020603050405020304" pitchFamily="18" charset="0"/>
                <a:cs typeface="Times New Roman" panose="02020603050405020304" pitchFamily="18" charset="0"/>
              </a:rPr>
              <a:t>3 – 4; 6 – 9</a:t>
            </a:r>
          </a:p>
        </p:txBody>
      </p:sp>
      <p:sp>
        <p:nvSpPr>
          <p:cNvPr id="9" name="Rounded Rectangle 8"/>
          <p:cNvSpPr/>
          <p:nvPr/>
        </p:nvSpPr>
        <p:spPr>
          <a:xfrm>
            <a:off x="665824" y="928890"/>
            <a:ext cx="606344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999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373183" y="94219"/>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graphicFrame>
        <p:nvGraphicFramePr>
          <p:cNvPr id="3" name="Diagram 2"/>
          <p:cNvGraphicFramePr/>
          <p:nvPr>
            <p:extLst>
              <p:ext uri="{D42A27DB-BD31-4B8C-83A1-F6EECF244321}">
                <p14:modId xmlns:p14="http://schemas.microsoft.com/office/powerpoint/2010/main" val="2158619263"/>
              </p:ext>
            </p:extLst>
          </p:nvPr>
        </p:nvGraphicFramePr>
        <p:xfrm>
          <a:off x="2124723"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65824" y="928890"/>
            <a:ext cx="606344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2388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231140" y="1802197"/>
            <a:ext cx="9635127" cy="8318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2400" b="1" smtClean="0">
                <a:solidFill>
                  <a:prstClr val="black"/>
                </a:solidFill>
                <a:latin typeface="Times New Roman" panose="02020603050405020304" pitchFamily="18" charset="0"/>
                <a:cs typeface="Times New Roman" panose="02020603050405020304" pitchFamily="18" charset="0"/>
              </a:rPr>
              <a:t>Số nguyên âm được ghi như sau: -1; -2; -3;… và được đọc là: âm một, âm hai, âm ba… hoặc: trừ một, trừ hai, trừ ba, …</a:t>
            </a:r>
          </a:p>
        </p:txBody>
      </p:sp>
      <p:sp>
        <p:nvSpPr>
          <p:cNvPr id="6" name="TextBox 27">
            <a:extLst>
              <a:ext uri="{FF2B5EF4-FFF2-40B4-BE49-F238E27FC236}">
                <a16:creationId xmlns:a16="http://schemas.microsoft.com/office/drawing/2014/main" id="{BB111D0E-1EC7-4CF6-AC18-B6B340C8220A}"/>
              </a:ext>
            </a:extLst>
          </p:cNvPr>
          <p:cNvSpPr txBox="1"/>
          <p:nvPr/>
        </p:nvSpPr>
        <p:spPr>
          <a:xfrm>
            <a:off x="1373183" y="94219"/>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7" name="Rounded Rectangle 6"/>
          <p:cNvSpPr/>
          <p:nvPr/>
        </p:nvSpPr>
        <p:spPr>
          <a:xfrm>
            <a:off x="665824" y="928890"/>
            <a:ext cx="606344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Pentagon 7"/>
          <p:cNvSpPr/>
          <p:nvPr/>
        </p:nvSpPr>
        <p:spPr>
          <a:xfrm>
            <a:off x="-1" y="2894120"/>
            <a:ext cx="2539015" cy="514905"/>
          </a:xfrm>
          <a:prstGeom prst="homePlat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smtClean="0"/>
              <a:t>THỰC HÀNH 1</a:t>
            </a:r>
            <a:endParaRPr lang="en-US" sz="2400" b="1"/>
          </a:p>
        </p:txBody>
      </p:sp>
      <p:sp>
        <p:nvSpPr>
          <p:cNvPr id="9" name="TextBox 8"/>
          <p:cNvSpPr txBox="1"/>
          <p:nvPr/>
        </p:nvSpPr>
        <p:spPr>
          <a:xfrm>
            <a:off x="2539014" y="2920739"/>
            <a:ext cx="8173425"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đọc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nguyên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chỉ</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nhiệt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dưới</a:t>
            </a:r>
            <a:r>
              <a:rPr lang="en-US" sz="2400" b="1" dirty="0">
                <a:solidFill>
                  <a:srgbClr val="0070C0"/>
                </a:solidFill>
                <a:latin typeface="Times New Roman" panose="02020603050405020304" pitchFamily="18" charset="0"/>
                <a:cs typeface="Times New Roman" panose="02020603050405020304" pitchFamily="18" charset="0"/>
              </a:rPr>
              <a:t> 0 </a:t>
            </a:r>
            <a:r>
              <a:rPr lang="en-US" sz="2400" b="1" dirty="0" err="1">
                <a:solidFill>
                  <a:srgbClr val="0070C0"/>
                </a:solidFill>
                <a:latin typeface="Times New Roman" panose="02020603050405020304" pitchFamily="18" charset="0"/>
                <a:cs typeface="Times New Roman" panose="02020603050405020304" pitchFamily="18" charset="0"/>
              </a:rPr>
              <a:t>độ</a:t>
            </a:r>
            <a:r>
              <a:rPr lang="en-US" sz="2400" b="1" dirty="0">
                <a:solidFill>
                  <a:srgbClr val="0070C0"/>
                </a:solidFill>
                <a:latin typeface="Times New Roman" panose="02020603050405020304" pitchFamily="18" charset="0"/>
                <a:cs typeface="Times New Roman" panose="02020603050405020304" pitchFamily="18" charset="0"/>
              </a:rPr>
              <a:t> C </a:t>
            </a:r>
            <a:r>
              <a:rPr lang="en-US" sz="2400" b="1" dirty="0" err="1">
                <a:solidFill>
                  <a:srgbClr val="0070C0"/>
                </a:solidFill>
                <a:latin typeface="Times New Roman" panose="02020603050405020304" pitchFamily="18" charset="0"/>
                <a:cs typeface="Times New Roman" panose="02020603050405020304" pitchFamily="18" charset="0"/>
              </a:rPr>
              <a:t>sau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đây</a:t>
            </a:r>
            <a:r>
              <a:rPr lang="en-US" sz="2400" b="1" dirty="0">
                <a:solidFill>
                  <a:srgbClr val="0070C0"/>
                </a:solidFill>
                <a:latin typeface="Times New Roman" panose="02020603050405020304" pitchFamily="18" charset="0"/>
                <a:cs typeface="Times New Roman" panose="02020603050405020304" pitchFamily="18" charset="0"/>
              </a:rPr>
              <a:t>: </a:t>
            </a:r>
          </a:p>
        </p:txBody>
      </p:sp>
      <p:grpSp>
        <p:nvGrpSpPr>
          <p:cNvPr id="10" name="Group 9"/>
          <p:cNvGrpSpPr/>
          <p:nvPr/>
        </p:nvGrpSpPr>
        <p:grpSpPr>
          <a:xfrm>
            <a:off x="574172" y="3907650"/>
            <a:ext cx="3615646" cy="2481734"/>
            <a:chOff x="457201" y="2781301"/>
            <a:chExt cx="5757984" cy="3946619"/>
          </a:xfrm>
        </p:grpSpPr>
        <p:pic>
          <p:nvPicPr>
            <p:cNvPr id="11" name="Picture 2" descr="10 thanh pho lanh nhat hanh tinh anh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2781301"/>
              <a:ext cx="5757984" cy="39466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490416" y="2933700"/>
                  <a:ext cx="5605586" cy="630846"/>
                </a:xfrm>
                <a:prstGeom prst="rect">
                  <a:avLst/>
                </a:prstGeom>
                <a:noFill/>
              </p:spPr>
              <p:txBody>
                <a:bodyPr wrap="square" rtlCol="0">
                  <a:spAutoFit/>
                </a:bodyPr>
                <a:lstStyle/>
                <a:p>
                  <a:pPr algn="ctr"/>
                  <a:r>
                    <a:rPr lang="en-US" sz="2133" b="1" dirty="0">
                      <a:solidFill>
                        <a:prstClr val="white"/>
                      </a:solidFill>
                      <a:latin typeface="Times New Roman" panose="02020603050405020304" pitchFamily="18" charset="0"/>
                      <a:cs typeface="Times New Roman" panose="02020603050405020304" pitchFamily="18" charset="0"/>
                    </a:rPr>
                    <a:t>Fraser, Colorado, </a:t>
                  </a:r>
                  <a:r>
                    <a:rPr lang="en-US" sz="2133" b="1" dirty="0" err="1">
                      <a:solidFill>
                        <a:prstClr val="white"/>
                      </a:solidFill>
                      <a:latin typeface="Times New Roman" panose="02020603050405020304" pitchFamily="18" charset="0"/>
                      <a:cs typeface="Times New Roman" panose="02020603050405020304" pitchFamily="18" charset="0"/>
                    </a:rPr>
                    <a:t>Mỹ</a:t>
                  </a:r>
                  <a:r>
                    <a:rPr lang="en-US" sz="2133" b="1" dirty="0">
                      <a:solidFill>
                        <a:prstClr val="white"/>
                      </a:solidFill>
                      <a:latin typeface="Times New Roman" panose="02020603050405020304" pitchFamily="18" charset="0"/>
                      <a:cs typeface="Times New Roman" panose="02020603050405020304" pitchFamily="18" charset="0"/>
                    </a:rPr>
                    <a:t> : </a:t>
                  </a:r>
                  <a14:m>
                    <m:oMath xmlns:m="http://schemas.openxmlformats.org/officeDocument/2006/math">
                      <m:r>
                        <a:rPr lang="en-US" sz="2133" b="1" i="1">
                          <a:solidFill>
                            <a:prstClr val="white"/>
                          </a:solidFill>
                          <a:latin typeface="Cambria Math" panose="02040503050406030204" pitchFamily="18" charset="0"/>
                        </a:rPr>
                        <m:t>−</m:t>
                      </m:r>
                      <m:r>
                        <a:rPr lang="en-US" sz="2133" b="1" i="1">
                          <a:solidFill>
                            <a:prstClr val="white"/>
                          </a:solidFill>
                          <a:latin typeface="Cambria Math" panose="02040503050406030204" pitchFamily="18" charset="0"/>
                        </a:rPr>
                        <m:t>𝟏𝟖</m:t>
                      </m:r>
                      <m:r>
                        <a:rPr lang="en-US" sz="2133" b="1" i="1">
                          <a:solidFill>
                            <a:prstClr val="white"/>
                          </a:solidFill>
                          <a:latin typeface="Cambria Math" panose="02040503050406030204" pitchFamily="18" charset="0"/>
                          <a:ea typeface="Cambria Math" panose="02040503050406030204" pitchFamily="18" charset="0"/>
                        </a:rPr>
                        <m:t>°</m:t>
                      </m:r>
                      <m:r>
                        <a:rPr lang="en-US" sz="2133" b="1" i="1">
                          <a:solidFill>
                            <a:prstClr val="white"/>
                          </a:solidFill>
                          <a:latin typeface="Cambria Math" panose="02040503050406030204" pitchFamily="18" charset="0"/>
                          <a:ea typeface="Cambria Math" panose="02040503050406030204" pitchFamily="18" charset="0"/>
                        </a:rPr>
                        <m:t>𝑪</m:t>
                      </m:r>
                    </m:oMath>
                  </a14:m>
                  <a:endParaRPr lang="en-US" sz="2133"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90416" y="2933700"/>
                  <a:ext cx="5605586" cy="630846"/>
                </a:xfrm>
                <a:prstGeom prst="rect">
                  <a:avLst/>
                </a:prstGeom>
                <a:blipFill>
                  <a:blip r:embed="rId3"/>
                  <a:stretch>
                    <a:fillRect l="-1468" t="-7246" b="-28986"/>
                  </a:stretch>
                </a:blipFill>
              </p:spPr>
              <p:txBody>
                <a:bodyPr/>
                <a:lstStyle/>
                <a:p>
                  <a:r>
                    <a:rPr lang="en-US">
                      <a:noFill/>
                    </a:rPr>
                    <a:t> </a:t>
                  </a:r>
                </a:p>
              </p:txBody>
            </p:sp>
          </mc:Fallback>
        </mc:AlternateContent>
      </p:grpSp>
      <p:grpSp>
        <p:nvGrpSpPr>
          <p:cNvPr id="13" name="Group 12"/>
          <p:cNvGrpSpPr/>
          <p:nvPr/>
        </p:nvGrpSpPr>
        <p:grpSpPr>
          <a:xfrm>
            <a:off x="4495270" y="3907650"/>
            <a:ext cx="3616319" cy="2483397"/>
            <a:chOff x="5823760" y="2800272"/>
            <a:chExt cx="5815317" cy="3883927"/>
          </a:xfrm>
        </p:grpSpPr>
        <p:pic>
          <p:nvPicPr>
            <p:cNvPr id="14" name="Picture 4" descr="10 thanh pho lanh nhat hanh tinh anh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761" y="2800272"/>
              <a:ext cx="5815316" cy="38839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Rectangle 14"/>
                <p:cNvSpPr/>
                <p:nvPr/>
              </p:nvSpPr>
              <p:spPr>
                <a:xfrm>
                  <a:off x="5823760" y="2987776"/>
                  <a:ext cx="5682440" cy="630846"/>
                </a:xfrm>
                <a:prstGeom prst="rect">
                  <a:avLst/>
                </a:prstGeom>
              </p:spPr>
              <p:txBody>
                <a:bodyPr wrap="square">
                  <a:spAutoFit/>
                </a:bodyPr>
                <a:lstStyle/>
                <a:p>
                  <a:r>
                    <a:rPr lang="en-US" sz="2133" b="1" dirty="0">
                      <a:solidFill>
                        <a:prstClr val="white"/>
                      </a:solidFill>
                      <a:latin typeface="Times New Roman" panose="02020603050405020304" pitchFamily="18" charset="0"/>
                      <a:cs typeface="Times New Roman" panose="02020603050405020304" pitchFamily="18" charset="0"/>
                    </a:rPr>
                    <a:t>Fairbanks, Alaska, </a:t>
                  </a:r>
                  <a:r>
                    <a:rPr lang="en-US" sz="2133" b="1" dirty="0" err="1">
                      <a:solidFill>
                        <a:prstClr val="white"/>
                      </a:solidFill>
                      <a:latin typeface="Times New Roman" panose="02020603050405020304" pitchFamily="18" charset="0"/>
                      <a:cs typeface="Times New Roman" panose="02020603050405020304" pitchFamily="18" charset="0"/>
                    </a:rPr>
                    <a:t>Mỹ</a:t>
                  </a:r>
                  <a:r>
                    <a:rPr lang="en-US" sz="2133" b="1"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r>
                        <a:rPr lang="en-US" sz="2133" b="1" i="1">
                          <a:solidFill>
                            <a:prstClr val="white"/>
                          </a:solidFill>
                          <a:latin typeface="Cambria Math" panose="02040503050406030204" pitchFamily="18" charset="0"/>
                        </a:rPr>
                        <m:t>−</m:t>
                      </m:r>
                      <m:r>
                        <a:rPr lang="en-US" sz="2133" b="1" i="1">
                          <a:solidFill>
                            <a:prstClr val="white"/>
                          </a:solidFill>
                          <a:latin typeface="Cambria Math" panose="02040503050406030204" pitchFamily="18" charset="0"/>
                        </a:rPr>
                        <m:t>𝟑𝟑</m:t>
                      </m:r>
                      <m:r>
                        <a:rPr lang="en-US" sz="2133" b="1" i="1">
                          <a:solidFill>
                            <a:prstClr val="white"/>
                          </a:solidFill>
                          <a:latin typeface="Cambria Math" panose="02040503050406030204" pitchFamily="18" charset="0"/>
                          <a:ea typeface="Cambria Math" panose="02040503050406030204" pitchFamily="18" charset="0"/>
                        </a:rPr>
                        <m:t>°</m:t>
                      </m:r>
                      <m:r>
                        <a:rPr lang="en-US" sz="2133" b="1" i="1">
                          <a:solidFill>
                            <a:prstClr val="white"/>
                          </a:solidFill>
                          <a:latin typeface="Cambria Math" panose="02040503050406030204" pitchFamily="18" charset="0"/>
                          <a:ea typeface="Cambria Math" panose="02040503050406030204" pitchFamily="18" charset="0"/>
                        </a:rPr>
                        <m:t>𝑪</m:t>
                      </m:r>
                    </m:oMath>
                  </a14:m>
                  <a:endParaRPr lang="en-US" sz="2133"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823760" y="2987776"/>
                  <a:ext cx="5682440" cy="630846"/>
                </a:xfrm>
                <a:prstGeom prst="rect">
                  <a:avLst/>
                </a:prstGeom>
                <a:blipFill>
                  <a:blip r:embed="rId5"/>
                  <a:stretch>
                    <a:fillRect l="-1932" t="-7246" b="-28986"/>
                  </a:stretch>
                </a:blipFill>
              </p:spPr>
              <p:txBody>
                <a:bodyPr/>
                <a:lstStyle/>
                <a:p>
                  <a:r>
                    <a:rPr lang="en-US">
                      <a:noFill/>
                    </a:rPr>
                    <a:t> </a:t>
                  </a:r>
                </a:p>
              </p:txBody>
            </p:sp>
          </mc:Fallback>
        </mc:AlternateContent>
      </p:grpSp>
      <p:grpSp>
        <p:nvGrpSpPr>
          <p:cNvPr id="16" name="Group 15"/>
          <p:cNvGrpSpPr/>
          <p:nvPr/>
        </p:nvGrpSpPr>
        <p:grpSpPr>
          <a:xfrm>
            <a:off x="8417042" y="3907650"/>
            <a:ext cx="3314386" cy="2539760"/>
            <a:chOff x="11633997" y="2824316"/>
            <a:chExt cx="6690952" cy="3736772"/>
          </a:xfrm>
        </p:grpSpPr>
        <p:pic>
          <p:nvPicPr>
            <p:cNvPr id="17" name="Picture 6" descr="10 thanh pho lanh nhat hanh tinh anh 9"/>
            <p:cNvPicPr>
              <a:picLocks noChangeAspect="1" noChangeArrowheads="1"/>
            </p:cNvPicPr>
            <p:nvPr/>
          </p:nvPicPr>
          <p:blipFill rotWithShape="1">
            <a:blip r:embed="rId6">
              <a:extLst>
                <a:ext uri="{28A0092B-C50C-407E-A947-70E740481C1C}">
                  <a14:useLocalDpi xmlns:a14="http://schemas.microsoft.com/office/drawing/2010/main" val="0"/>
                </a:ext>
              </a:extLst>
            </a:blip>
            <a:srcRect t="16638" b="13113"/>
            <a:stretch/>
          </p:blipFill>
          <p:spPr bwMode="auto">
            <a:xfrm>
              <a:off x="11633997" y="2824316"/>
              <a:ext cx="6690952" cy="3736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Rectangle 17"/>
                <p:cNvSpPr/>
                <p:nvPr/>
              </p:nvSpPr>
              <p:spPr>
                <a:xfrm>
                  <a:off x="11936716" y="2955000"/>
                  <a:ext cx="6085514" cy="1077100"/>
                </a:xfrm>
                <a:prstGeom prst="rect">
                  <a:avLst/>
                </a:prstGeom>
              </p:spPr>
              <p:txBody>
                <a:bodyPr wrap="none">
                  <a:spAutoFit/>
                </a:bodyPr>
                <a:lstStyle/>
                <a:p>
                  <a:r>
                    <a:rPr lang="en-US" sz="2133" b="1" dirty="0">
                      <a:solidFill>
                        <a:srgbClr val="FF0000"/>
                      </a:solidFill>
                      <a:latin typeface="Times New Roman" panose="02020603050405020304" pitchFamily="18" charset="0"/>
                      <a:cs typeface="Times New Roman" panose="02020603050405020304" pitchFamily="18" charset="0"/>
                    </a:rPr>
                    <a:t>Ulaanbaatar, </a:t>
                  </a:r>
                  <a:r>
                    <a:rPr lang="en-US" sz="2133" b="1" dirty="0" err="1">
                      <a:solidFill>
                        <a:srgbClr val="FF0000"/>
                      </a:solidFill>
                      <a:latin typeface="Times New Roman" panose="02020603050405020304" pitchFamily="18" charset="0"/>
                      <a:cs typeface="Times New Roman" panose="02020603050405020304" pitchFamily="18" charset="0"/>
                    </a:rPr>
                    <a:t>Mông</a:t>
                  </a:r>
                  <a:r>
                    <a:rPr lang="en-US" sz="2133" b="1" dirty="0">
                      <a:solidFill>
                        <a:srgbClr val="FF0000"/>
                      </a:solidFill>
                      <a:latin typeface="Times New Roman" panose="02020603050405020304" pitchFamily="18" charset="0"/>
                      <a:cs typeface="Times New Roman" panose="02020603050405020304" pitchFamily="18" charset="0"/>
                    </a:rPr>
                    <a:t> </a:t>
                  </a:r>
                  <a:r>
                    <a:rPr lang="en-US" sz="2133" b="1" dirty="0" err="1">
                      <a:solidFill>
                        <a:srgbClr val="FF0000"/>
                      </a:solidFill>
                      <a:latin typeface="Times New Roman" panose="02020603050405020304" pitchFamily="18" charset="0"/>
                      <a:cs typeface="Times New Roman" panose="02020603050405020304" pitchFamily="18" charset="0"/>
                    </a:rPr>
                    <a:t>Cổ</a:t>
                  </a:r>
                  <a:r>
                    <a:rPr lang="en-US" sz="2133" b="1" dirty="0">
                      <a:solidFill>
                        <a:srgbClr val="FF0000"/>
                      </a:solidFill>
                      <a:latin typeface="Times New Roman" panose="02020603050405020304" pitchFamily="18" charset="0"/>
                      <a:cs typeface="Times New Roman" panose="02020603050405020304" pitchFamily="18" charset="0"/>
                    </a:rPr>
                    <a:t>: </a:t>
                  </a:r>
                  <a:endParaRPr lang="en-US" sz="2133" b="1" i="1" smtClean="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133" b="1" i="1">
                            <a:solidFill>
                              <a:srgbClr val="FF0000"/>
                            </a:solidFill>
                            <a:latin typeface="Cambria Math" panose="02040503050406030204" pitchFamily="18" charset="0"/>
                          </a:rPr>
                          <m:t>−</m:t>
                        </m:r>
                        <m:r>
                          <a:rPr lang="en-US" sz="2133" b="1" i="1">
                            <a:solidFill>
                              <a:srgbClr val="FF0000"/>
                            </a:solidFill>
                            <a:latin typeface="Cambria Math" panose="02040503050406030204" pitchFamily="18" charset="0"/>
                          </a:rPr>
                          <m:t>𝟐𝟔</m:t>
                        </m:r>
                        <m:r>
                          <a:rPr lang="en-US" sz="2133" b="1" i="1">
                            <a:solidFill>
                              <a:srgbClr val="FF0000"/>
                            </a:solidFill>
                            <a:latin typeface="Cambria Math" panose="02040503050406030204" pitchFamily="18" charset="0"/>
                            <a:ea typeface="Cambria Math" panose="02040503050406030204" pitchFamily="18" charset="0"/>
                          </a:rPr>
                          <m:t>°</m:t>
                        </m:r>
                        <m:r>
                          <a:rPr lang="en-US" sz="2133" b="1" i="1">
                            <a:solidFill>
                              <a:srgbClr val="FF0000"/>
                            </a:solidFill>
                            <a:latin typeface="Cambria Math" panose="02040503050406030204" pitchFamily="18" charset="0"/>
                            <a:ea typeface="Cambria Math" panose="02040503050406030204" pitchFamily="18" charset="0"/>
                          </a:rPr>
                          <m:t>𝑪</m:t>
                        </m:r>
                      </m:oMath>
                    </m:oMathPara>
                  </a14:m>
                  <a:endParaRPr lang="en-US" sz="2133"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1936716" y="2955000"/>
                  <a:ext cx="6085514" cy="1077100"/>
                </a:xfrm>
                <a:prstGeom prst="rect">
                  <a:avLst/>
                </a:prstGeom>
                <a:blipFill rotWithShape="0">
                  <a:blip r:embed="rId7"/>
                  <a:stretch>
                    <a:fillRect l="-2424" t="-5000" r="-1414"/>
                  </a:stretch>
                </a:blipFill>
              </p:spPr>
              <p:txBody>
                <a:bodyPr/>
                <a:lstStyle/>
                <a:p>
                  <a:r>
                    <a:rPr lang="en-US">
                      <a:noFill/>
                    </a:rPr>
                    <a:t> </a:t>
                  </a:r>
                </a:p>
              </p:txBody>
            </p:sp>
          </mc:Fallback>
        </mc:AlternateContent>
      </p:grpSp>
    </p:spTree>
    <p:extLst>
      <p:ext uri="{BB962C8B-B14F-4D97-AF65-F5344CB8AC3E}">
        <p14:creationId xmlns:p14="http://schemas.microsoft.com/office/powerpoint/2010/main" val="25202568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BB111D0E-1EC7-4CF6-AC18-B6B340C8220A}"/>
              </a:ext>
            </a:extLst>
          </p:cNvPr>
          <p:cNvSpPr txBox="1"/>
          <p:nvPr/>
        </p:nvSpPr>
        <p:spPr>
          <a:xfrm>
            <a:off x="1408693" y="103096"/>
            <a:ext cx="9147441" cy="578882"/>
          </a:xfrm>
          <a:prstGeom prst="roundRect">
            <a:avLst/>
          </a:prstGeom>
          <a:solidFill>
            <a:srgbClr val="E7E6E6"/>
          </a:solidFill>
          <a:ln w="19050">
            <a:solidFill>
              <a:sysClr val="windowText" lastClr="000000"/>
            </a:solidFill>
            <a:prstDash val="sysDot"/>
          </a:ln>
        </p:spPr>
        <p:txBody>
          <a:bodyPr wrap="square" rtlCol="0">
            <a:spAutoFit/>
          </a:bodyPr>
          <a:lstStyle/>
          <a:p>
            <a:pPr>
              <a:defRPr/>
            </a:pPr>
            <a:r>
              <a:rPr lang="en-US" sz="2800" b="1" kern="0" smtClean="0">
                <a:solidFill>
                  <a:srgbClr val="FF0000"/>
                </a:solidFill>
                <a:latin typeface="Cambria" panose="02040503050406030204" pitchFamily="18" charset="0"/>
                <a:ea typeface="Cambria" panose="02040503050406030204" pitchFamily="18" charset="0"/>
              </a:rPr>
              <a:t>BÀI 1: SỐ NGUYÊN ÂM VÀ TẬP HỢP CÁC SỐ NGUYÊN</a:t>
            </a:r>
            <a:endParaRPr lang="en-US" sz="2800" b="1" kern="0" dirty="0">
              <a:solidFill>
                <a:srgbClr val="FF0000"/>
              </a:solidFill>
              <a:latin typeface="Cambria" panose="02040503050406030204" pitchFamily="18" charset="0"/>
              <a:ea typeface="Cambria" panose="02040503050406030204" pitchFamily="18" charset="0"/>
            </a:endParaRPr>
          </a:p>
        </p:txBody>
      </p:sp>
      <p:sp>
        <p:nvSpPr>
          <p:cNvPr id="3" name="Rounded Rectangle 2"/>
          <p:cNvSpPr/>
          <p:nvPr/>
        </p:nvSpPr>
        <p:spPr>
          <a:xfrm>
            <a:off x="665824" y="928890"/>
            <a:ext cx="4465469" cy="506027"/>
          </a:xfrm>
          <a:prstGeom prst="roundRect">
            <a:avLst/>
          </a:prstGeom>
          <a:solidFill>
            <a:srgbClr val="FFC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7250" y="1621322"/>
            <a:ext cx="5614331"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tập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nhiên</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6234446" y="6302736"/>
            <a:ext cx="3372705" cy="543675"/>
          </a:xfrm>
          <a:prstGeom prst="rect">
            <a:avLst/>
          </a:prstGeom>
          <a:solidFill>
            <a:srgbClr val="FF33CC"/>
          </a:solidFill>
        </p:spPr>
        <p:txBody>
          <a:bodyPr wrap="square" rtlCol="0">
            <a:spAutoFit/>
          </a:bodyPr>
          <a:lstStyle/>
          <a:p>
            <a:pPr algn="ctr"/>
            <a:r>
              <a:rPr lang="en-US" sz="2933" dirty="0" err="1">
                <a:solidFill>
                  <a:prstClr val="black"/>
                </a:solidFill>
                <a:latin typeface="Times New Roman" panose="02020603050405020304" pitchFamily="18" charset="0"/>
                <a:cs typeface="Times New Roman" panose="02020603050405020304" pitchFamily="18" charset="0"/>
              </a:rPr>
              <a:t>Tập</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hợp</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gì</a:t>
            </a:r>
            <a:r>
              <a:rPr lang="en-US" sz="2933" dirty="0">
                <a:solidFill>
                  <a:prstClr val="black"/>
                </a:solidFill>
                <a:latin typeface="Times New Roman" panose="02020603050405020304" pitchFamily="18" charset="0"/>
                <a:cs typeface="Times New Roman" panose="02020603050405020304" pitchFamily="18" charset="0"/>
              </a:rPr>
              <a:t>???</a:t>
            </a:r>
          </a:p>
        </p:txBody>
      </p:sp>
      <p:sp>
        <p:nvSpPr>
          <p:cNvPr id="8" name="Oval 7"/>
          <p:cNvSpPr/>
          <p:nvPr/>
        </p:nvSpPr>
        <p:spPr>
          <a:xfrm>
            <a:off x="4343009" y="1500101"/>
            <a:ext cx="7004685" cy="1885612"/>
          </a:xfrm>
          <a:prstGeom prst="ellipse">
            <a:avLst/>
          </a:prstGeom>
          <a:solidFill>
            <a:srgbClr val="FFC000">
              <a:tint val="50000"/>
              <a:alpha val="40000"/>
              <a:hueOff val="0"/>
              <a:satOff val="0"/>
              <a:lumOff val="0"/>
              <a:alphaOff val="0"/>
            </a:srgbClr>
          </a:solidFill>
          <a:ln>
            <a:noFill/>
          </a:ln>
          <a:effectLst/>
        </p:spPr>
      </p:sp>
      <p:sp>
        <p:nvSpPr>
          <p:cNvPr id="9" name="Down Arrow 8"/>
          <p:cNvSpPr/>
          <p:nvPr/>
        </p:nvSpPr>
        <p:spPr>
          <a:xfrm>
            <a:off x="7203121" y="5811580"/>
            <a:ext cx="1357497" cy="673433"/>
          </a:xfrm>
          <a:prstGeom prst="downArrow">
            <a:avLst/>
          </a:prstGeom>
          <a:solidFill>
            <a:srgbClr val="00B0F0"/>
          </a:solidFill>
          <a:ln w="12700" cap="flat" cmpd="sng" algn="ctr">
            <a:solidFill>
              <a:sysClr val="window" lastClr="FFFFFF">
                <a:hueOff val="0"/>
                <a:satOff val="0"/>
                <a:lumOff val="0"/>
                <a:alphaOff val="0"/>
              </a:sysClr>
            </a:solidFill>
            <a:prstDash val="solid"/>
            <a:miter lim="800000"/>
          </a:ln>
          <a:effectLst/>
        </p:spPr>
      </p:sp>
      <p:sp>
        <p:nvSpPr>
          <p:cNvPr id="10" name="Freeform 9"/>
          <p:cNvSpPr/>
          <p:nvPr/>
        </p:nvSpPr>
        <p:spPr>
          <a:xfrm>
            <a:off x="7087569" y="3356048"/>
            <a:ext cx="2443495" cy="1894030"/>
          </a:xfrm>
          <a:custGeom>
            <a:avLst/>
            <a:gdLst>
              <a:gd name="connsiteX0" fmla="*/ 0 w 1887088"/>
              <a:gd name="connsiteY0" fmla="*/ 943544 h 1887088"/>
              <a:gd name="connsiteX1" fmla="*/ 943544 w 1887088"/>
              <a:gd name="connsiteY1" fmla="*/ 0 h 1887088"/>
              <a:gd name="connsiteX2" fmla="*/ 1887088 w 1887088"/>
              <a:gd name="connsiteY2" fmla="*/ 943544 h 1887088"/>
              <a:gd name="connsiteX3" fmla="*/ 943544 w 1887088"/>
              <a:gd name="connsiteY3" fmla="*/ 1887088 h 1887088"/>
              <a:gd name="connsiteX4" fmla="*/ 0 w 1887088"/>
              <a:gd name="connsiteY4" fmla="*/ 943544 h 188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088" h="1887088">
                <a:moveTo>
                  <a:pt x="0" y="943544"/>
                </a:moveTo>
                <a:cubicBezTo>
                  <a:pt x="0" y="422439"/>
                  <a:pt x="422439" y="0"/>
                  <a:pt x="943544" y="0"/>
                </a:cubicBezTo>
                <a:cubicBezTo>
                  <a:pt x="1464649" y="0"/>
                  <a:pt x="1887088" y="422439"/>
                  <a:pt x="1887088" y="943544"/>
                </a:cubicBezTo>
                <a:cubicBezTo>
                  <a:pt x="1887088" y="1464649"/>
                  <a:pt x="1464649" y="1887088"/>
                  <a:pt x="943544" y="1887088"/>
                </a:cubicBezTo>
                <a:cubicBezTo>
                  <a:pt x="422439" y="1887088"/>
                  <a:pt x="0" y="1464649"/>
                  <a:pt x="0" y="943544"/>
                </a:cubicBez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19799" tIns="219799" rIns="219799" bIns="219799" numCol="1" spcCol="1270" anchor="ctr" anchorCtr="0">
            <a:noAutofit/>
          </a:bodyPr>
          <a:lstStyle/>
          <a:p>
            <a:pPr marL="0" marR="0" lvl="0" indent="0" algn="ctr" defTabSz="1244662" eaLnBrk="1" fontAlgn="auto" latinLnBrk="0" hangingPunct="1">
              <a:lnSpc>
                <a:spcPct val="90000"/>
              </a:lnSpc>
              <a:spcBef>
                <a:spcPct val="0"/>
              </a:spcBef>
              <a:spcAft>
                <a:spcPct val="35000"/>
              </a:spcAft>
              <a:buClrTx/>
              <a:buSzTx/>
              <a:buFontTx/>
              <a:buNone/>
              <a:tabLst/>
              <a:defRPr/>
            </a:pP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Số</a:t>
            </a: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 0</a:t>
            </a:r>
          </a:p>
        </p:txBody>
      </p:sp>
      <p:sp>
        <p:nvSpPr>
          <p:cNvPr id="11" name="Freeform 10"/>
          <p:cNvSpPr/>
          <p:nvPr/>
        </p:nvSpPr>
        <p:spPr>
          <a:xfrm>
            <a:off x="5532600" y="1917339"/>
            <a:ext cx="2443495" cy="1894030"/>
          </a:xfrm>
          <a:custGeom>
            <a:avLst/>
            <a:gdLst>
              <a:gd name="connsiteX0" fmla="*/ 0 w 1887088"/>
              <a:gd name="connsiteY0" fmla="*/ 943544 h 1887088"/>
              <a:gd name="connsiteX1" fmla="*/ 943544 w 1887088"/>
              <a:gd name="connsiteY1" fmla="*/ 0 h 1887088"/>
              <a:gd name="connsiteX2" fmla="*/ 1887088 w 1887088"/>
              <a:gd name="connsiteY2" fmla="*/ 943544 h 1887088"/>
              <a:gd name="connsiteX3" fmla="*/ 943544 w 1887088"/>
              <a:gd name="connsiteY3" fmla="*/ 1887088 h 1887088"/>
              <a:gd name="connsiteX4" fmla="*/ 0 w 1887088"/>
              <a:gd name="connsiteY4" fmla="*/ 943544 h 188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088" h="1887088">
                <a:moveTo>
                  <a:pt x="0" y="943544"/>
                </a:moveTo>
                <a:cubicBezTo>
                  <a:pt x="0" y="422439"/>
                  <a:pt x="422439" y="0"/>
                  <a:pt x="943544" y="0"/>
                </a:cubicBezTo>
                <a:cubicBezTo>
                  <a:pt x="1464649" y="0"/>
                  <a:pt x="1887088" y="422439"/>
                  <a:pt x="1887088" y="943544"/>
                </a:cubicBezTo>
                <a:cubicBezTo>
                  <a:pt x="1887088" y="1464649"/>
                  <a:pt x="1464649" y="1887088"/>
                  <a:pt x="943544" y="1887088"/>
                </a:cubicBezTo>
                <a:cubicBezTo>
                  <a:pt x="422439" y="1887088"/>
                  <a:pt x="0" y="1464649"/>
                  <a:pt x="0" y="943544"/>
                </a:cubicBezTo>
                <a:close/>
              </a:path>
            </a:pathLst>
          </a:cu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19799" tIns="219799" rIns="219799" bIns="219799" numCol="1" spcCol="1270" anchor="ctr" anchorCtr="0">
            <a:noAutofit/>
          </a:bodyPr>
          <a:lstStyle/>
          <a:p>
            <a:pPr marL="0" marR="0" lvl="0" indent="0" algn="ctr" defTabSz="1244662" eaLnBrk="1" fontAlgn="auto" latinLnBrk="0" hangingPunct="1">
              <a:lnSpc>
                <a:spcPct val="90000"/>
              </a:lnSpc>
              <a:spcBef>
                <a:spcPct val="0"/>
              </a:spcBef>
              <a:spcAft>
                <a:spcPct val="35000"/>
              </a:spcAft>
              <a:buClrTx/>
              <a:buSzTx/>
              <a:buFontTx/>
              <a:buNone/>
              <a:tabLst/>
              <a:defRPr/>
            </a:pP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Số</a:t>
            </a: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nguyên</a:t>
            </a: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âm</a:t>
            </a:r>
            <a:endPar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Freeform 11"/>
          <p:cNvSpPr/>
          <p:nvPr/>
        </p:nvSpPr>
        <p:spPr>
          <a:xfrm>
            <a:off x="8560618" y="1846249"/>
            <a:ext cx="2443495" cy="1894030"/>
          </a:xfrm>
          <a:custGeom>
            <a:avLst/>
            <a:gdLst>
              <a:gd name="connsiteX0" fmla="*/ 0 w 1887088"/>
              <a:gd name="connsiteY0" fmla="*/ 943544 h 1887088"/>
              <a:gd name="connsiteX1" fmla="*/ 943544 w 1887088"/>
              <a:gd name="connsiteY1" fmla="*/ 0 h 1887088"/>
              <a:gd name="connsiteX2" fmla="*/ 1887088 w 1887088"/>
              <a:gd name="connsiteY2" fmla="*/ 943544 h 1887088"/>
              <a:gd name="connsiteX3" fmla="*/ 943544 w 1887088"/>
              <a:gd name="connsiteY3" fmla="*/ 1887088 h 1887088"/>
              <a:gd name="connsiteX4" fmla="*/ 0 w 1887088"/>
              <a:gd name="connsiteY4" fmla="*/ 943544 h 188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088" h="1887088">
                <a:moveTo>
                  <a:pt x="0" y="943544"/>
                </a:moveTo>
                <a:cubicBezTo>
                  <a:pt x="0" y="422439"/>
                  <a:pt x="422439" y="0"/>
                  <a:pt x="943544" y="0"/>
                </a:cubicBezTo>
                <a:cubicBezTo>
                  <a:pt x="1464649" y="0"/>
                  <a:pt x="1887088" y="422439"/>
                  <a:pt x="1887088" y="943544"/>
                </a:cubicBezTo>
                <a:cubicBezTo>
                  <a:pt x="1887088" y="1464649"/>
                  <a:pt x="1464649" y="1887088"/>
                  <a:pt x="943544" y="1887088"/>
                </a:cubicBezTo>
                <a:cubicBezTo>
                  <a:pt x="422439" y="1887088"/>
                  <a:pt x="0" y="1464649"/>
                  <a:pt x="0" y="943544"/>
                </a:cubicBez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19799" tIns="219799" rIns="219799" bIns="219799" numCol="1" spcCol="1270" anchor="ctr" anchorCtr="0">
            <a:noAutofit/>
          </a:bodyPr>
          <a:lstStyle/>
          <a:p>
            <a:pPr marL="0" marR="0" lvl="0" indent="0" algn="ctr" defTabSz="1244662" eaLnBrk="1" fontAlgn="auto" latinLnBrk="0" hangingPunct="1">
              <a:lnSpc>
                <a:spcPct val="90000"/>
              </a:lnSpc>
              <a:spcBef>
                <a:spcPct val="0"/>
              </a:spcBef>
              <a:spcAft>
                <a:spcPct val="35000"/>
              </a:spcAft>
              <a:buClrTx/>
              <a:buSzTx/>
              <a:buFontTx/>
              <a:buNone/>
              <a:tabLst/>
              <a:defRPr/>
            </a:pP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Số</a:t>
            </a: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nguyên</a:t>
            </a: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0" cap="none" spc="0" normalizeH="0" baseline="0" noProof="0" dirty="0" err="1" smtClean="0">
                <a:ln>
                  <a:noFill/>
                </a:ln>
                <a:solidFill>
                  <a:prstClr val="white"/>
                </a:solidFill>
                <a:effectLst/>
                <a:uLnTx/>
                <a:uFillTx/>
                <a:latin typeface="Calibri" panose="020F0502020204030204"/>
                <a:ea typeface="+mn-ea"/>
                <a:cs typeface="+mn-cs"/>
              </a:rPr>
              <a:t>dương</a:t>
            </a:r>
            <a:endPar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Shape 12"/>
          <p:cNvSpPr/>
          <p:nvPr/>
        </p:nvSpPr>
        <p:spPr>
          <a:xfrm>
            <a:off x="4579764" y="1569116"/>
            <a:ext cx="6767930" cy="4247701"/>
          </a:xfrm>
          <a:prstGeom prst="funnel">
            <a:avLst/>
          </a:prstGeom>
          <a:solidFill>
            <a:sysClr val="window" lastClr="FFFFFF">
              <a:alpha val="40000"/>
              <a:hueOff val="0"/>
              <a:satOff val="0"/>
              <a:lumOff val="0"/>
              <a:alphaOff val="0"/>
            </a:sysClr>
          </a:solidFill>
          <a:ln w="6350" cap="flat" cmpd="sng" algn="ctr">
            <a:solidFill>
              <a:srgbClr val="FFC000">
                <a:hueOff val="0"/>
                <a:satOff val="0"/>
                <a:lumOff val="0"/>
                <a:alphaOff val="0"/>
              </a:srgbClr>
            </a:solidFill>
            <a:prstDash val="solid"/>
            <a:miter lim="800000"/>
          </a:ln>
          <a:effectLst/>
        </p:spPr>
      </p:sp>
      <p:sp>
        <p:nvSpPr>
          <p:cNvPr id="14" name="TextBox 13"/>
          <p:cNvSpPr txBox="1"/>
          <p:nvPr/>
        </p:nvSpPr>
        <p:spPr>
          <a:xfrm>
            <a:off x="609600" y="2811784"/>
            <a:ext cx="3561291" cy="1200329"/>
          </a:xfrm>
          <a:prstGeom prst="rect">
            <a:avLst/>
          </a:prstGeom>
          <a:noFill/>
        </p:spPr>
        <p:txBody>
          <a:bodyPr wrap="square" rtlCol="0">
            <a:spAutoFit/>
          </a:bodyPr>
          <a:lstStyle/>
          <a:p>
            <a:pPr marL="304815" indent="-304815">
              <a:buClr>
                <a:srgbClr val="FF0000"/>
              </a:buClr>
              <a:buFont typeface="Wingdings" panose="05000000000000000000" pitchFamily="2" charset="2"/>
              <a:buChar char="Ø"/>
            </a:pP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 0: 1; 2; 3; ….</a:t>
            </a:r>
            <a:r>
              <a:rPr lang="en-US" sz="2400" dirty="0" err="1">
                <a:solidFill>
                  <a:prstClr val="black"/>
                </a:solidFill>
                <a:latin typeface="Times New Roman" panose="02020603050405020304" pitchFamily="18" charset="0"/>
                <a:cs typeface="Times New Roman" panose="02020603050405020304" pitchFamily="18" charset="0"/>
              </a:rPr>
              <a:t>gọi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06924" y="4026316"/>
            <a:ext cx="3561291" cy="830997"/>
          </a:xfrm>
          <a:prstGeom prst="rect">
            <a:avLst/>
          </a:prstGeom>
          <a:noFill/>
        </p:spPr>
        <p:txBody>
          <a:bodyPr wrap="square" rtlCol="0">
            <a:spAutoFit/>
          </a:bodyPr>
          <a:lstStyle/>
          <a:p>
            <a:pPr marL="304815" indent="-304815">
              <a:buClr>
                <a:srgbClr val="FF0000"/>
              </a:buClr>
              <a:buFont typeface="Wingdings" panose="05000000000000000000" pitchFamily="2" charset="2"/>
              <a:buChar char="Ø"/>
            </a:pP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-1; -2; -3; ….</a:t>
            </a:r>
            <a:r>
              <a:rPr lang="en-US" sz="2400" dirty="0" err="1">
                <a:solidFill>
                  <a:prstClr val="black"/>
                </a:solidFill>
                <a:latin typeface="Times New Roman" panose="02020603050405020304" pitchFamily="18" charset="0"/>
                <a:cs typeface="Times New Roman" panose="02020603050405020304" pitchFamily="18" charset="0"/>
              </a:rPr>
              <a:t>gọi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âm</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606924" y="4970137"/>
            <a:ext cx="3561291" cy="1200329"/>
          </a:xfrm>
          <a:prstGeom prst="rect">
            <a:avLst/>
          </a:prstGeom>
          <a:noFill/>
        </p:spPr>
        <p:txBody>
          <a:bodyPr wrap="square" rtlCol="0">
            <a:spAutoFit/>
          </a:bodyPr>
          <a:lstStyle/>
          <a:p>
            <a:pPr marL="304815" indent="-304815">
              <a:buClr>
                <a:srgbClr val="FF0000"/>
              </a:buClr>
              <a:buFont typeface="Wingdings" panose="05000000000000000000" pitchFamily="2" charset="2"/>
              <a:buChar char="Ø"/>
            </a:pP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0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dương</a:t>
            </a:r>
            <a:r>
              <a:rPr lang="en-US" sz="2400" dirty="0">
                <a:solidFill>
                  <a:prstClr val="black"/>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11201" y="2240388"/>
            <a:ext cx="3029689"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N = {0; 1; 2; 3; 4;…}</a:t>
            </a:r>
          </a:p>
        </p:txBody>
      </p:sp>
      <p:pic>
        <p:nvPicPr>
          <p:cNvPr id="18" name="Picture 4" descr="Suy nghĩ là gì? Sự hấp dẫn trong suy nghĩ của bản thâ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2161" y="5282445"/>
            <a:ext cx="2319839" cy="154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0447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par>
                                <p:cTn id="35" presetID="21" presetClass="entr" presetSubtype="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par>
                                <p:cTn id="38" presetID="21" presetClass="entr" presetSubtype="1"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par>
                                <p:cTn id="50" presetID="21" presetClass="entr" presetSubtype="1"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12" grpId="0" animBg="1"/>
      <p:bldP spid="14" grpId="0"/>
      <p:bldP spid="15" grpId="0"/>
      <p:bldP spid="16" grpId="0"/>
      <p:bldP spid="17" grpId="0"/>
    </p:bldLst>
  </p:timing>
</p:sld>
</file>

<file path=ppt/theme/theme1.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1491</Words>
  <Application>Microsoft Office PowerPoint</Application>
  <PresentationFormat>Widescreen</PresentationFormat>
  <Paragraphs>222</Paragraphs>
  <Slides>22</Slides>
  <Notes>0</Notes>
  <HiddenSlides>0</HiddenSlides>
  <MMClips>1</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9" baseType="lpstr">
      <vt:lpstr>A\</vt:lpstr>
      <vt:lpstr>Arial</vt:lpstr>
      <vt:lpstr>Calibri</vt:lpstr>
      <vt:lpstr>Calibri Light</vt:lpstr>
      <vt:lpstr>Cambria</vt:lpstr>
      <vt:lpstr>Cambria Math</vt:lpstr>
      <vt:lpstr>等线</vt:lpstr>
      <vt:lpstr>Roboto</vt:lpstr>
      <vt:lpstr>Tahoma</vt:lpstr>
      <vt:lpstr>Times New Roman</vt:lpstr>
      <vt:lpstr>Wingdings</vt:lpstr>
      <vt:lpstr>Yeseva One</vt:lpstr>
      <vt:lpstr>方正静蕾简体</vt:lpstr>
      <vt:lpstr>1_Office 主题​​</vt:lpstr>
      <vt:lpstr>Chủ đề Office</vt:lpstr>
      <vt:lpstr>2-1031-7</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luanvt</dc:creator>
  <cp:lastModifiedBy>ADMIN</cp:lastModifiedBy>
  <cp:revision>26</cp:revision>
  <dcterms:created xsi:type="dcterms:W3CDTF">2021-08-10T09:04:33Z</dcterms:created>
  <dcterms:modified xsi:type="dcterms:W3CDTF">2024-11-04T12:27:38Z</dcterms:modified>
</cp:coreProperties>
</file>