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5" r:id="rId2"/>
    <p:sldId id="266" r:id="rId3"/>
    <p:sldId id="284" r:id="rId4"/>
    <p:sldId id="285" r:id="rId5"/>
    <p:sldId id="267" r:id="rId6"/>
    <p:sldId id="268" r:id="rId7"/>
    <p:sldId id="271" r:id="rId8"/>
    <p:sldId id="272" r:id="rId9"/>
    <p:sldId id="273" r:id="rId10"/>
    <p:sldId id="295" r:id="rId11"/>
    <p:sldId id="275" r:id="rId12"/>
    <p:sldId id="293" r:id="rId13"/>
    <p:sldId id="283" r:id="rId14"/>
    <p:sldId id="257" r:id="rId15"/>
    <p:sldId id="258" r:id="rId16"/>
    <p:sldId id="256" r:id="rId17"/>
    <p:sldId id="259" r:id="rId18"/>
    <p:sldId id="260" r:id="rId19"/>
    <p:sldId id="261" r:id="rId20"/>
    <p:sldId id="262" r:id="rId21"/>
    <p:sldId id="263" r:id="rId22"/>
    <p:sldId id="264" r:id="rId23"/>
    <p:sldId id="286" r:id="rId24"/>
    <p:sldId id="277" r:id="rId25"/>
    <p:sldId id="278" r:id="rId26"/>
    <p:sldId id="279" r:id="rId27"/>
    <p:sldId id="292" r:id="rId28"/>
    <p:sldId id="296" r:id="rId29"/>
    <p:sldId id="289" r:id="rId30"/>
    <p:sldId id="280" r:id="rId31"/>
    <p:sldId id="281" r:id="rId32"/>
    <p:sldId id="297" r:id="rId33"/>
    <p:sldId id="288" r:id="rId34"/>
    <p:sldId id="282" r:id="rId3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99FF"/>
    <a:srgbClr val="CCCCFF"/>
    <a:srgbClr val="FFFFFF"/>
    <a:srgbClr val="FFCC00"/>
    <a:srgbClr val="990000"/>
    <a:srgbClr val="00CC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>
      <p:cViewPr varScale="1">
        <p:scale>
          <a:sx n="116" d="100"/>
          <a:sy n="116" d="100"/>
        </p:scale>
        <p:origin x="192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7658E-E6BF-404C-9482-FE76AB20B0DB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73719-A110-4BD5-911C-95B4F9C60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38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73719-A110-4BD5-911C-95B4F9C60F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142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173719-A110-4BD5-911C-95B4F9C60F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47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3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42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22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41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11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79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697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3003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0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69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5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B1D44-6855-4F1D-B7AB-5050D5ED059D}" type="datetimeFigureOut">
              <a:rPr lang="en-US" smtClean="0"/>
              <a:t>11/8/2023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11BE4-BE68-4549-B5EE-E1920BD5AB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64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2.wmf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26" Type="http://schemas.microsoft.com/office/2007/relationships/hdphoto" Target="../media/hdphoto9.wdp"/><Relationship Id="rId3" Type="http://schemas.microsoft.com/office/2007/relationships/hdphoto" Target="../media/hdphoto1.wdp"/><Relationship Id="rId21" Type="http://schemas.openxmlformats.org/officeDocument/2006/relationships/slide" Target="slide16.xml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image" Target="../media/image26.png"/><Relationship Id="rId25" Type="http://schemas.openxmlformats.org/officeDocument/2006/relationships/image" Target="../media/image29.png"/><Relationship Id="rId2" Type="http://schemas.openxmlformats.org/officeDocument/2006/relationships/image" Target="../media/image17.jpeg"/><Relationship Id="rId16" Type="http://schemas.openxmlformats.org/officeDocument/2006/relationships/image" Target="../media/image25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22.png"/><Relationship Id="rId24" Type="http://schemas.openxmlformats.org/officeDocument/2006/relationships/slide" Target="slide15.xml"/><Relationship Id="rId5" Type="http://schemas.microsoft.com/office/2007/relationships/hdphoto" Target="../media/hdphoto2.wdp"/><Relationship Id="rId15" Type="http://schemas.microsoft.com/office/2007/relationships/hdphoto" Target="../media/hdphoto5.wdp"/><Relationship Id="rId23" Type="http://schemas.microsoft.com/office/2007/relationships/hdphoto" Target="../media/hdphoto8.wdp"/><Relationship Id="rId28" Type="http://schemas.microsoft.com/office/2007/relationships/hdphoto" Target="../media/hdphoto10.wdp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4.png"/><Relationship Id="rId22" Type="http://schemas.openxmlformats.org/officeDocument/2006/relationships/image" Target="../media/image28.png"/><Relationship Id="rId27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4.png"/><Relationship Id="rId18" Type="http://schemas.openxmlformats.org/officeDocument/2006/relationships/image" Target="../media/image27.png"/><Relationship Id="rId26" Type="http://schemas.microsoft.com/office/2007/relationships/hdphoto" Target="../media/hdphoto14.wdp"/><Relationship Id="rId3" Type="http://schemas.microsoft.com/office/2007/relationships/hdphoto" Target="../media/hdphoto1.wdp"/><Relationship Id="rId21" Type="http://schemas.microsoft.com/office/2007/relationships/hdphoto" Target="../media/hdphoto12.wdp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openxmlformats.org/officeDocument/2006/relationships/image" Target="../media/image36.png"/><Relationship Id="rId2" Type="http://schemas.openxmlformats.org/officeDocument/2006/relationships/image" Target="../media/image17.jpeg"/><Relationship Id="rId16" Type="http://schemas.openxmlformats.org/officeDocument/2006/relationships/image" Target="../media/image26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1.xml"/><Relationship Id="rId11" Type="http://schemas.openxmlformats.org/officeDocument/2006/relationships/image" Target="../media/image22.png"/><Relationship Id="rId24" Type="http://schemas.microsoft.com/office/2007/relationships/hdphoto" Target="../media/hdphoto13.wdp"/><Relationship Id="rId5" Type="http://schemas.microsoft.com/office/2007/relationships/hdphoto" Target="../media/hdphoto11.wdp"/><Relationship Id="rId15" Type="http://schemas.openxmlformats.org/officeDocument/2006/relationships/image" Target="../media/image19.png"/><Relationship Id="rId23" Type="http://schemas.openxmlformats.org/officeDocument/2006/relationships/image" Target="../media/image35.png"/><Relationship Id="rId10" Type="http://schemas.openxmlformats.org/officeDocument/2006/relationships/image" Target="../media/image33.png"/><Relationship Id="rId19" Type="http://schemas.microsoft.com/office/2007/relationships/hdphoto" Target="../media/hdphoto7.wdp"/><Relationship Id="rId4" Type="http://schemas.openxmlformats.org/officeDocument/2006/relationships/image" Target="../media/image31.png"/><Relationship Id="rId9" Type="http://schemas.microsoft.com/office/2007/relationships/hdphoto" Target="../media/hdphoto3.wdp"/><Relationship Id="rId14" Type="http://schemas.microsoft.com/office/2007/relationships/hdphoto" Target="../media/hdphoto5.wdp"/><Relationship Id="rId22" Type="http://schemas.openxmlformats.org/officeDocument/2006/relationships/slide" Target="slide14.xml"/><Relationship Id="rId27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slide" Target="slide18.xml"/><Relationship Id="rId18" Type="http://schemas.openxmlformats.org/officeDocument/2006/relationships/image" Target="../media/image22.png"/><Relationship Id="rId26" Type="http://schemas.microsoft.com/office/2007/relationships/hdphoto" Target="../media/hdphoto14.wdp"/><Relationship Id="rId3" Type="http://schemas.openxmlformats.org/officeDocument/2006/relationships/image" Target="../media/image18.png"/><Relationship Id="rId21" Type="http://schemas.openxmlformats.org/officeDocument/2006/relationships/image" Target="../media/image42.png"/><Relationship Id="rId7" Type="http://schemas.openxmlformats.org/officeDocument/2006/relationships/slide" Target="slide22.xml"/><Relationship Id="rId12" Type="http://schemas.openxmlformats.org/officeDocument/2006/relationships/image" Target="../media/image41.png"/><Relationship Id="rId17" Type="http://schemas.openxmlformats.org/officeDocument/2006/relationships/slide" Target="slide17.xml"/><Relationship Id="rId25" Type="http://schemas.openxmlformats.org/officeDocument/2006/relationships/image" Target="../media/image36.png"/><Relationship Id="rId2" Type="http://schemas.openxmlformats.org/officeDocument/2006/relationships/image" Target="../media/image38.jpeg"/><Relationship Id="rId16" Type="http://schemas.microsoft.com/office/2007/relationships/hdphoto" Target="../media/hdphoto3.wdp"/><Relationship Id="rId20" Type="http://schemas.openxmlformats.org/officeDocument/2006/relationships/slide" Target="slide20.xml"/><Relationship Id="rId29" Type="http://schemas.microsoft.com/office/2007/relationships/hdphoto" Target="../media/hdphoto1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slide" Target="slide21.xml"/><Relationship Id="rId24" Type="http://schemas.openxmlformats.org/officeDocument/2006/relationships/slide" Target="slide19.xml"/><Relationship Id="rId5" Type="http://schemas.openxmlformats.org/officeDocument/2006/relationships/image" Target="../media/image39.png"/><Relationship Id="rId15" Type="http://schemas.openxmlformats.org/officeDocument/2006/relationships/image" Target="../media/image20.png"/><Relationship Id="rId23" Type="http://schemas.microsoft.com/office/2007/relationships/hdphoto" Target="../media/hdphoto5.wdp"/><Relationship Id="rId28" Type="http://schemas.openxmlformats.org/officeDocument/2006/relationships/image" Target="../media/image43.png"/><Relationship Id="rId10" Type="http://schemas.microsoft.com/office/2007/relationships/hdphoto" Target="../media/hdphoto16.wdp"/><Relationship Id="rId19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40.png"/><Relationship Id="rId14" Type="http://schemas.openxmlformats.org/officeDocument/2006/relationships/image" Target="../media/image19.png"/><Relationship Id="rId22" Type="http://schemas.openxmlformats.org/officeDocument/2006/relationships/image" Target="../media/image24.png"/><Relationship Id="rId27" Type="http://schemas.openxmlformats.org/officeDocument/2006/relationships/slide" Target="slide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microsoft.com/office/2007/relationships/hdphoto" Target="../media/hdphoto1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microsoft.com/office/2007/relationships/hdphoto" Target="../media/hdphoto18.wdp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microsoft.com/office/2007/relationships/hdphoto" Target="../media/hdphoto1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microsoft.com/office/2007/relationships/hdphoto" Target="../media/hdphoto18.wdp"/><Relationship Id="rId9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microsoft.com/office/2007/relationships/hdphoto" Target="../media/hdphoto1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microsoft.com/office/2007/relationships/hdphoto" Target="../media/hdphoto18.wdp"/><Relationship Id="rId9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microsoft.com/office/2007/relationships/hdphoto" Target="../media/hdphoto1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microsoft.com/office/2007/relationships/hdphoto" Target="../media/hdphoto18.wdp"/><Relationship Id="rId9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microsoft.com/office/2007/relationships/hdphoto" Target="../media/hdphoto1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microsoft.com/office/2007/relationships/hdphoto" Target="../media/hdphoto18.wdp"/><Relationship Id="rId9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microsoft.com/office/2007/relationships/hdphoto" Target="../media/hdphoto17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slide" Target="slide16.xml"/><Relationship Id="rId4" Type="http://schemas.microsoft.com/office/2007/relationships/hdphoto" Target="../media/hdphoto18.wdp"/><Relationship Id="rId9" Type="http://schemas.microsoft.com/office/2007/relationships/hdphoto" Target="../media/hdphoto1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2.wmf"/><Relationship Id="rId4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2.wmf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9.png"/><Relationship Id="rId5" Type="http://schemas.openxmlformats.org/officeDocument/2006/relationships/image" Target="../media/image2.wmf"/><Relationship Id="rId4" Type="http://schemas.openxmlformats.org/officeDocument/2006/relationships/image" Target="../media/image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31" y="-1085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5" y="50660"/>
            <a:ext cx="1723131" cy="171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8" name="WordArt 16">
            <a:extLst>
              <a:ext uri="{FF2B5EF4-FFF2-40B4-BE49-F238E27FC236}">
                <a16:creationId xmlns:a16="http://schemas.microsoft.com/office/drawing/2014/main" id="{E9EACFE3-F04E-40A0-9D83-4F187FD863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2266950"/>
            <a:ext cx="8187856" cy="148145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 fromWordArt="1">
            <a:prstTxWarp prst="textPlain">
              <a:avLst>
                <a:gd name="adj" fmla="val 49271"/>
              </a:avLst>
            </a:prstTxWarp>
          </a:bodyPr>
          <a:lstStyle/>
          <a:p>
            <a:pPr algn="ctr"/>
            <a:r>
              <a:rPr lang="en-GB" sz="2700" b="1" kern="10" dirty="0">
                <a:ln w="222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THỂ LỚP 7A6 NHIỆT LIỆT CHÀO MỪNG</a:t>
            </a:r>
          </a:p>
          <a:p>
            <a:pPr algn="ctr"/>
            <a:r>
              <a:rPr lang="en-GB" sz="2700" b="1" kern="10" dirty="0">
                <a:ln w="222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QUÝ THẦY CÔ ĐẾN DỰ GIỜ</a:t>
            </a:r>
            <a:endParaRPr lang="en-US" sz="2700" b="1" kern="10" dirty="0">
              <a:ln w="22225">
                <a:solidFill>
                  <a:srgbClr val="8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8" name="Date Placeholder 13">
            <a:extLst>
              <a:ext uri="{FF2B5EF4-FFF2-40B4-BE49-F238E27FC236}">
                <a16:creationId xmlns:a16="http://schemas.microsoft.com/office/drawing/2014/main" id="{F83F781D-6E29-4286-9E5B-C4380E5F8FB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667000" y="4248950"/>
            <a:ext cx="4038600" cy="51300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557213" indent="-214313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857250" indent="-171450">
              <a:spcBef>
                <a:spcPct val="20000"/>
              </a:spcBef>
              <a:buChar char="•"/>
              <a:defRPr sz="18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1543050" indent="-17145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HIỆP THẠNH</a:t>
            </a:r>
          </a:p>
        </p:txBody>
      </p:sp>
      <p:pic>
        <p:nvPicPr>
          <p:cNvPr id="1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87512" y="3395377"/>
            <a:ext cx="1714500" cy="170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BOOK1">
            <a:extLst>
              <a:ext uri="{FF2B5EF4-FFF2-40B4-BE49-F238E27FC236}">
                <a16:creationId xmlns:a16="http://schemas.microsoft.com/office/drawing/2014/main" id="{6E0DF607-6C71-4428-8E3A-1D99F47F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4501"/>
            <a:ext cx="3733801" cy="155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Bellcoll">
            <a:extLst>
              <a:ext uri="{FF2B5EF4-FFF2-40B4-BE49-F238E27FC236}">
                <a16:creationId xmlns:a16="http://schemas.microsoft.com/office/drawing/2014/main" id="{38A6EA65-E1AD-4428-9D34-0571D0E056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9" y="133350"/>
            <a:ext cx="914401" cy="914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9B3090E5-8020-4D88-896F-AC342B8FD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5867" y="916301"/>
            <a:ext cx="22776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 VĂN 7</a:t>
            </a:r>
          </a:p>
        </p:txBody>
      </p:sp>
      <p:pic>
        <p:nvPicPr>
          <p:cNvPr id="11" name="Picture 10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044" y="3355788"/>
            <a:ext cx="1683618" cy="1676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44058" y="89105"/>
            <a:ext cx="1661517" cy="165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306707"/>
      </p:ext>
    </p:extLst>
  </p:cSld>
  <p:clrMapOvr>
    <a:masterClrMapping/>
  </p:clrMapOvr>
  <p:transition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31" y="-3991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781" y="-5630"/>
            <a:ext cx="1628044" cy="16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36251" y="3588575"/>
            <a:ext cx="1561624" cy="155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25" y="3463676"/>
            <a:ext cx="1656808" cy="164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31691" y="60419"/>
            <a:ext cx="1524000" cy="1517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438150"/>
            <a:ext cx="65532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0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598" y="-3991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338" y="0"/>
            <a:ext cx="1553405" cy="154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06215" y="3459010"/>
            <a:ext cx="1591448" cy="1584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8707" y="3413339"/>
            <a:ext cx="1580609" cy="157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02903" y="39799"/>
            <a:ext cx="1544664" cy="153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990600" y="199233"/>
            <a:ext cx="52959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46"/>
          <p:cNvSpPr>
            <a:spLocks/>
          </p:cNvSpPr>
          <p:nvPr/>
        </p:nvSpPr>
        <p:spPr bwMode="auto">
          <a:xfrm>
            <a:off x="6543350" y="1895923"/>
            <a:ext cx="1678450" cy="996776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36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  <a:p>
            <a:pPr algn="ctr"/>
            <a:endParaRPr lang="en-US" altLang="zh-CN" sz="360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  <a:p>
            <a:pPr algn="ctr"/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Số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2400" b="1" dirty="0" err="1">
                <a:solidFill>
                  <a:srgbClr val="0000FF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  <a:p>
            <a:pPr algn="ctr"/>
            <a:endParaRPr lang="en-US" altLang="zh-CN" sz="36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  <a:p>
            <a:pPr algn="ctr"/>
            <a:r>
              <a:rPr lang="en-US" altLang="zh-CN" sz="3600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endParaRPr lang="zh-CN" altLang="en-US" sz="36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</p:txBody>
      </p:sp>
      <p:sp>
        <p:nvSpPr>
          <p:cNvPr id="12" name="Freeform 46"/>
          <p:cNvSpPr>
            <a:spLocks/>
          </p:cNvSpPr>
          <p:nvPr/>
        </p:nvSpPr>
        <p:spPr bwMode="auto">
          <a:xfrm>
            <a:off x="6553195" y="3364390"/>
            <a:ext cx="1678450" cy="1143000"/>
          </a:xfrm>
          <a:custGeom>
            <a:avLst/>
            <a:gdLst>
              <a:gd name="T0" fmla="*/ 25 w 423"/>
              <a:gd name="T1" fmla="*/ 101 h 476"/>
              <a:gd name="T2" fmla="*/ 186 w 423"/>
              <a:gd name="T3" fmla="*/ 8 h 476"/>
              <a:gd name="T4" fmla="*/ 237 w 423"/>
              <a:gd name="T5" fmla="*/ 8 h 476"/>
              <a:gd name="T6" fmla="*/ 397 w 423"/>
              <a:gd name="T7" fmla="*/ 101 h 476"/>
              <a:gd name="T8" fmla="*/ 423 w 423"/>
              <a:gd name="T9" fmla="*/ 145 h 476"/>
              <a:gd name="T10" fmla="*/ 423 w 423"/>
              <a:gd name="T11" fmla="*/ 331 h 476"/>
              <a:gd name="T12" fmla="*/ 398 w 423"/>
              <a:gd name="T13" fmla="*/ 375 h 476"/>
              <a:gd name="T14" fmla="*/ 237 w 423"/>
              <a:gd name="T15" fmla="*/ 467 h 476"/>
              <a:gd name="T16" fmla="*/ 186 w 423"/>
              <a:gd name="T17" fmla="*/ 467 h 476"/>
              <a:gd name="T18" fmla="*/ 105 w 423"/>
              <a:gd name="T19" fmla="*/ 421 h 476"/>
              <a:gd name="T20" fmla="*/ 25 w 423"/>
              <a:gd name="T21" fmla="*/ 375 h 476"/>
              <a:gd name="T22" fmla="*/ 0 w 423"/>
              <a:gd name="T23" fmla="*/ 330 h 476"/>
              <a:gd name="T24" fmla="*/ 0 w 423"/>
              <a:gd name="T25" fmla="*/ 145 h 476"/>
              <a:gd name="T26" fmla="*/ 25 w 423"/>
              <a:gd name="T27" fmla="*/ 101 h 4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23" h="476">
                <a:moveTo>
                  <a:pt x="25" y="101"/>
                </a:moveTo>
                <a:cubicBezTo>
                  <a:pt x="79" y="70"/>
                  <a:pt x="132" y="39"/>
                  <a:pt x="186" y="8"/>
                </a:cubicBezTo>
                <a:cubicBezTo>
                  <a:pt x="202" y="0"/>
                  <a:pt x="221" y="0"/>
                  <a:pt x="237" y="8"/>
                </a:cubicBezTo>
                <a:cubicBezTo>
                  <a:pt x="290" y="39"/>
                  <a:pt x="344" y="70"/>
                  <a:pt x="397" y="101"/>
                </a:cubicBezTo>
                <a:cubicBezTo>
                  <a:pt x="413" y="110"/>
                  <a:pt x="422" y="127"/>
                  <a:pt x="423" y="145"/>
                </a:cubicBezTo>
                <a:cubicBezTo>
                  <a:pt x="423" y="331"/>
                  <a:pt x="423" y="331"/>
                  <a:pt x="423" y="331"/>
                </a:cubicBezTo>
                <a:cubicBezTo>
                  <a:pt x="422" y="348"/>
                  <a:pt x="413" y="365"/>
                  <a:pt x="398" y="375"/>
                </a:cubicBezTo>
                <a:cubicBezTo>
                  <a:pt x="237" y="467"/>
                  <a:pt x="237" y="467"/>
                  <a:pt x="237" y="467"/>
                </a:cubicBezTo>
                <a:cubicBezTo>
                  <a:pt x="221" y="476"/>
                  <a:pt x="201" y="476"/>
                  <a:pt x="186" y="467"/>
                </a:cubicBezTo>
                <a:cubicBezTo>
                  <a:pt x="105" y="421"/>
                  <a:pt x="105" y="421"/>
                  <a:pt x="105" y="421"/>
                </a:cubicBezTo>
                <a:cubicBezTo>
                  <a:pt x="25" y="375"/>
                  <a:pt x="25" y="375"/>
                  <a:pt x="25" y="375"/>
                </a:cubicBezTo>
                <a:cubicBezTo>
                  <a:pt x="10" y="365"/>
                  <a:pt x="0" y="348"/>
                  <a:pt x="0" y="330"/>
                </a:cubicBezTo>
                <a:cubicBezTo>
                  <a:pt x="0" y="145"/>
                  <a:pt x="0" y="145"/>
                  <a:pt x="0" y="145"/>
                </a:cubicBezTo>
                <a:cubicBezTo>
                  <a:pt x="0" y="127"/>
                  <a:pt x="10" y="110"/>
                  <a:pt x="25" y="101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ABAA"/>
            </a:solidFill>
          </a:ln>
          <a:effectLst>
            <a:outerShdw blurRad="76200" dist="76200" dir="2700000" algn="tl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altLang="zh-CN" sz="24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  <a:p>
            <a:pPr algn="ctr"/>
            <a:endParaRPr lang="en-US" altLang="zh-CN" sz="2400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  <a:p>
            <a:pPr algn="ctr"/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Danh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từ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chỉ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đơn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vị</a:t>
            </a:r>
            <a:endParaRPr lang="en-US" altLang="zh-CN" sz="2400" b="1" dirty="0">
              <a:solidFill>
                <a:srgbClr val="FF000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  <a:p>
            <a:pPr algn="ctr"/>
            <a:endParaRPr lang="en-US" altLang="zh-CN" sz="24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  <a:p>
            <a:pPr algn="ctr"/>
            <a:r>
              <a:rPr lang="en-US" altLang="zh-CN" sz="2400" dirty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Bebas" pitchFamily="2" charset="0"/>
              </a:rPr>
              <a:t> </a:t>
            </a:r>
            <a:endParaRPr lang="zh-CN" altLang="en-US" sz="2400" dirty="0">
              <a:solidFill>
                <a:srgbClr val="002060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Bebas" pitchFamily="2" charset="0"/>
            </a:endParaRPr>
          </a:p>
        </p:txBody>
      </p:sp>
      <p:sp>
        <p:nvSpPr>
          <p:cNvPr id="2" name="Left Brace 1"/>
          <p:cNvSpPr/>
          <p:nvPr/>
        </p:nvSpPr>
        <p:spPr>
          <a:xfrm flipH="1">
            <a:off x="6156505" y="1546743"/>
            <a:ext cx="305216" cy="1460509"/>
          </a:xfrm>
          <a:prstGeom prst="leftBrace">
            <a:avLst>
              <a:gd name="adj1" fmla="val 8333"/>
              <a:gd name="adj2" fmla="val 55593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176310"/>
              </p:ext>
            </p:extLst>
          </p:nvPr>
        </p:nvGraphicFramePr>
        <p:xfrm>
          <a:off x="1349861" y="660898"/>
          <a:ext cx="4756104" cy="3748943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088539">
                  <a:extLst>
                    <a:ext uri="{9D8B030D-6E8A-4147-A177-3AD203B41FA5}">
                      <a16:colId xmlns:a16="http://schemas.microsoft.com/office/drawing/2014/main" val="1061087736"/>
                    </a:ext>
                  </a:extLst>
                </a:gridCol>
                <a:gridCol w="1781359">
                  <a:extLst>
                    <a:ext uri="{9D8B030D-6E8A-4147-A177-3AD203B41FA5}">
                      <a16:colId xmlns:a16="http://schemas.microsoft.com/office/drawing/2014/main" val="300817024"/>
                    </a:ext>
                  </a:extLst>
                </a:gridCol>
                <a:gridCol w="1886206">
                  <a:extLst>
                    <a:ext uri="{9D8B030D-6E8A-4147-A177-3AD203B41FA5}">
                      <a16:colId xmlns:a16="http://schemas.microsoft.com/office/drawing/2014/main" val="3774634783"/>
                    </a:ext>
                  </a:extLst>
                </a:gridCol>
              </a:tblGrid>
              <a:tr h="691652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7166306"/>
                  </a:ext>
                </a:extLst>
              </a:tr>
              <a:tr h="62793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3058274"/>
                  </a:ext>
                </a:extLst>
              </a:tr>
              <a:tr h="62793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dăm</a:t>
                      </a:r>
                      <a:r>
                        <a:rPr lang="en-GB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4637374"/>
                  </a:ext>
                </a:extLst>
              </a:tr>
              <a:tr h="627937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741911"/>
                  </a:ext>
                </a:extLst>
              </a:tr>
              <a:tr h="1164092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597361"/>
                  </a:ext>
                </a:extLst>
              </a:tr>
            </a:tbl>
          </a:graphicData>
        </a:graphic>
      </p:graphicFrame>
      <p:sp>
        <p:nvSpPr>
          <p:cNvPr id="10" name="Right Arrow 9"/>
          <p:cNvSpPr/>
          <p:nvPr/>
        </p:nvSpPr>
        <p:spPr>
          <a:xfrm>
            <a:off x="6139923" y="3812729"/>
            <a:ext cx="358381" cy="23839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C14088-F2B3-440E-8943-65CE487BCBA1}"/>
              </a:ext>
            </a:extLst>
          </p:cNvPr>
          <p:cNvSpPr txBox="1"/>
          <p:nvPr/>
        </p:nvSpPr>
        <p:spPr>
          <a:xfrm>
            <a:off x="4137880" y="3341139"/>
            <a:ext cx="2081880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GB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1042FC-463A-4EA8-8320-1EC0F08E8AF6}"/>
              </a:ext>
            </a:extLst>
          </p:cNvPr>
          <p:cNvSpPr txBox="1"/>
          <p:nvPr/>
        </p:nvSpPr>
        <p:spPr>
          <a:xfrm>
            <a:off x="4285586" y="2568252"/>
            <a:ext cx="1573831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8CA5A9-F250-4528-AD6A-CFDF17584994}"/>
              </a:ext>
            </a:extLst>
          </p:cNvPr>
          <p:cNvSpPr txBox="1"/>
          <p:nvPr/>
        </p:nvSpPr>
        <p:spPr>
          <a:xfrm>
            <a:off x="4347715" y="1895923"/>
            <a:ext cx="1752600" cy="101566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3389E7-89AD-4B3C-893D-A307C5B7F3B6}"/>
              </a:ext>
            </a:extLst>
          </p:cNvPr>
          <p:cNvSpPr txBox="1"/>
          <p:nvPr/>
        </p:nvSpPr>
        <p:spPr>
          <a:xfrm>
            <a:off x="4153158" y="1331785"/>
            <a:ext cx="182880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155F86-548C-4316-8BAA-ACE7DE6E03E1}"/>
              </a:ext>
            </a:extLst>
          </p:cNvPr>
          <p:cNvSpPr txBox="1"/>
          <p:nvPr/>
        </p:nvSpPr>
        <p:spPr>
          <a:xfrm>
            <a:off x="2394240" y="3305967"/>
            <a:ext cx="1828800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1903AD-8C87-44D9-BA46-4E6AEB2B6F1D}"/>
              </a:ext>
            </a:extLst>
          </p:cNvPr>
          <p:cNvSpPr txBox="1"/>
          <p:nvPr/>
        </p:nvSpPr>
        <p:spPr>
          <a:xfrm>
            <a:off x="2357170" y="2561205"/>
            <a:ext cx="182880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37318DF-EEB2-4D7C-B8FE-C2A801A430F8}"/>
              </a:ext>
            </a:extLst>
          </p:cNvPr>
          <p:cNvSpPr txBox="1"/>
          <p:nvPr/>
        </p:nvSpPr>
        <p:spPr>
          <a:xfrm>
            <a:off x="2348924" y="1934928"/>
            <a:ext cx="182880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2B8E0A-C604-4C76-9123-50B97034DCAD}"/>
              </a:ext>
            </a:extLst>
          </p:cNvPr>
          <p:cNvSpPr txBox="1"/>
          <p:nvPr/>
        </p:nvSpPr>
        <p:spPr>
          <a:xfrm>
            <a:off x="2346392" y="1306893"/>
            <a:ext cx="1828800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9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" grpId="0" animBg="1"/>
      <p:bldP spid="10" grpId="0" animBg="1"/>
      <p:bldP spid="14" grpId="0"/>
      <p:bldP spid="15" grpId="0"/>
      <p:bldP spid="16" grpId="0"/>
      <p:bldP spid="17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31" y="-3991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71" y="-13759"/>
            <a:ext cx="1646931" cy="163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79083" y="3514309"/>
            <a:ext cx="1612015" cy="1605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1671" y="3598556"/>
            <a:ext cx="1504409" cy="149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7101" y="-916"/>
            <a:ext cx="1515981" cy="150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05200" y="285750"/>
            <a:ext cx="154305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800" y="835556"/>
            <a:ext cx="7772400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gắn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tá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….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…”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VD: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24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kia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0842" y="2862689"/>
            <a:ext cx="738281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không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VD: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xinh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xắn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=&gt;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0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31" y="-3991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953" y="-29751"/>
            <a:ext cx="1943100" cy="19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05067" y="3208734"/>
            <a:ext cx="1943100" cy="19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0120" y="3109317"/>
            <a:ext cx="1943100" cy="19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0900" y="0"/>
            <a:ext cx="1943100" cy="19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AEB45DE-A296-4C10-9207-7B3D696B2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6654" y="1657350"/>
            <a:ext cx="5350818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algn="ctr">
            <a:solidFill>
              <a:srgbClr val="3333CC"/>
            </a:solidFill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alt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5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914400"/>
            <a:ext cx="12954000" cy="70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0440" y="2190750"/>
            <a:ext cx="86836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68" y="1962150"/>
            <a:ext cx="1264432" cy="11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992" y="1885950"/>
            <a:ext cx="1556522" cy="134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87" y="1657350"/>
            <a:ext cx="1743213" cy="1652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2600" y="3757355"/>
            <a:ext cx="1055644" cy="110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14" y="3728717"/>
            <a:ext cx="1295400" cy="112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562350"/>
            <a:ext cx="1262868" cy="102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26" y="3333750"/>
            <a:ext cx="1468474" cy="127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2200895"/>
            <a:ext cx="2054448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22553"/>
            <a:ext cx="1524000" cy="14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choi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796" y="4400550"/>
            <a:ext cx="174796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Huong dan 3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00550"/>
            <a:ext cx="1641959" cy="6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42000" y1="88732" x2="45333" y2="93662"/>
                        <a14:foregroundMark x1="36000" y1="91549" x2="38000" y2="93662"/>
                        <a14:foregroundMark x1="32667" y1="83803" x2="36000" y2="87324"/>
                        <a14:backgroundMark x1="35333" y1="88732" x2="40000" y2="92254"/>
                        <a14:backgroundMark x1="33333" y1="80986" x2="36667" y2="86620"/>
                        <a14:backgroundMark x1="42000" y1="97887" x2="44000" y2="99296"/>
                        <a14:backgroundMark x1="30667" y1="80986" x2="32667" y2="8309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95249"/>
            <a:ext cx="2362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333063" y="438468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CỨU</a:t>
            </a:r>
          </a:p>
          <a:p>
            <a:pPr algn="ctr"/>
            <a:r>
              <a:rPr lang="en-US" sz="24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 CƯNG</a:t>
            </a:r>
          </a:p>
        </p:txBody>
      </p:sp>
    </p:spTree>
    <p:extLst>
      <p:ext uri="{BB962C8B-B14F-4D97-AF65-F5344CB8AC3E}">
        <p14:creationId xmlns:p14="http://schemas.microsoft.com/office/powerpoint/2010/main" val="359747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Plant &amp; Zombie\Background\Nightfrontyard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914400"/>
            <a:ext cx="12954000" cy="7051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70440" y="2788545"/>
            <a:ext cx="747275" cy="721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968" y="2596737"/>
            <a:ext cx="1088118" cy="94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992" y="2554998"/>
            <a:ext cx="1339479" cy="11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787" y="2368719"/>
            <a:ext cx="1500137" cy="142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22600" y="4139395"/>
            <a:ext cx="908444" cy="94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33238"/>
            <a:ext cx="1086772" cy="8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7018"/>
            <a:ext cx="1263708" cy="110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Picture1.p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58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2611455"/>
            <a:ext cx="1767974" cy="1122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Picture2.pn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0213" y1="6140" x2="26809" y2="7895"/>
                        <a14:foregroundMark x1="15319" y1="23246" x2="10213" y2="29825"/>
                        <a14:foregroundMark x1="19574" y1="28070" x2="7660" y2="342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57331"/>
            <a:ext cx="1311492" cy="127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975" y="-1929824"/>
            <a:ext cx="7316242" cy="416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0340" y="458239"/>
            <a:ext cx="61628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nhốt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75" name="Picture 3" descr="C:\Users\ADMIN\Desktop\Tai nguyen thiet ke tro choi\Bảng gỗ\1a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99158" y="2788546"/>
            <a:ext cx="1779640" cy="16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514" y="4038550"/>
            <a:ext cx="1114769" cy="9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882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ết quả hình ảnh cho American Eskimo carto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304" y1="13218" x2="25543" y2="65517"/>
                        <a14:foregroundMark x1="12500" y1="24713" x2="11413" y2="66667"/>
                        <a14:foregroundMark x1="19022" y1="13793" x2="44022" y2="58621"/>
                        <a14:foregroundMark x1="29348" y1="24138" x2="79891" y2="59770"/>
                        <a14:foregroundMark x1="79348" y1="15517" x2="38587" y2="72989"/>
                        <a14:foregroundMark x1="38043" y1="55172" x2="38043" y2="91954"/>
                        <a14:foregroundMark x1="20109" y1="73563" x2="20652" y2="92529"/>
                        <a14:foregroundMark x1="8696" y1="23563" x2="7065" y2="34483"/>
                        <a14:foregroundMark x1="22283" y1="12644" x2="49457" y2="28161"/>
                        <a14:foregroundMark x1="71739" y1="14368" x2="84239" y2="64943"/>
                        <a14:foregroundMark x1="73370" y1="56897" x2="39674" y2="71839"/>
                        <a14:foregroundMark x1="67935" y1="63218" x2="70652" y2="90230"/>
                        <a14:foregroundMark x1="79891" y1="63793" x2="92391" y2="85632"/>
                        <a14:foregroundMark x1="80978" y1="15517" x2="91848" y2="64943"/>
                        <a14:foregroundMark x1="86957" y1="19540" x2="91304" y2="35057"/>
                        <a14:foregroundMark x1="9783" y1="16092" x2="6522" y2="28736"/>
                        <a14:foregroundMark x1="3804" y1="50575" x2="2717" y2="59195"/>
                        <a14:foregroundMark x1="3804" y1="58046" x2="4891" y2="65517"/>
                        <a14:foregroundMark x1="19565" y1="86782" x2="15761" y2="94253"/>
                        <a14:foregroundMark x1="37500" y1="87356" x2="29348" y2="94253"/>
                        <a14:foregroundMark x1="28261" y1="94828" x2="40217" y2="95977"/>
                        <a14:foregroundMark x1="50000" y1="71839" x2="41848" y2="92529"/>
                        <a14:foregroundMark x1="18478" y1="70115" x2="19022" y2="86782"/>
                        <a14:foregroundMark x1="19022" y1="89655" x2="13587" y2="94253"/>
                        <a14:foregroundMark x1="35870" y1="73563" x2="27174" y2="87931"/>
                        <a14:foregroundMark x1="70109" y1="62069" x2="49457" y2="79885"/>
                        <a14:foregroundMark x1="70109" y1="85632" x2="63587" y2="91379"/>
                        <a14:foregroundMark x1="80978" y1="67241" x2="75543" y2="88506"/>
                        <a14:foregroundMark x1="82609" y1="72989" x2="80978" y2="79885"/>
                        <a14:foregroundMark x1="86957" y1="77011" x2="90217" y2="86782"/>
                        <a14:foregroundMark x1="84239" y1="94253" x2="97283" y2="93678"/>
                        <a14:foregroundMark x1="93478" y1="45977" x2="97826" y2="63218"/>
                        <a14:foregroundMark x1="97283" y1="65517" x2="94022" y2="77011"/>
                        <a14:foregroundMark x1="67935" y1="7471" x2="58696" y2="14943"/>
                        <a14:foregroundMark x1="35326" y1="11494" x2="48370" y2="25287"/>
                        <a14:foregroundMark x1="15761" y1="6897" x2="21739" y2="6897"/>
                        <a14:foregroundMark x1="85870" y1="12644" x2="89674" y2="18966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65235" y="471793"/>
            <a:ext cx="754565" cy="72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362" y1="7489" x2="28936" y2="61674"/>
                        <a14:foregroundMark x1="24255" y1="5286" x2="25106" y2="19824"/>
                        <a14:foregroundMark x1="11489" y1="27753" x2="8085" y2="33921"/>
                        <a14:foregroundMark x1="32340" y1="55947" x2="29362" y2="87225"/>
                        <a14:foregroundMark x1="68085" y1="55507" x2="83404" y2="85463"/>
                        <a14:foregroundMark x1="95745" y1="63877" x2="83404" y2="70925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39191" y="3980537"/>
            <a:ext cx="1143000" cy="121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ADMIN\Desktop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779" y="3854183"/>
            <a:ext cx="1459641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C:\Users\ADMIN\Desktop\Dan cho chay tron\318767-1G20FT61680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7856">
                        <a14:foregroundMark x1="12865" y1="6301" x2="38791" y2="41096"/>
                        <a14:foregroundMark x1="27875" y1="10685" x2="26901" y2="18630"/>
                        <a14:foregroundMark x1="18324" y1="7671" x2="21053" y2="13151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589" y="3878631"/>
            <a:ext cx="1587231" cy="100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ADMIN\Desktop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57" y="3745538"/>
            <a:ext cx="1590190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768" y="227288"/>
            <a:ext cx="1264432" cy="1102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Dan cho chay tron\318767-1G20FT61680 (3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950" b="100000" l="4762" r="96742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2200" y="227288"/>
            <a:ext cx="1223963" cy="1060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959" y="80370"/>
            <a:ext cx="1459641" cy="127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Dan cho chay tron\318767-1G20FT61680 (4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152" b="100000" l="2000" r="98857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46708" y="3980537"/>
            <a:ext cx="769557" cy="802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3" descr="C:\Users\ADMIN\Desktop\Picture1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345" y="3836400"/>
            <a:ext cx="1104454" cy="9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an cho chay tron\Cartoon-puppies-vector (2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99038"/>
                    </a14:imgEffect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080" y="1482494"/>
            <a:ext cx="893762" cy="7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3" descr="C:\Users\ADMIN\Desktop\Picture1 (2)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404" y="1289602"/>
            <a:ext cx="1104454" cy="96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Untitleda (2)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1707" b="100000" l="0" r="98922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4190" y="566618"/>
            <a:ext cx="1779640" cy="1638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/>
          <p:cNvSpPr/>
          <p:nvPr/>
        </p:nvSpPr>
        <p:spPr>
          <a:xfrm>
            <a:off x="2743200" y="285750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1</a:t>
            </a:r>
          </a:p>
        </p:txBody>
      </p:sp>
      <p:sp>
        <p:nvSpPr>
          <p:cNvPr id="22" name="Oval 21"/>
          <p:cNvSpPr/>
          <p:nvPr/>
        </p:nvSpPr>
        <p:spPr>
          <a:xfrm>
            <a:off x="5334000" y="361950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3" name="Oval 22"/>
          <p:cNvSpPr/>
          <p:nvPr/>
        </p:nvSpPr>
        <p:spPr>
          <a:xfrm>
            <a:off x="4187220" y="1299836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7" name="Oval 26"/>
          <p:cNvSpPr/>
          <p:nvPr/>
        </p:nvSpPr>
        <p:spPr>
          <a:xfrm>
            <a:off x="5476723" y="3819761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28" name="Oval 27"/>
          <p:cNvSpPr/>
          <p:nvPr/>
        </p:nvSpPr>
        <p:spPr>
          <a:xfrm>
            <a:off x="1534010" y="3616476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9" name="Oval 28"/>
          <p:cNvSpPr/>
          <p:nvPr/>
        </p:nvSpPr>
        <p:spPr>
          <a:xfrm>
            <a:off x="3672365" y="3717855"/>
            <a:ext cx="330200" cy="321552"/>
          </a:xfrm>
          <a:prstGeom prst="ellipse">
            <a:avLst/>
          </a:prstGeom>
          <a:solidFill>
            <a:srgbClr val="FFC000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pic>
        <p:nvPicPr>
          <p:cNvPr id="30" name="Picture 3" descr="C:\Users\ADMIN\Desktop\Tai nguyen thiet ke tro choi\Bảng gỗ\1a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517634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0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482 L 0.0809 -0.1395 C 0.09601 -0.17376 0.11892 -0.19259 0.14253 -0.19259 C 0.16962 -0.19259 0.19132 -0.17376 0.20642 -0.1395 L 0.27917 0.01482 " pathEditMode="relative" rAng="0" ptsTypes="FffFF">
                                      <p:cBhvr>
                                        <p:cTn id="5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0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083 -3.95062E-6 L 0.67621 -0.00709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60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-0.00277 L 0.3941 -0.0058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8" y="-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8576 -0.00308 L 0.45712 -0.14876 C 0.47222 -0.18117 0.49462 -0.19876 0.51788 -0.19876 C 0.54462 -0.19876 0.5658 -0.18117 0.5809 -0.14876 L 0.65243 -0.00308 " pathEditMode="relative" rAng="0" ptsTypes="FffFF"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9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41 -4.5679E-6 L 0.8941 -4.567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7.40741E-7 L 0.0599 -0.15617 C 0.0724 -0.18982 0.09149 -0.20957 0.11094 -0.20957 C 0.13351 -0.20957 0.15139 -0.18982 0.16406 -0.15617 L 0.225 7.40741E-7 " pathEditMode="relative" rAng="0" ptsTypes="FffFF">
                                      <p:cBhvr>
                                        <p:cTn id="8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10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 -4.44444E-6 L 0.50834 -4.44444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0.32483 0.01204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3" y="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83 0.01204 L 0.37605 -0.11975 C 0.38698 -0.14907 0.40296 -0.16481 0.4198 -0.16481 C 0.43889 -0.16481 0.45417 -0.14907 0.46511 -0.11975 L 0.5165 0.01204 " pathEditMode="relative" rAng="0" ptsTypes="FffFF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-88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816 -2.22222E-6 L 0.75816 -2.22222E-6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7066 -0.14815 C 0.08559 -0.18148 0.10764 -0.19908 0.13073 -0.19908 C 0.15712 -0.19908 0.17812 -0.18148 0.19305 -0.14815 L 0.26406 3.33333E-6 " pathEditMode="relative" rAng="0" ptsTypes="FffFF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9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2.71605E-6 L 0.50573 2.71605E-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3.33333E-6 L 0.29896 -0.09507 C 0.3092 -0.11574 0.32465 -0.12686 0.34062 -0.12686 C 0.35902 -0.12686 0.37378 -0.11574 0.38402 -0.09507 L 0.43333 3.33333E-6 " pathEditMode="relative" rAng="0" ptsTypes="FffFF">
                                      <p:cBhvr>
                                        <p:cTn id="1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-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639 -3.33333E-6 L 0.67639 -3.33333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7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63" y="-22232"/>
            <a:ext cx="6635237" cy="35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00199" y="290121"/>
            <a:ext cx="5791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GB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a-BT1)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442564"/>
            <a:ext cx="3892037" cy="2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934062" y="3638550"/>
            <a:ext cx="31234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24200" y="4355154"/>
            <a:ext cx="3047999" cy="608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4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63" y="-22232"/>
            <a:ext cx="6635237" cy="35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76400" y="307397"/>
            <a:ext cx="53249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GB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- BT1)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2" y="3180835"/>
            <a:ext cx="3892037" cy="2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95600" y="3689687"/>
            <a:ext cx="312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06980" y="4339244"/>
            <a:ext cx="3047999" cy="608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63" y="-22232"/>
            <a:ext cx="6635237" cy="35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76400" y="502615"/>
            <a:ext cx="5324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just"/>
            <a:r>
              <a:rPr lang="en-GB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c- BT1)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2" y="3180835"/>
            <a:ext cx="3892037" cy="2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95600" y="3689687"/>
            <a:ext cx="312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4317012"/>
            <a:ext cx="3047999" cy="6085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7" y="-5297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49" y="41301"/>
            <a:ext cx="1600200" cy="159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87555" y="3395640"/>
            <a:ext cx="1721787" cy="171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9284" y="3456786"/>
            <a:ext cx="1656809" cy="164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25513" y="44665"/>
            <a:ext cx="1568427" cy="156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1440722" y="242194"/>
            <a:ext cx="6302025" cy="891390"/>
          </a:xfrm>
          <a:prstGeom prst="rect">
            <a:avLst/>
          </a:prstGeom>
          <a:ln>
            <a:noFill/>
          </a:ln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5200" kern="10" dirty="0">
                <a:ln w="19050">
                  <a:solidFill>
                    <a:srgbClr val="FF3300"/>
                  </a:solidFill>
                  <a:miter lim="800000"/>
                  <a:headEnd/>
                  <a:tailEnd/>
                </a:ln>
                <a:solidFill>
                  <a:srgbClr val="3399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ea typeface="+mj-lt"/>
                <a:cs typeface="Times New Roman" panose="02020603050405020304" pitchFamily="18" charset="0"/>
              </a:rPr>
              <a:t>MỞ ĐẦU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76350"/>
            <a:ext cx="6477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59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-103172"/>
            <a:ext cx="6635237" cy="35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102932" y="496857"/>
            <a:ext cx="5324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GB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a-BT2)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241754"/>
            <a:ext cx="3892037" cy="2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95600" y="3689687"/>
            <a:ext cx="312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95" y="-145391"/>
            <a:ext cx="6635237" cy="35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778238" y="454638"/>
            <a:ext cx="55965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b- BT2)</a:t>
            </a:r>
            <a:endParaRPr lang="en-US" sz="36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2" y="3180835"/>
            <a:ext cx="3892037" cy="2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19400" y="3569704"/>
            <a:ext cx="312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an cho chay tron\PoolnoFo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584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363" y="-22232"/>
            <a:ext cx="6635237" cy="350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905000" y="457968"/>
            <a:ext cx="53249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c- BT2)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 descr="C:\Users\ADMIN\Desktop\Tai nguyen thiet ke tro choi\Bảng gỗ\1a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10355" y1="92364" x2="30139" y2="77818"/>
                        <a14:foregroundMark x1="97372" y1="54545" x2="91654" y2="6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998" y="4476750"/>
            <a:ext cx="1419402" cy="60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ình ảnh có liên quan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962" y="3180835"/>
            <a:ext cx="3892037" cy="205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895600" y="3689687"/>
            <a:ext cx="3123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59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59" y="-3991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130398" y="425733"/>
            <a:ext cx="6696843" cy="174153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33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7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7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7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GB" sz="27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7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7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7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7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7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27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7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20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GB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GB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38" y="20057"/>
            <a:ext cx="1528595" cy="1522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52810" y="3485496"/>
            <a:ext cx="1636214" cy="162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79811" y="3431430"/>
            <a:ext cx="168362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8257" y="23457"/>
            <a:ext cx="1585319" cy="1578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1828800" y="2240027"/>
            <a:ext cx="5638800" cy="2401816"/>
          </a:xfrm>
          <a:prstGeom prst="cloudCallout">
            <a:avLst>
              <a:gd name="adj1" fmla="val -80688"/>
              <a:gd name="adj2" fmla="val 35323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chừng</a:t>
            </a:r>
            <a:r>
              <a:rPr lang="en-GB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2800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GB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59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972" y="-4167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205" y="62327"/>
            <a:ext cx="1414375" cy="140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56610" y="3556518"/>
            <a:ext cx="1617071" cy="1610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6818" y="3595087"/>
            <a:ext cx="1580498" cy="157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11609" y="46351"/>
            <a:ext cx="1531927" cy="1525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3343275" y="133482"/>
            <a:ext cx="3200400" cy="623248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defTabSz="685663">
              <a:defRPr/>
            </a:pPr>
            <a:r>
              <a:rPr lang="en-US" altLang="zh-CN" sz="3600" b="1" dirty="0" err="1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</a:t>
            </a:r>
            <a:endParaRPr lang="zh-CN" altLang="en-US" sz="3600" b="1" dirty="0">
              <a:ln w="1270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11" descr="E:\z lam bai\tro_chuyen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" y="837070"/>
            <a:ext cx="4081643" cy="22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484109" y="618533"/>
            <a:ext cx="78794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7758" y="707431"/>
            <a:ext cx="809897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19393" y="3546490"/>
            <a:ext cx="3506114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AutoShape 10"/>
          <p:cNvSpPr>
            <a:spLocks noChangeArrowheads="1"/>
          </p:cNvSpPr>
          <p:nvPr/>
        </p:nvSpPr>
        <p:spPr bwMode="auto">
          <a:xfrm>
            <a:off x="1738482" y="2293028"/>
            <a:ext cx="7620000" cy="2430213"/>
          </a:xfrm>
          <a:prstGeom prst="cloudCallout">
            <a:avLst>
              <a:gd name="adj1" fmla="val -84807"/>
              <a:gd name="adj2" fmla="val -44360"/>
            </a:avLst>
          </a:prstGeom>
          <a:gradFill rotWithShape="1">
            <a:gsLst>
              <a:gs pos="0">
                <a:srgbClr val="FFCCFF"/>
              </a:gs>
              <a:gs pos="100000">
                <a:srgbClr val="FFFFFF"/>
              </a:gs>
            </a:gsLst>
            <a:path path="rect">
              <a:fillToRect t="100000" r="100000"/>
            </a:path>
          </a:gradFill>
          <a:ln w="76200" cap="rnd">
            <a:solidFill>
              <a:srgbClr val="FF3399"/>
            </a:solidFill>
            <a:prstDash val="sysDot"/>
            <a:round/>
            <a:headEnd/>
            <a:tailEnd/>
          </a:ln>
        </p:spPr>
        <p:txBody>
          <a:bodyPr lIns="68579" tIns="34289" rIns="68579" bIns="34289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không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en-US" sz="15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图片 2198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0203" y="37480"/>
            <a:ext cx="3594250" cy="26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150685" y="511914"/>
            <a:ext cx="2390627" cy="122341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663"/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Tớ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đố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cậu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nhé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:  </a:t>
            </a:r>
          </a:p>
          <a:p>
            <a:pPr algn="ctr" defTabSz="685663"/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Trong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câu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“</a:t>
            </a:r>
            <a:r>
              <a:rPr lang="en-US" altLang="zh-CN" sz="15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Nó</a:t>
            </a:r>
            <a:r>
              <a:rPr lang="en-US" altLang="zh-CN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thằng</a:t>
            </a:r>
            <a:r>
              <a:rPr lang="en-US" altLang="zh-CN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Tí</a:t>
            </a:r>
            <a:r>
              <a:rPr lang="en-US" altLang="zh-CN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15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bà</a:t>
            </a:r>
            <a:r>
              <a:rPr lang="en-US" altLang="zh-CN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Sáu</a:t>
            </a:r>
            <a:r>
              <a:rPr lang="en-US" altLang="zh-CN" sz="1500" b="1" i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”,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Sáu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có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phải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số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không?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Vì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sao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từ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này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viết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5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hoa</a:t>
            </a:r>
            <a:r>
              <a:rPr lang="en-US" altLang="zh-CN" sz="1500" b="1" dirty="0">
                <a:solidFill>
                  <a:srgbClr val="00206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? </a:t>
            </a:r>
            <a:endParaRPr lang="zh-CN" altLang="en-US" sz="1500" b="1" dirty="0">
              <a:solidFill>
                <a:srgbClr val="00206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76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18" y="-12349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95" y="18121"/>
            <a:ext cx="1418331" cy="141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48600" y="3751860"/>
            <a:ext cx="1340787" cy="133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123" y="3698090"/>
            <a:ext cx="1448791" cy="144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93819" y="77364"/>
            <a:ext cx="1355913" cy="135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41">
            <a:extLst>
              <a:ext uri="{FF2B5EF4-FFF2-40B4-BE49-F238E27FC236}">
                <a16:creationId xmlns:a16="http://schemas.microsoft.com/office/drawing/2014/main" id="{25EFD4B2-71A3-4CE8-8336-8C143AADE4EF}"/>
              </a:ext>
            </a:extLst>
          </p:cNvPr>
          <p:cNvSpPr txBox="1"/>
          <p:nvPr/>
        </p:nvSpPr>
        <p:spPr>
          <a:xfrm>
            <a:off x="3581400" y="152522"/>
            <a:ext cx="3200400" cy="623248"/>
          </a:xfrm>
          <a:prstGeom prst="rect">
            <a:avLst/>
          </a:prstGeom>
          <a:noFill/>
        </p:spPr>
        <p:txBody>
          <a:bodyPr vert="horz" wrap="square" lIns="68580" tIns="34290" rIns="68580" bIns="34290" rtlCol="0">
            <a:spAutoFit/>
          </a:bodyPr>
          <a:lstStyle/>
          <a:p>
            <a:pPr defTabSz="685663">
              <a:defRPr/>
            </a:pPr>
            <a:r>
              <a:rPr lang="en-US" altLang="zh-CN" sz="3600" b="1" dirty="0" err="1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ln w="12700">
                  <a:noFill/>
                </a:ln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</a:t>
            </a:r>
            <a:endParaRPr lang="zh-CN" altLang="en-US" sz="3600" b="1" dirty="0">
              <a:ln w="12700">
                <a:noFill/>
              </a:ln>
              <a:solidFill>
                <a:srgbClr val="0070C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Snip Diagonal Corner Rectangle 12"/>
          <p:cNvSpPr/>
          <p:nvPr/>
        </p:nvSpPr>
        <p:spPr>
          <a:xfrm>
            <a:off x="623175" y="910833"/>
            <a:ext cx="7848600" cy="3508545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8C8258-F30C-366A-C4FC-DF405F6A1E17}"/>
              </a:ext>
            </a:extLst>
          </p:cNvPr>
          <p:cNvSpPr txBox="1"/>
          <p:nvPr/>
        </p:nvSpPr>
        <p:spPr>
          <a:xfrm>
            <a:off x="864271" y="1001536"/>
            <a:ext cx="7238999" cy="303730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Bụng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ngược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dốc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xiếc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(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600" i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cụm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260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858000" y="2724150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90600" y="3105150"/>
            <a:ext cx="3581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181600" y="3105150"/>
            <a:ext cx="2819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90600" y="3562350"/>
            <a:ext cx="7010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990600" y="3941528"/>
            <a:ext cx="6217628" cy="18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5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43553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4" y="0"/>
            <a:ext cx="1646931" cy="163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19794" y="3376870"/>
            <a:ext cx="1721787" cy="171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010" y="3397525"/>
            <a:ext cx="1703994" cy="1696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07126" y="41288"/>
            <a:ext cx="1562654" cy="1555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644404" y="236871"/>
            <a:ext cx="454913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TRỒNG CÂY THÔNG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10" name="Snip Diagonal Corner Rectangle 9"/>
          <p:cNvSpPr/>
          <p:nvPr/>
        </p:nvSpPr>
        <p:spPr>
          <a:xfrm>
            <a:off x="973849" y="822437"/>
            <a:ext cx="7543800" cy="2180737"/>
          </a:xfrm>
          <a:prstGeom prst="snip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68580" tIns="34290" rIns="68580" bIns="34290" spcCol="0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28294" y="536440"/>
            <a:ext cx="7162800" cy="246990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endParaRPr lang="en-US" sz="2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600" b="1" u="sng" dirty="0" err="1"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6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u="sng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mắt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219980" y="3220202"/>
            <a:ext cx="1486159" cy="1709443"/>
            <a:chOff x="457279" y="1886532"/>
            <a:chExt cx="1981545" cy="2858382"/>
          </a:xfrm>
        </p:grpSpPr>
        <p:grpSp>
          <p:nvGrpSpPr>
            <p:cNvPr id="13" name="Group 12"/>
            <p:cNvGrpSpPr/>
            <p:nvPr/>
          </p:nvGrpSpPr>
          <p:grpSpPr>
            <a:xfrm>
              <a:off x="1143198" y="1886532"/>
              <a:ext cx="533493" cy="2858382"/>
              <a:chOff x="1143000" y="2438400"/>
              <a:chExt cx="533400" cy="38100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143000" y="2438400"/>
                <a:ext cx="533400" cy="1905000"/>
                <a:chOff x="1295400" y="2438400"/>
                <a:chExt cx="533400" cy="1905000"/>
              </a:xfrm>
            </p:grpSpPr>
            <p:sp>
              <p:nvSpPr>
                <p:cNvPr id="36" name="Isosceles Triangle 35"/>
                <p:cNvSpPr/>
                <p:nvPr/>
              </p:nvSpPr>
              <p:spPr>
                <a:xfrm>
                  <a:off x="1295400" y="2438400"/>
                  <a:ext cx="533400" cy="381000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Isosceles Triangle 36"/>
                <p:cNvSpPr/>
                <p:nvPr/>
              </p:nvSpPr>
              <p:spPr>
                <a:xfrm>
                  <a:off x="1295400" y="2819400"/>
                  <a:ext cx="533400" cy="381000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Isosceles Triangle 37"/>
                <p:cNvSpPr/>
                <p:nvPr/>
              </p:nvSpPr>
              <p:spPr>
                <a:xfrm>
                  <a:off x="1295400" y="3200400"/>
                  <a:ext cx="533400" cy="381000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Isosceles Triangle 38"/>
                <p:cNvSpPr/>
                <p:nvPr/>
              </p:nvSpPr>
              <p:spPr>
                <a:xfrm>
                  <a:off x="1295400" y="3581400"/>
                  <a:ext cx="533400" cy="381000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Isosceles Triangle 39"/>
                <p:cNvSpPr/>
                <p:nvPr/>
              </p:nvSpPr>
              <p:spPr>
                <a:xfrm>
                  <a:off x="1295400" y="3962400"/>
                  <a:ext cx="533400" cy="381000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0" name="Group 29"/>
              <p:cNvGrpSpPr/>
              <p:nvPr/>
            </p:nvGrpSpPr>
            <p:grpSpPr>
              <a:xfrm>
                <a:off x="1143000" y="4343400"/>
                <a:ext cx="533400" cy="1905000"/>
                <a:chOff x="1295400" y="2438400"/>
                <a:chExt cx="533400" cy="1905000"/>
              </a:xfrm>
            </p:grpSpPr>
            <p:sp>
              <p:nvSpPr>
                <p:cNvPr id="31" name="Isosceles Triangle 30"/>
                <p:cNvSpPr/>
                <p:nvPr/>
              </p:nvSpPr>
              <p:spPr>
                <a:xfrm>
                  <a:off x="1295400" y="2438400"/>
                  <a:ext cx="533400" cy="381000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Isosceles Triangle 31"/>
                <p:cNvSpPr/>
                <p:nvPr/>
              </p:nvSpPr>
              <p:spPr>
                <a:xfrm>
                  <a:off x="1295400" y="2819400"/>
                  <a:ext cx="533400" cy="381000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Isosceles Triangle 32"/>
                <p:cNvSpPr/>
                <p:nvPr/>
              </p:nvSpPr>
              <p:spPr>
                <a:xfrm>
                  <a:off x="1295400" y="3200400"/>
                  <a:ext cx="533400" cy="381000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Isosceles Triangle 33"/>
                <p:cNvSpPr/>
                <p:nvPr/>
              </p:nvSpPr>
              <p:spPr>
                <a:xfrm>
                  <a:off x="1295400" y="3581400"/>
                  <a:ext cx="533400" cy="381000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Isosceles Triangle 34"/>
                <p:cNvSpPr/>
                <p:nvPr/>
              </p:nvSpPr>
              <p:spPr>
                <a:xfrm>
                  <a:off x="1295400" y="3962400"/>
                  <a:ext cx="533400" cy="381000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4" name="Group 13"/>
            <p:cNvGrpSpPr/>
            <p:nvPr/>
          </p:nvGrpSpPr>
          <p:grpSpPr>
            <a:xfrm>
              <a:off x="457279" y="1886532"/>
              <a:ext cx="533493" cy="1429191"/>
              <a:chOff x="1295400" y="2438400"/>
              <a:chExt cx="533400" cy="1905000"/>
            </a:xfrm>
          </p:grpSpPr>
          <p:sp>
            <p:nvSpPr>
              <p:cNvPr id="24" name="Isosceles Triangle 23"/>
              <p:cNvSpPr/>
              <p:nvPr/>
            </p:nvSpPr>
            <p:spPr>
              <a:xfrm>
                <a:off x="1295400" y="2438400"/>
                <a:ext cx="533400" cy="38100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>
                <a:off x="1295400" y="2819400"/>
                <a:ext cx="533400" cy="38100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Isosceles Triangle 25"/>
              <p:cNvSpPr/>
              <p:nvPr/>
            </p:nvSpPr>
            <p:spPr>
              <a:xfrm>
                <a:off x="1295400" y="3200400"/>
                <a:ext cx="533400" cy="38100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1295400" y="3581400"/>
                <a:ext cx="533400" cy="38100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Isosceles Triangle 27"/>
              <p:cNvSpPr/>
              <p:nvPr/>
            </p:nvSpPr>
            <p:spPr>
              <a:xfrm>
                <a:off x="1295400" y="3962400"/>
                <a:ext cx="533400" cy="38100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Isosceles Triangle 14"/>
            <p:cNvSpPr/>
            <p:nvPr/>
          </p:nvSpPr>
          <p:spPr>
            <a:xfrm>
              <a:off x="1905331" y="1886532"/>
              <a:ext cx="533493" cy="285838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1905331" y="2172371"/>
              <a:ext cx="533493" cy="285838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1905331" y="2458209"/>
              <a:ext cx="533493" cy="285838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1905331" y="2744047"/>
              <a:ext cx="533493" cy="285838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1905331" y="3029885"/>
              <a:ext cx="533493" cy="285838"/>
            </a:xfrm>
            <a:prstGeom prst="triangl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1905331" y="3315723"/>
              <a:ext cx="533493" cy="857515"/>
              <a:chOff x="2057400" y="3429000"/>
              <a:chExt cx="533400" cy="1143000"/>
            </a:xfrm>
          </p:grpSpPr>
          <p:sp>
            <p:nvSpPr>
              <p:cNvPr id="21" name="Isosceles Triangle 20"/>
              <p:cNvSpPr/>
              <p:nvPr/>
            </p:nvSpPr>
            <p:spPr>
              <a:xfrm>
                <a:off x="2057400" y="3429000"/>
                <a:ext cx="533400" cy="38100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>
                <a:off x="2057400" y="3810000"/>
                <a:ext cx="533400" cy="38100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Isosceles Triangle 22"/>
              <p:cNvSpPr/>
              <p:nvPr/>
            </p:nvSpPr>
            <p:spPr>
              <a:xfrm>
                <a:off x="2057400" y="4191000"/>
                <a:ext cx="533400" cy="381000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5279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205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9509"/>
            <a:ext cx="1494531" cy="14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48806" y="3478281"/>
            <a:ext cx="1645586" cy="163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812" y="3539590"/>
            <a:ext cx="1580608" cy="15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7897" y="-62089"/>
            <a:ext cx="1502975" cy="14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ĐẾM NGƯỢC 2 PHÚT - BÓNG SỐ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8784" y="326141"/>
            <a:ext cx="6582670" cy="397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205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69509"/>
            <a:ext cx="1494531" cy="14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48806" y="3478281"/>
            <a:ext cx="1645586" cy="163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812" y="3539590"/>
            <a:ext cx="1580608" cy="15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67897" y="-62089"/>
            <a:ext cx="1502975" cy="14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 Minute timer (Đồng hồ đếm ngược 1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" y="514350"/>
            <a:ext cx="70866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4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205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" y="-57208"/>
            <a:ext cx="1494531" cy="14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23135" y="3484630"/>
            <a:ext cx="1645586" cy="163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761" y="3529464"/>
            <a:ext cx="1580608" cy="157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89634" y="-6786"/>
            <a:ext cx="1502975" cy="149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90600" y="514350"/>
            <a:ext cx="7239000" cy="39624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GB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28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173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7" y="-5297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41" y="-49381"/>
            <a:ext cx="1524652" cy="15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26452" y="3527295"/>
            <a:ext cx="1610050" cy="160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423" y="3525396"/>
            <a:ext cx="1531218" cy="152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44396" y="47376"/>
            <a:ext cx="1574161" cy="1567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TRAM NGUYEN\Desktop\Cau10-12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848619" y="933464"/>
            <a:ext cx="7162800" cy="273046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304800" y="3779313"/>
            <a:ext cx="8358246" cy="461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 NỤ CƯỜI BẰNG MƯỜI THANG THUỐC BỔ</a:t>
            </a:r>
            <a:endParaRPr lang="vi-VN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002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205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8" y="8334"/>
            <a:ext cx="1667769" cy="166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84206" y="3412287"/>
            <a:ext cx="1645587" cy="163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471" y="3426718"/>
            <a:ext cx="1664799" cy="165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66636" y="3579"/>
            <a:ext cx="1668950" cy="1661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1AEB45DE-A296-4C10-9207-7B3D696B2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169" y="1588886"/>
            <a:ext cx="5350818" cy="8382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algn="ctr">
            <a:solidFill>
              <a:srgbClr val="3333CC"/>
            </a:solidFill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altLang="en-US" sz="4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29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Vertical Scroll 16"/>
          <p:cNvSpPr/>
          <p:nvPr/>
        </p:nvSpPr>
        <p:spPr>
          <a:xfrm>
            <a:off x="76200" y="133350"/>
            <a:ext cx="3352800" cy="4800600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33400" y="666750"/>
            <a:ext cx="25146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quạnh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chèo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khỏa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buồm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căng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bến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nếm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lận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đận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lênh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đênh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tiếc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600" y="133350"/>
            <a:ext cx="173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ĐỐI 1</a:t>
            </a:r>
          </a:p>
        </p:txBody>
      </p:sp>
      <p:sp>
        <p:nvSpPr>
          <p:cNvPr id="19" name="Horizontal Scroll 18"/>
          <p:cNvSpPr/>
          <p:nvPr/>
        </p:nvSpPr>
        <p:spPr>
          <a:xfrm rot="5400000">
            <a:off x="4779479" y="764071"/>
            <a:ext cx="4876800" cy="3615359"/>
          </a:xfrm>
          <a:prstGeom prst="horizontalScroll">
            <a:avLst/>
          </a:prstGeom>
          <a:solidFill>
            <a:srgbClr val="FFFFCC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019800" y="666750"/>
            <a:ext cx="2514600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tám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phớt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lờ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bảy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thèm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nghiền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ngẫm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ngũ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tứ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300" dirty="0" err="1">
                <a:latin typeface="Times New Roman" pitchFamily="18" charset="0"/>
                <a:cs typeface="Times New Roman" pitchFamily="18" charset="0"/>
              </a:rPr>
              <a:t>đậu</a:t>
            </a:r>
            <a:r>
              <a:rPr lang="en-US" sz="23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72200" y="133673"/>
            <a:ext cx="1732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ĐỐI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88290" y="702493"/>
            <a:ext cx="2688702" cy="39703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chàng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trễ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đỗ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đáo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100" b="1" dirty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13435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6" grpId="0"/>
      <p:bldP spid="18" grpId="0"/>
      <p:bldP spid="19" grpId="0" animBg="1"/>
      <p:bldP spid="20" grpId="0"/>
      <p:bldP spid="2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7" y="-5297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7" y="-63555"/>
            <a:ext cx="137750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3369348"/>
            <a:ext cx="1624654" cy="161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195" y="3489160"/>
            <a:ext cx="1402932" cy="139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4398" y="136362"/>
            <a:ext cx="1404404" cy="139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34F348-1AF7-4898-88BD-A28CFE8C6FA2}"/>
              </a:ext>
            </a:extLst>
          </p:cNvPr>
          <p:cNvSpPr txBox="1"/>
          <p:nvPr/>
        </p:nvSpPr>
        <p:spPr>
          <a:xfrm>
            <a:off x="838200" y="763108"/>
            <a:ext cx="7315200" cy="33855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US" sz="21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 HÁT VỚI SỐ TỪ NÀO !</a:t>
            </a:r>
          </a:p>
          <a:p>
            <a:r>
              <a:rPr lang="en-US" dirty="0"/>
              <a:t>		     </a:t>
            </a:r>
            <a:r>
              <a:rPr lang="en-US" sz="2500" dirty="0">
                <a:solidFill>
                  <a:srgbClr val="FF0000"/>
                </a:solidFill>
              </a:rPr>
              <a:t>♫♪♪♫♪♫♫♪♪♫♪♪♪</a:t>
            </a:r>
            <a:endParaRPr lang="en-US" sz="21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ợt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ợt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vòng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</a:t>
            </a:r>
            <a:r>
              <a:rPr lang="vi-VN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ợt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ợc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tr</a:t>
            </a:r>
            <a:r>
              <a:rPr lang="vi-VN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ớc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1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 algn="just">
              <a:buFontTx/>
              <a:buChar char="-"/>
            </a:pPr>
            <a:endParaRPr lang="en-US" sz="2100" b="1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13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7" y="-5297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57151"/>
            <a:ext cx="137750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91400" y="3369348"/>
            <a:ext cx="1624654" cy="1617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195" y="3489160"/>
            <a:ext cx="1402932" cy="1396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4398" y="136362"/>
            <a:ext cx="1404404" cy="1398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- Karaoke HD - Đếm Sao - Âm Nhạc Lớp 3 -- CD Chuẩn Bộ Giáo Dụ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1130" y="438150"/>
            <a:ext cx="6248401" cy="386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2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7" y="-5297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31" y="-128053"/>
            <a:ext cx="1943100" cy="19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46287" y="3080285"/>
            <a:ext cx="1943100" cy="19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9484" y="3051626"/>
            <a:ext cx="1943100" cy="19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0900" y="0"/>
            <a:ext cx="1943100" cy="1934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77874D-0A72-48B5-A4C2-63E4B1A9DBF2}"/>
              </a:ext>
            </a:extLst>
          </p:cNvPr>
          <p:cNvSpPr txBox="1"/>
          <p:nvPr/>
        </p:nvSpPr>
        <p:spPr>
          <a:xfrm>
            <a:off x="810415" y="1937322"/>
            <a:ext cx="7362035" cy="7616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rgbClr val="0070C0"/>
            </a:solidFill>
          </a:ln>
        </p:spPr>
        <p:txBody>
          <a:bodyPr wrap="square" lIns="68580" tIns="34290" rIns="68580" bIns="34290" rtlCol="0">
            <a:spAutoFit/>
          </a:bodyPr>
          <a:lstStyle/>
          <a:p>
            <a:pPr defTabSz="685663">
              <a:defRPr/>
            </a:pPr>
            <a:r>
              <a:rPr lang="en-US" sz="4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296775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7" y="-5297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78" y="0"/>
            <a:ext cx="1570731" cy="156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29513" y="3452529"/>
            <a:ext cx="1660312" cy="1653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8796" y="3540403"/>
            <a:ext cx="1603954" cy="15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2347" y="41824"/>
            <a:ext cx="1661517" cy="1654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3234392" y="2404484"/>
            <a:ext cx="187325" cy="340519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accent6"/>
            </a:solidFill>
            <a:round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vi-VN">
              <a:latin typeface="Arial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2527228" y="2399110"/>
            <a:ext cx="533400" cy="340519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6"/>
          </a:solidFill>
          <a:ln w="952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vi-VN">
              <a:latin typeface="Arial" charset="0"/>
            </a:endParaRPr>
          </a:p>
        </p:txBody>
      </p:sp>
      <p:pic>
        <p:nvPicPr>
          <p:cNvPr id="12" name="Picture 7" descr="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242" y="993577"/>
            <a:ext cx="1295400" cy="247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8" descr="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757" y="701279"/>
            <a:ext cx="1295400" cy="247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" descr="C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892" y="993577"/>
            <a:ext cx="1295400" cy="247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0" descr="Nu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940" y="701278"/>
            <a:ext cx="1918427" cy="272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utoShape 13"/>
          <p:cNvSpPr>
            <a:spLocks noChangeArrowheads="1"/>
          </p:cNvSpPr>
          <p:nvPr/>
        </p:nvSpPr>
        <p:spPr bwMode="auto">
          <a:xfrm>
            <a:off x="6425284" y="2228850"/>
            <a:ext cx="595313" cy="340519"/>
          </a:xfrm>
          <a:prstGeom prst="rightArrow">
            <a:avLst>
              <a:gd name="adj1" fmla="val 50000"/>
              <a:gd name="adj2" fmla="val 32780"/>
            </a:avLst>
          </a:prstGeom>
          <a:solidFill>
            <a:schemeClr val="accent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pPr algn="ctr">
              <a:defRPr/>
            </a:pPr>
            <a:endParaRPr lang="vi-VN">
              <a:latin typeface="Arial" charset="0"/>
            </a:endParaRPr>
          </a:p>
        </p:txBody>
      </p:sp>
      <p:pic>
        <p:nvPicPr>
          <p:cNvPr id="17" name="Picture 5" descr="1 c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9" y="689840"/>
            <a:ext cx="2743200" cy="269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5321" y="3616781"/>
            <a:ext cx="547047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CÂY LÀM CHẲNG NÊN NON</a:t>
            </a:r>
          </a:p>
          <a:p>
            <a:pPr algn="ctr">
              <a:spcBef>
                <a:spcPct val="50000"/>
              </a:spcBef>
            </a:pPr>
            <a:r>
              <a:rPr lang="en-US" sz="2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CÂY CHỤM LẠI NÊN HÒN NÚI CAO</a:t>
            </a:r>
            <a:endParaRPr lang="vi-VN" sz="2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82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7" y="-5297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443" y="-416"/>
            <a:ext cx="1640037" cy="163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99715" y="3475385"/>
            <a:ext cx="1569387" cy="156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6388" y="3522513"/>
            <a:ext cx="1580609" cy="157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16759" y="26827"/>
            <a:ext cx="1585317" cy="157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 descr="C:\Users\TRAM NGUYEN\Desktop\ba-chim-bay-no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15568" y="660336"/>
            <a:ext cx="6324601" cy="338113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490159" y="4108454"/>
            <a:ext cx="4714908" cy="64632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CHÌM BẢY NỔI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51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027" y="-5297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5" y="67591"/>
            <a:ext cx="1640037" cy="1633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70926" y="3371933"/>
            <a:ext cx="1702126" cy="169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4617" y="3489539"/>
            <a:ext cx="1580609" cy="157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67347" y="3579"/>
            <a:ext cx="1668905" cy="1661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TRAM NGUYEN\Desktop\ngoai-25813-43b14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277820" y="661894"/>
            <a:ext cx="6172200" cy="3429000"/>
          </a:xfrm>
          <a:prstGeom prst="rect">
            <a:avLst/>
          </a:prstGeom>
          <a:noFill/>
        </p:spPr>
      </p:pic>
      <p:sp>
        <p:nvSpPr>
          <p:cNvPr id="11" name="Cloud Callout 10"/>
          <p:cNvSpPr/>
          <p:nvPr/>
        </p:nvSpPr>
        <p:spPr>
          <a:xfrm>
            <a:off x="4533077" y="272064"/>
            <a:ext cx="3098004" cy="1390638"/>
          </a:xfrm>
          <a:prstGeom prst="cloudCallout">
            <a:avLst>
              <a:gd name="adj1" fmla="val -60218"/>
              <a:gd name="adj2" fmla="val 35517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6719014" y="2729644"/>
            <a:ext cx="1643074" cy="908905"/>
          </a:xfrm>
          <a:prstGeom prst="wedgeEllipseCallout">
            <a:avLst>
              <a:gd name="adj1" fmla="val -79248"/>
              <a:gd name="adj2" fmla="val -11542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endParaRPr lang="vi-VN" sz="21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47004" y="4170418"/>
            <a:ext cx="5823922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MỘT NGÀY ĐÀNG, HỌC MỘT SÀNG KHÔN</a:t>
            </a:r>
            <a:endParaRPr lang="vi-V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88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201" y="-39912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6" y="89356"/>
            <a:ext cx="1411324" cy="140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97381" y="3663940"/>
            <a:ext cx="1465359" cy="145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8628" y="3666916"/>
            <a:ext cx="1387643" cy="138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35044" y="2667"/>
            <a:ext cx="1411984" cy="1405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Description: C:\Users\TRAM NGUYEN\Desktop\ba-chim-bay-no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9" y="2306259"/>
            <a:ext cx="2605251" cy="1825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escription: C:\Users\TRAM NGUYEN\Desktop\ngoai-25813-43b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52" y="2458748"/>
            <a:ext cx="2514598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890" y="88824"/>
            <a:ext cx="3275683" cy="1974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05"/>
          <a:stretch>
            <a:fillRect/>
          </a:stretch>
        </p:blipFill>
        <p:spPr bwMode="auto">
          <a:xfrm>
            <a:off x="5277649" y="182063"/>
            <a:ext cx="2526166" cy="15944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953039" y="4118736"/>
            <a:ext cx="18710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Ba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chìm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4490740" y="4113130"/>
            <a:ext cx="4572000" cy="40536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de-DE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026" y="1530410"/>
            <a:ext cx="4491968" cy="40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nụ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thang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thuốc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bổ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07830" y="1627430"/>
            <a:ext cx="4572000" cy="831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chẳng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hòn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981200" y="4441055"/>
            <a:ext cx="304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187822" y="2008733"/>
            <a:ext cx="419900" cy="749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4871929" y="4489767"/>
            <a:ext cx="434522" cy="4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936790" y="2397526"/>
            <a:ext cx="304800" cy="70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2209800" y="1880169"/>
            <a:ext cx="533400" cy="48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934200" y="4483448"/>
            <a:ext cx="381000" cy="63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32387" y="1881999"/>
            <a:ext cx="434522" cy="4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039122" y="4441055"/>
            <a:ext cx="281580" cy="23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Callout 25"/>
          <p:cNvSpPr/>
          <p:nvPr/>
        </p:nvSpPr>
        <p:spPr>
          <a:xfrm>
            <a:off x="6659461" y="2490712"/>
            <a:ext cx="1266955" cy="650301"/>
          </a:xfrm>
          <a:prstGeom prst="cloudCallout">
            <a:avLst>
              <a:gd name="adj1" fmla="val -65414"/>
              <a:gd name="adj2" fmla="val 760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GB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7330230" y="3448353"/>
            <a:ext cx="596186" cy="379525"/>
          </a:xfrm>
          <a:prstGeom prst="wedgeEllipseCallout">
            <a:avLst>
              <a:gd name="adj1" fmla="val -79248"/>
              <a:gd name="adj2" fmla="val -11542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US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endParaRPr lang="vi-VN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7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59" y="6536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074" y="41379"/>
            <a:ext cx="1592771" cy="158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406806" y="3449992"/>
            <a:ext cx="1645587" cy="1638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0972" y="3453608"/>
            <a:ext cx="1685946" cy="1678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70149" y="106289"/>
            <a:ext cx="1585645" cy="157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16000239-F20E-43C4-AC77-6DFA2C9C4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439" y="396756"/>
            <a:ext cx="7391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altLang="en-US" sz="40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1AEB45DE-A296-4C10-9207-7B3D696B28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741418"/>
            <a:ext cx="7467600" cy="17085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 algn="ctr">
            <a:solidFill>
              <a:srgbClr val="3333CC"/>
            </a:solidFill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TỪ</a:t>
            </a:r>
            <a:endParaRPr lang="en-US" altLang="en-US" sz="6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1381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hung Ä‘eÌ£p soaÌ£n PowerPoint slid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931" y="1740"/>
            <a:ext cx="9330359" cy="518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29" y="68602"/>
            <a:ext cx="1371424" cy="1365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32892" y="3657794"/>
            <a:ext cx="1405897" cy="139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0297" y="3663974"/>
            <a:ext cx="1482706" cy="147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OINSET2">
            <a:extLst>
              <a:ext uri="{FF2B5EF4-FFF2-40B4-BE49-F238E27FC236}">
                <a16:creationId xmlns:a16="http://schemas.microsoft.com/office/drawing/2014/main" id="{B7B9DE95-CE1C-4EA5-868B-0AC9FA828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89969" y="85325"/>
            <a:ext cx="1351718" cy="134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07784" y="351263"/>
            <a:ext cx="69170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PHT ở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000" b="1" dirty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708569"/>
            <a:ext cx="7666880" cy="1702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(1).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(2).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dăm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2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(3).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ngồi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bàn</a:t>
            </a:r>
            <a:r>
              <a:rPr lang="en-US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(4).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2000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trứng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902574" y="2394886"/>
            <a:ext cx="52959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 HỌC TẬP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8379569"/>
              </p:ext>
            </p:extLst>
          </p:nvPr>
        </p:nvGraphicFramePr>
        <p:xfrm>
          <a:off x="1485041" y="2783268"/>
          <a:ext cx="6304397" cy="228600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329210">
                  <a:extLst>
                    <a:ext uri="{9D8B030D-6E8A-4147-A177-3AD203B41FA5}">
                      <a16:colId xmlns:a16="http://schemas.microsoft.com/office/drawing/2014/main" val="1881076128"/>
                    </a:ext>
                  </a:extLst>
                </a:gridCol>
                <a:gridCol w="2291149">
                  <a:extLst>
                    <a:ext uri="{9D8B030D-6E8A-4147-A177-3AD203B41FA5}">
                      <a16:colId xmlns:a16="http://schemas.microsoft.com/office/drawing/2014/main" val="29398704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26741464"/>
                    </a:ext>
                  </a:extLst>
                </a:gridCol>
                <a:gridCol w="1160038">
                  <a:extLst>
                    <a:ext uri="{9D8B030D-6E8A-4147-A177-3AD203B41FA5}">
                      <a16:colId xmlns:a16="http://schemas.microsoft.com/office/drawing/2014/main" val="31337095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cụm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</a:t>
                      </a:r>
                      <a:r>
                        <a:rPr lang="vi-VN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ợc</a:t>
                      </a:r>
                      <a:r>
                        <a:rPr lang="en-US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gạch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GB" sz="2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ý </a:t>
                      </a:r>
                      <a:r>
                        <a:rPr lang="en-GB" sz="20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GB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028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9048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dăm</a:t>
                      </a:r>
                      <a:r>
                        <a:rPr lang="en-GB" sz="20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2280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036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32188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8872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1554</TotalTime>
  <Words>1314</Words>
  <Application>Microsoft Office PowerPoint</Application>
  <PresentationFormat>On-screen Show (16:9)</PresentationFormat>
  <Paragraphs>137</Paragraphs>
  <Slides>34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微软雅黑</vt:lpstr>
      <vt:lpstr>华文新魏</vt:lpstr>
      <vt:lpstr>Arial</vt:lpstr>
      <vt:lpstr>Bebas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147</cp:revision>
  <dcterms:created xsi:type="dcterms:W3CDTF">2018-03-05T05:17:16Z</dcterms:created>
  <dcterms:modified xsi:type="dcterms:W3CDTF">2023-11-08T08:44:43Z</dcterms:modified>
</cp:coreProperties>
</file>