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97" d="100"/>
          <a:sy n="97" d="100"/>
        </p:scale>
        <p:origin x="9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11/2/2024</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11/2/2024</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Tiết 1. Bài 1</a:t>
            </a: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0" y="248204"/>
            <a:ext cx="8427417"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Subtitle 6">
            <a:extLst>
              <a:ext uri="{FF2B5EF4-FFF2-40B4-BE49-F238E27FC236}">
                <a16:creationId xmlns:a16="http://schemas.microsoft.com/office/drawing/2014/main" id="{02B3EBDD-2489-5A94-15E8-AF710382382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2 – SGK tr.7, 8, thảo luận nhóm và trả lời câu hỏi: </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500</Words>
  <Application>Microsoft Office PowerPoint</Application>
  <PresentationFormat>Widescreen</PresentationFormat>
  <Paragraphs>47</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THCS Hiệp Thạnh</cp:lastModifiedBy>
  <cp:revision>9</cp:revision>
  <dcterms:created xsi:type="dcterms:W3CDTF">2023-06-01T13:00:41Z</dcterms:created>
  <dcterms:modified xsi:type="dcterms:W3CDTF">2024-11-02T05:56:39Z</dcterms:modified>
</cp:coreProperties>
</file>