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304" r:id="rId2"/>
    <p:sldId id="318" r:id="rId3"/>
    <p:sldId id="314" r:id="rId4"/>
    <p:sldId id="315" r:id="rId5"/>
    <p:sldId id="316" r:id="rId6"/>
    <p:sldId id="317" r:id="rId7"/>
    <p:sldId id="257" r:id="rId8"/>
    <p:sldId id="256" r:id="rId9"/>
    <p:sldId id="341" r:id="rId10"/>
    <p:sldId id="319" r:id="rId11"/>
    <p:sldId id="287" r:id="rId12"/>
    <p:sldId id="259" r:id="rId13"/>
    <p:sldId id="260" r:id="rId14"/>
    <p:sldId id="261" r:id="rId15"/>
    <p:sldId id="262" r:id="rId16"/>
    <p:sldId id="263" r:id="rId17"/>
    <p:sldId id="320" r:id="rId18"/>
    <p:sldId id="288" r:id="rId19"/>
    <p:sldId id="289" r:id="rId20"/>
    <p:sldId id="290" r:id="rId21"/>
    <p:sldId id="297" r:id="rId22"/>
    <p:sldId id="264" r:id="rId23"/>
    <p:sldId id="291" r:id="rId24"/>
    <p:sldId id="292" r:id="rId25"/>
    <p:sldId id="265" r:id="rId26"/>
    <p:sldId id="298" r:id="rId27"/>
    <p:sldId id="266" r:id="rId28"/>
    <p:sldId id="321" r:id="rId29"/>
    <p:sldId id="267" r:id="rId30"/>
    <p:sldId id="269" r:id="rId31"/>
    <p:sldId id="268" r:id="rId32"/>
    <p:sldId id="270" r:id="rId33"/>
    <p:sldId id="322" r:id="rId34"/>
    <p:sldId id="271" r:id="rId35"/>
    <p:sldId id="272" r:id="rId36"/>
    <p:sldId id="323" r:id="rId37"/>
    <p:sldId id="273" r:id="rId38"/>
    <p:sldId id="324" r:id="rId39"/>
    <p:sldId id="274" r:id="rId40"/>
    <p:sldId id="275" r:id="rId41"/>
    <p:sldId id="276" r:id="rId42"/>
    <p:sldId id="277" r:id="rId43"/>
    <p:sldId id="278" r:id="rId44"/>
    <p:sldId id="331" r:id="rId45"/>
    <p:sldId id="325" r:id="rId46"/>
    <p:sldId id="306" r:id="rId47"/>
    <p:sldId id="279" r:id="rId48"/>
    <p:sldId id="286" r:id="rId49"/>
    <p:sldId id="333" r:id="rId50"/>
    <p:sldId id="338" r:id="rId51"/>
    <p:sldId id="33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67ACD-82BC-4DAA-96B8-FC9DADF7501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C44C2B7-C036-4478-BDDE-0D67FF003C25}">
      <dgm:prSet phldrT="[Văn bản]" custT="1"/>
      <dgm:spPr>
        <a:solidFill>
          <a:schemeClr val="bg2"/>
        </a:solidFill>
      </dgm:spPr>
      <dgm:t>
        <a:bodyPr/>
        <a:lstStyle/>
        <a:p>
          <a:r>
            <a:rPr lang="vi-VN" sz="3000" dirty="0">
              <a:solidFill>
                <a:schemeClr val="tx1"/>
              </a:solidFill>
              <a:latin typeface="Times New Roman" panose="02020603050405020304" pitchFamily="18" charset="0"/>
              <a:cs typeface="Times New Roman" panose="02020603050405020304" pitchFamily="18" charset="0"/>
            </a:rPr>
            <a:t>Quan </a:t>
          </a:r>
          <a:r>
            <a:rPr lang="vi-VN" sz="3000" dirty="0" err="1">
              <a:solidFill>
                <a:schemeClr val="tx1"/>
              </a:solidFill>
              <a:latin typeface="Times New Roman" panose="02020603050405020304" pitchFamily="18" charset="0"/>
              <a:cs typeface="Times New Roman" panose="02020603050405020304" pitchFamily="18" charset="0"/>
            </a:rPr>
            <a:t>sát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để</a:t>
          </a:r>
          <a:r>
            <a:rPr lang="vi-VN" sz="3000" dirty="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24A5B894-D210-4433-B335-F5C16820C8AB}" type="parTrans" cxnId="{2DBCB80E-1EF7-4C14-8B7B-DE52222BFA9D}">
      <dgm:prSet/>
      <dgm:spPr/>
      <dgm:t>
        <a:bodyPr/>
        <a:lstStyle/>
        <a:p>
          <a:endParaRPr lang="en-US" sz="3000">
            <a:latin typeface="Times New Roman" panose="02020603050405020304" pitchFamily="18" charset="0"/>
            <a:cs typeface="Times New Roman" panose="02020603050405020304" pitchFamily="18" charset="0"/>
          </a:endParaRPr>
        </a:p>
      </dgm:t>
    </dgm:pt>
    <dgm:pt modelId="{37070A67-67FF-41C2-B0F9-5F121390C576}" type="sibTrans" cxnId="{2DBCB80E-1EF7-4C14-8B7B-DE52222BFA9D}">
      <dgm:prSet/>
      <dgm:spPr/>
      <dgm:t>
        <a:bodyPr/>
        <a:lstStyle/>
        <a:p>
          <a:endParaRPr lang="en-US" sz="3000">
            <a:latin typeface="Times New Roman" panose="02020603050405020304" pitchFamily="18" charset="0"/>
            <a:cs typeface="Times New Roman" panose="02020603050405020304" pitchFamily="18" charset="0"/>
          </a:endParaRPr>
        </a:p>
      </dgm:t>
    </dgm:pt>
    <dgm:pt modelId="{31435383-7337-494F-9D74-7883DFB690F3}">
      <dgm:prSet phldrT="[Văn bản]" custT="1"/>
      <dgm:spPr/>
      <dgm:t>
        <a:bodyPr/>
        <a:lstStyle/>
        <a:p>
          <a:r>
            <a:rPr lang="vi-VN" sz="3000" dirty="0" err="1">
              <a:latin typeface="Times New Roman" panose="02020603050405020304" pitchFamily="18" charset="0"/>
              <a:cs typeface="Times New Roman" panose="02020603050405020304" pitchFamily="18" charset="0"/>
            </a:rPr>
            <a:t>Nhận</a:t>
          </a:r>
          <a:r>
            <a:rPr lang="vi-VN" sz="3000" dirty="0">
              <a:latin typeface="Times New Roman" panose="02020603050405020304" pitchFamily="18" charset="0"/>
              <a:cs typeface="Times New Roman" panose="02020603050405020304" pitchFamily="18" charset="0"/>
            </a:rPr>
            <a:t> ra </a:t>
          </a:r>
          <a:r>
            <a:rPr lang="vi-VN" sz="3000" dirty="0" err="1">
              <a:latin typeface="Times New Roman" panose="02020603050405020304" pitchFamily="18" charset="0"/>
              <a:cs typeface="Times New Roman" panose="02020603050405020304" pitchFamily="18" charset="0"/>
            </a:rPr>
            <a:t>vấn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đề</a:t>
          </a:r>
          <a:endParaRPr lang="en-US" sz="3000" dirty="0">
            <a:latin typeface="Times New Roman" panose="02020603050405020304" pitchFamily="18" charset="0"/>
            <a:cs typeface="Times New Roman" panose="02020603050405020304" pitchFamily="18" charset="0"/>
          </a:endParaRPr>
        </a:p>
      </dgm:t>
    </dgm:pt>
    <dgm:pt modelId="{82BDA71F-1479-4167-952B-092E6404CD21}" type="parTrans" cxnId="{C03D2E63-6D79-43E0-A6AF-D0D918EBE609}">
      <dgm:prSet/>
      <dgm:spPr/>
      <dgm:t>
        <a:bodyPr/>
        <a:lstStyle/>
        <a:p>
          <a:endParaRPr lang="en-US" sz="3000">
            <a:latin typeface="Times New Roman" panose="02020603050405020304" pitchFamily="18" charset="0"/>
            <a:cs typeface="Times New Roman" panose="02020603050405020304" pitchFamily="18" charset="0"/>
          </a:endParaRPr>
        </a:p>
      </dgm:t>
    </dgm:pt>
    <dgm:pt modelId="{CF465F64-0B8A-4970-9924-4C60C38A35EF}" type="sibTrans" cxnId="{C03D2E63-6D79-43E0-A6AF-D0D918EBE609}">
      <dgm:prSet/>
      <dgm:spPr/>
      <dgm:t>
        <a:bodyPr/>
        <a:lstStyle/>
        <a:p>
          <a:endParaRPr lang="en-US" sz="3000">
            <a:latin typeface="Times New Roman" panose="02020603050405020304" pitchFamily="18" charset="0"/>
            <a:cs typeface="Times New Roman" panose="02020603050405020304" pitchFamily="18" charset="0"/>
          </a:endParaRPr>
        </a:p>
      </dgm:t>
    </dgm:pt>
    <dgm:pt modelId="{8DA43BBA-8B23-472E-96BE-3556C256F9F6}">
      <dgm:prSet phldrT="[Văn bản]" custT="1"/>
      <dgm:spPr/>
      <dgm:t>
        <a:bodyPr/>
        <a:lstStyle/>
        <a:p>
          <a:r>
            <a:rPr lang="vi-VN" sz="3000" dirty="0" err="1">
              <a:latin typeface="Times New Roman" panose="02020603050405020304" pitchFamily="18" charset="0"/>
              <a:cs typeface="Times New Roman" panose="02020603050405020304" pitchFamily="18" charset="0"/>
            </a:rPr>
            <a:t>Đặt</a:t>
          </a:r>
          <a:r>
            <a:rPr lang="vi-VN" sz="3000" dirty="0">
              <a:latin typeface="Times New Roman" panose="02020603050405020304" pitchFamily="18" charset="0"/>
              <a:cs typeface="Times New Roman" panose="02020603050405020304" pitchFamily="18" charset="0"/>
            </a:rPr>
            <a:t> câu </a:t>
          </a:r>
          <a:r>
            <a:rPr lang="vi-VN" sz="3000" dirty="0" err="1">
              <a:latin typeface="Times New Roman" panose="02020603050405020304" pitchFamily="18" charset="0"/>
              <a:cs typeface="Times New Roman" panose="02020603050405020304" pitchFamily="18" charset="0"/>
            </a:rPr>
            <a:t>hỏi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tìm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hiểu</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vấn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đề</a:t>
          </a:r>
          <a:endParaRPr lang="en-US" sz="3000" dirty="0">
            <a:latin typeface="Times New Roman" panose="02020603050405020304" pitchFamily="18" charset="0"/>
            <a:cs typeface="Times New Roman" panose="02020603050405020304" pitchFamily="18" charset="0"/>
          </a:endParaRPr>
        </a:p>
      </dgm:t>
    </dgm:pt>
    <dgm:pt modelId="{BA97D891-DD52-4DCE-AA17-B720EE13FD39}" type="parTrans" cxnId="{491E56FA-C35C-4A7E-A689-DA76987D9F96}">
      <dgm:prSet/>
      <dgm:spPr/>
      <dgm:t>
        <a:bodyPr/>
        <a:lstStyle/>
        <a:p>
          <a:endParaRPr lang="en-US" sz="3000">
            <a:latin typeface="Times New Roman" panose="02020603050405020304" pitchFamily="18" charset="0"/>
            <a:cs typeface="Times New Roman" panose="02020603050405020304" pitchFamily="18" charset="0"/>
          </a:endParaRPr>
        </a:p>
      </dgm:t>
    </dgm:pt>
    <dgm:pt modelId="{050F6B49-5839-42AD-BDC8-67A7F9F91966}" type="sibTrans" cxnId="{491E56FA-C35C-4A7E-A689-DA76987D9F96}">
      <dgm:prSet/>
      <dgm:spPr/>
      <dgm:t>
        <a:bodyPr/>
        <a:lstStyle/>
        <a:p>
          <a:endParaRPr lang="en-US" sz="3000">
            <a:latin typeface="Times New Roman" panose="02020603050405020304" pitchFamily="18" charset="0"/>
            <a:cs typeface="Times New Roman" panose="02020603050405020304" pitchFamily="18" charset="0"/>
          </a:endParaRPr>
        </a:p>
      </dgm:t>
    </dgm:pt>
    <dgm:pt modelId="{12690BDC-A971-4913-B90E-2A33F9B51EA0}">
      <dgm:prSet phldrT="[Văn bản]" custT="1"/>
      <dgm:spPr>
        <a:solidFill>
          <a:schemeClr val="bg2"/>
        </a:solidFill>
      </dgm:spPr>
      <dgm:t>
        <a:bodyPr/>
        <a:lstStyle/>
        <a:p>
          <a:r>
            <a:rPr lang="vi-VN" sz="3000" dirty="0">
              <a:solidFill>
                <a:schemeClr val="tx1"/>
              </a:solidFill>
              <a:latin typeface="Times New Roman" panose="02020603050405020304" pitchFamily="18" charset="0"/>
              <a:cs typeface="Times New Roman" panose="02020603050405020304" pitchFamily="18" charset="0"/>
            </a:rPr>
            <a:t>Quan </a:t>
          </a:r>
          <a:r>
            <a:rPr lang="vi-VN" sz="3000" dirty="0" err="1">
              <a:solidFill>
                <a:schemeClr val="tx1"/>
              </a:solidFill>
              <a:latin typeface="Times New Roman" panose="02020603050405020304" pitchFamily="18" charset="0"/>
              <a:cs typeface="Times New Roman" panose="02020603050405020304" pitchFamily="18" charset="0"/>
            </a:rPr>
            <a:t>sát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vật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lúa</a:t>
          </a:r>
          <a:r>
            <a:rPr lang="vi-VN" sz="3000" dirty="0">
              <a:solidFill>
                <a:schemeClr val="tx1"/>
              </a:solidFill>
              <a:latin typeface="Times New Roman" panose="02020603050405020304" pitchFamily="18" charset="0"/>
              <a:cs typeface="Times New Roman" panose="02020603050405020304" pitchFamily="18" charset="0"/>
            </a:rPr>
            <a:t> non </a:t>
          </a:r>
          <a:r>
            <a:rPr lang="vi-VN" sz="3000" dirty="0" err="1">
              <a:solidFill>
                <a:schemeClr val="tx1"/>
              </a:solidFill>
              <a:latin typeface="Times New Roman" panose="02020603050405020304" pitchFamily="18" charset="0"/>
              <a:cs typeface="Times New Roman" panose="02020603050405020304" pitchFamily="18" charset="0"/>
            </a:rPr>
            <a:t>và</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lúa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trưởng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thành</a:t>
          </a:r>
          <a:r>
            <a:rPr lang="vi-VN"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dgm:t>
    </dgm:pt>
    <dgm:pt modelId="{11D0A579-E464-4284-9E96-65043198DCA4}" type="parTrans" cxnId="{BAD27271-615A-4C7E-98A7-8831A8CCE0A0}">
      <dgm:prSet/>
      <dgm:spPr/>
      <dgm:t>
        <a:bodyPr/>
        <a:lstStyle/>
        <a:p>
          <a:endParaRPr lang="en-US" sz="3000">
            <a:latin typeface="Times New Roman" panose="02020603050405020304" pitchFamily="18" charset="0"/>
            <a:cs typeface="Times New Roman" panose="02020603050405020304" pitchFamily="18" charset="0"/>
          </a:endParaRPr>
        </a:p>
      </dgm:t>
    </dgm:pt>
    <dgm:pt modelId="{0BFBFE2F-DEF3-4D47-87B6-A1BF1E670E53}" type="sibTrans" cxnId="{BAD27271-615A-4C7E-98A7-8831A8CCE0A0}">
      <dgm:prSet/>
      <dgm:spPr/>
      <dgm:t>
        <a:bodyPr/>
        <a:lstStyle/>
        <a:p>
          <a:endParaRPr lang="en-US" sz="3000">
            <a:latin typeface="Times New Roman" panose="02020603050405020304" pitchFamily="18" charset="0"/>
            <a:cs typeface="Times New Roman" panose="02020603050405020304" pitchFamily="18" charset="0"/>
          </a:endParaRPr>
        </a:p>
      </dgm:t>
    </dgm:pt>
    <dgm:pt modelId="{BE7DA02B-BC05-4B4E-AFB3-210624E02A96}">
      <dgm:prSet phldrT="[Văn bản]" custT="1"/>
      <dgm:spPr/>
      <dgm:t>
        <a:bodyPr/>
        <a:lstStyle/>
        <a:p>
          <a:r>
            <a:rPr lang="vi-VN" sz="3000" dirty="0" err="1">
              <a:latin typeface="Times New Roman" panose="02020603050405020304" pitchFamily="18" charset="0"/>
              <a:cs typeface="Times New Roman" panose="02020603050405020304" pitchFamily="18" charset="0"/>
            </a:rPr>
            <a:t>Chúng</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lớn</a:t>
          </a:r>
          <a:r>
            <a:rPr lang="vi-VN" sz="3000" dirty="0">
              <a:latin typeface="Times New Roman" panose="02020603050405020304" pitchFamily="18" charset="0"/>
              <a:cs typeface="Times New Roman" panose="02020603050405020304" pitchFamily="18" charset="0"/>
            </a:rPr>
            <a:t> lên theo </a:t>
          </a:r>
          <a:r>
            <a:rPr lang="vi-VN" sz="3000" dirty="0" err="1">
              <a:latin typeface="Times New Roman" panose="02020603050405020304" pitchFamily="18" charset="0"/>
              <a:cs typeface="Times New Roman" panose="02020603050405020304" pitchFamily="18" charset="0"/>
            </a:rPr>
            <a:t>thời</a:t>
          </a:r>
          <a:r>
            <a:rPr lang="vi-VN" sz="3000" dirty="0">
              <a:latin typeface="Times New Roman" panose="02020603050405020304" pitchFamily="18" charset="0"/>
              <a:cs typeface="Times New Roman" panose="02020603050405020304" pitchFamily="18" charset="0"/>
            </a:rPr>
            <a:t> gian</a:t>
          </a:r>
          <a:endParaRPr lang="en-US" sz="3000" dirty="0">
            <a:latin typeface="Times New Roman" panose="02020603050405020304" pitchFamily="18" charset="0"/>
            <a:cs typeface="Times New Roman" panose="02020603050405020304" pitchFamily="18" charset="0"/>
          </a:endParaRPr>
        </a:p>
      </dgm:t>
    </dgm:pt>
    <dgm:pt modelId="{5AEA6893-0094-4E24-93A7-A3CB056037D8}" type="parTrans" cxnId="{C983ADD1-3DF4-4A2F-837E-83E3231B1B90}">
      <dgm:prSet/>
      <dgm:spPr/>
      <dgm:t>
        <a:bodyPr/>
        <a:lstStyle/>
        <a:p>
          <a:endParaRPr lang="en-US" sz="3000">
            <a:latin typeface="Times New Roman" panose="02020603050405020304" pitchFamily="18" charset="0"/>
            <a:cs typeface="Times New Roman" panose="02020603050405020304" pitchFamily="18" charset="0"/>
          </a:endParaRPr>
        </a:p>
      </dgm:t>
    </dgm:pt>
    <dgm:pt modelId="{3ECF1F16-1646-4487-9AD6-1B2AC732CDCB}" type="sibTrans" cxnId="{C983ADD1-3DF4-4A2F-837E-83E3231B1B90}">
      <dgm:prSet/>
      <dgm:spPr/>
      <dgm:t>
        <a:bodyPr/>
        <a:lstStyle/>
        <a:p>
          <a:endParaRPr lang="en-US" sz="3000">
            <a:latin typeface="Times New Roman" panose="02020603050405020304" pitchFamily="18" charset="0"/>
            <a:cs typeface="Times New Roman" panose="02020603050405020304" pitchFamily="18" charset="0"/>
          </a:endParaRPr>
        </a:p>
      </dgm:t>
    </dgm:pt>
    <dgm:pt modelId="{B5EF7D6C-8590-47B8-B931-219FD28B79CD}">
      <dgm:prSet phldrT="[Văn bản]" custT="1"/>
      <dgm:spPr/>
      <dgm:t>
        <a:bodyPr/>
        <a:lstStyle/>
        <a:p>
          <a:r>
            <a:rPr lang="vi-VN" sz="3000" dirty="0">
              <a:latin typeface="Times New Roman" panose="02020603050405020304" pitchFamily="18" charset="0"/>
              <a:cs typeface="Times New Roman" panose="02020603050405020304" pitchFamily="18" charset="0"/>
            </a:rPr>
            <a:t>Nguyên nhân </a:t>
          </a:r>
          <a:r>
            <a:rPr lang="vi-VN" sz="3000" dirty="0" err="1">
              <a:latin typeface="Times New Roman" panose="02020603050405020304" pitchFamily="18" charset="0"/>
              <a:cs typeface="Times New Roman" panose="02020603050405020304" pitchFamily="18" charset="0"/>
            </a:rPr>
            <a:t>nào</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đã</a:t>
          </a:r>
          <a:r>
            <a:rPr lang="vi-VN" sz="3000" dirty="0">
              <a:latin typeface="Times New Roman" panose="02020603050405020304" pitchFamily="18" charset="0"/>
              <a:cs typeface="Times New Roman" panose="02020603050405020304" pitchFamily="18" charset="0"/>
            </a:rPr>
            <a:t> thay </a:t>
          </a:r>
          <a:r>
            <a:rPr lang="vi-VN" sz="3000" dirty="0" err="1">
              <a:latin typeface="Times New Roman" panose="02020603050405020304" pitchFamily="18" charset="0"/>
              <a:cs typeface="Times New Roman" panose="02020603050405020304" pitchFamily="18" charset="0"/>
            </a:rPr>
            <a:t>đổi</a:t>
          </a:r>
          <a:r>
            <a:rPr lang="vi-VN" sz="3000" dirty="0">
              <a:latin typeface="Times New Roman" panose="02020603050405020304" pitchFamily="18" charset="0"/>
              <a:cs typeface="Times New Roman" panose="02020603050405020304" pitchFamily="18" charset="0"/>
            </a:rPr>
            <a:t> ở </a:t>
          </a:r>
          <a:r>
            <a:rPr lang="vi-VN" sz="3000" dirty="0" err="1">
              <a:latin typeface="Times New Roman" panose="02020603050405020304" pitchFamily="18" charset="0"/>
              <a:cs typeface="Times New Roman" panose="02020603050405020304" pitchFamily="18" charset="0"/>
            </a:rPr>
            <a:t>thực</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vật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làm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chúng</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phát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triển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tăng </a:t>
          </a:r>
          <a:r>
            <a:rPr lang="vi-VN" sz="3000" dirty="0" err="1">
              <a:latin typeface="Times New Roman" panose="02020603050405020304" pitchFamily="18" charset="0"/>
              <a:cs typeface="Times New Roman" panose="02020603050405020304" pitchFamily="18" charset="0"/>
            </a:rPr>
            <a:t>kích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thước</a:t>
          </a:r>
          <a:r>
            <a:rPr lang="vi-VN" sz="3000"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dgm:t>
    </dgm:pt>
    <dgm:pt modelId="{11F2BC37-7320-4E6B-BB41-776480B9FD8A}" type="parTrans" cxnId="{29FE4E0A-55E5-491E-BFF4-F9B001935759}">
      <dgm:prSet/>
      <dgm:spPr/>
      <dgm:t>
        <a:bodyPr/>
        <a:lstStyle/>
        <a:p>
          <a:endParaRPr lang="en-US" sz="3000">
            <a:latin typeface="Times New Roman" panose="02020603050405020304" pitchFamily="18" charset="0"/>
            <a:cs typeface="Times New Roman" panose="02020603050405020304" pitchFamily="18" charset="0"/>
          </a:endParaRPr>
        </a:p>
      </dgm:t>
    </dgm:pt>
    <dgm:pt modelId="{0A12D7E3-7E3B-4E46-A753-68B3BEF9E142}" type="sibTrans" cxnId="{29FE4E0A-55E5-491E-BFF4-F9B001935759}">
      <dgm:prSet/>
      <dgm:spPr/>
      <dgm:t>
        <a:bodyPr/>
        <a:lstStyle/>
        <a:p>
          <a:endParaRPr lang="en-US" sz="3000">
            <a:latin typeface="Times New Roman" panose="02020603050405020304" pitchFamily="18" charset="0"/>
            <a:cs typeface="Times New Roman" panose="02020603050405020304" pitchFamily="18" charset="0"/>
          </a:endParaRPr>
        </a:p>
      </dgm:t>
    </dgm:pt>
    <dgm:pt modelId="{A18647A2-A44F-49E5-B01C-521DCC8873CE}" type="pres">
      <dgm:prSet presAssocID="{59E67ACD-82BC-4DAA-96B8-FC9DADF75010}" presName="diagram" presStyleCnt="0">
        <dgm:presLayoutVars>
          <dgm:chPref val="1"/>
          <dgm:dir/>
          <dgm:animOne val="branch"/>
          <dgm:animLvl val="lvl"/>
          <dgm:resizeHandles/>
        </dgm:presLayoutVars>
      </dgm:prSet>
      <dgm:spPr/>
    </dgm:pt>
    <dgm:pt modelId="{E4CD92A8-DA7F-4831-822F-F718943EF63F}" type="pres">
      <dgm:prSet presAssocID="{FC44C2B7-C036-4478-BDDE-0D67FF003C25}" presName="root" presStyleCnt="0"/>
      <dgm:spPr/>
    </dgm:pt>
    <dgm:pt modelId="{23D74E3B-7B78-4EAD-AF99-D3262E244D55}" type="pres">
      <dgm:prSet presAssocID="{FC44C2B7-C036-4478-BDDE-0D67FF003C25}" presName="rootComposite" presStyleCnt="0"/>
      <dgm:spPr/>
    </dgm:pt>
    <dgm:pt modelId="{12487E38-1783-4410-82F9-0527DEDCFBA3}" type="pres">
      <dgm:prSet presAssocID="{FC44C2B7-C036-4478-BDDE-0D67FF003C25}" presName="rootText" presStyleLbl="node1" presStyleIdx="0" presStyleCnt="2"/>
      <dgm:spPr/>
    </dgm:pt>
    <dgm:pt modelId="{54534F16-C98A-4D28-A09B-873EA9422B28}" type="pres">
      <dgm:prSet presAssocID="{FC44C2B7-C036-4478-BDDE-0D67FF003C25}" presName="rootConnector" presStyleLbl="node1" presStyleIdx="0" presStyleCnt="2"/>
      <dgm:spPr/>
    </dgm:pt>
    <dgm:pt modelId="{61946EF8-F398-4F84-90B6-D392D88EF97F}" type="pres">
      <dgm:prSet presAssocID="{FC44C2B7-C036-4478-BDDE-0D67FF003C25}" presName="childShape" presStyleCnt="0"/>
      <dgm:spPr/>
    </dgm:pt>
    <dgm:pt modelId="{21C990FE-5164-440C-B9BE-F5FEC278E45C}" type="pres">
      <dgm:prSet presAssocID="{82BDA71F-1479-4167-952B-092E6404CD21}" presName="Name13" presStyleLbl="parChTrans1D2" presStyleIdx="0" presStyleCnt="4"/>
      <dgm:spPr/>
    </dgm:pt>
    <dgm:pt modelId="{59C118B3-C480-43E9-A1D7-89D984B4F346}" type="pres">
      <dgm:prSet presAssocID="{31435383-7337-494F-9D74-7883DFB690F3}" presName="childText" presStyleLbl="bgAcc1" presStyleIdx="0" presStyleCnt="4">
        <dgm:presLayoutVars>
          <dgm:bulletEnabled val="1"/>
        </dgm:presLayoutVars>
      </dgm:prSet>
      <dgm:spPr/>
    </dgm:pt>
    <dgm:pt modelId="{1941471F-E385-4367-AE3D-8E95BF5FB23A}" type="pres">
      <dgm:prSet presAssocID="{BA97D891-DD52-4DCE-AA17-B720EE13FD39}" presName="Name13" presStyleLbl="parChTrans1D2" presStyleIdx="1" presStyleCnt="4"/>
      <dgm:spPr/>
    </dgm:pt>
    <dgm:pt modelId="{669E698E-4617-4BF2-B403-EA85418353AE}" type="pres">
      <dgm:prSet presAssocID="{8DA43BBA-8B23-472E-96BE-3556C256F9F6}" presName="childText" presStyleLbl="bgAcc1" presStyleIdx="1" presStyleCnt="4" custScaleX="177915">
        <dgm:presLayoutVars>
          <dgm:bulletEnabled val="1"/>
        </dgm:presLayoutVars>
      </dgm:prSet>
      <dgm:spPr/>
    </dgm:pt>
    <dgm:pt modelId="{D2F350DF-4A31-47EB-BAC8-4989285E7454}" type="pres">
      <dgm:prSet presAssocID="{12690BDC-A971-4913-B90E-2A33F9B51EA0}" presName="root" presStyleCnt="0"/>
      <dgm:spPr/>
    </dgm:pt>
    <dgm:pt modelId="{40119CF6-BA33-450A-BA51-7104C7461B33}" type="pres">
      <dgm:prSet presAssocID="{12690BDC-A971-4913-B90E-2A33F9B51EA0}" presName="rootComposite" presStyleCnt="0"/>
      <dgm:spPr/>
    </dgm:pt>
    <dgm:pt modelId="{27F24B00-0822-486B-91A1-452481635A76}" type="pres">
      <dgm:prSet presAssocID="{12690BDC-A971-4913-B90E-2A33F9B51EA0}" presName="rootText" presStyleLbl="node1" presStyleIdx="1" presStyleCnt="2" custScaleX="118954"/>
      <dgm:spPr/>
    </dgm:pt>
    <dgm:pt modelId="{68F77A93-1875-49FA-A9B7-B704B67E6A54}" type="pres">
      <dgm:prSet presAssocID="{12690BDC-A971-4913-B90E-2A33F9B51EA0}" presName="rootConnector" presStyleLbl="node1" presStyleIdx="1" presStyleCnt="2"/>
      <dgm:spPr/>
    </dgm:pt>
    <dgm:pt modelId="{E346AEA8-76BF-43F3-99CA-FF46D42CE378}" type="pres">
      <dgm:prSet presAssocID="{12690BDC-A971-4913-B90E-2A33F9B51EA0}" presName="childShape" presStyleCnt="0"/>
      <dgm:spPr/>
    </dgm:pt>
    <dgm:pt modelId="{6A47EEA2-6008-40A2-B206-F81BB3C23651}" type="pres">
      <dgm:prSet presAssocID="{5AEA6893-0094-4E24-93A7-A3CB056037D8}" presName="Name13" presStyleLbl="parChTrans1D2" presStyleIdx="2" presStyleCnt="4"/>
      <dgm:spPr/>
    </dgm:pt>
    <dgm:pt modelId="{4E14209E-747B-4074-B7AC-648449FBD5FD}" type="pres">
      <dgm:prSet presAssocID="{BE7DA02B-BC05-4B4E-AFB3-210624E02A96}" presName="childText" presStyleLbl="bgAcc1" presStyleIdx="2" presStyleCnt="4" custScaleX="187285">
        <dgm:presLayoutVars>
          <dgm:bulletEnabled val="1"/>
        </dgm:presLayoutVars>
      </dgm:prSet>
      <dgm:spPr/>
    </dgm:pt>
    <dgm:pt modelId="{B572F74F-EBFE-4D58-8553-E857FDF3B7B4}" type="pres">
      <dgm:prSet presAssocID="{11F2BC37-7320-4E6B-BB41-776480B9FD8A}" presName="Name13" presStyleLbl="parChTrans1D2" presStyleIdx="3" presStyleCnt="4"/>
      <dgm:spPr/>
    </dgm:pt>
    <dgm:pt modelId="{816D0D1B-FF1E-4FF6-88B6-9D3C1F58596B}" type="pres">
      <dgm:prSet presAssocID="{B5EF7D6C-8590-47B8-B931-219FD28B79CD}" presName="childText" presStyleLbl="bgAcc1" presStyleIdx="3" presStyleCnt="4" custScaleX="317536">
        <dgm:presLayoutVars>
          <dgm:bulletEnabled val="1"/>
        </dgm:presLayoutVars>
      </dgm:prSet>
      <dgm:spPr/>
    </dgm:pt>
  </dgm:ptLst>
  <dgm:cxnLst>
    <dgm:cxn modelId="{4A09C604-ED5E-47BD-B390-369F34CF8212}" type="presOf" srcId="{82BDA71F-1479-4167-952B-092E6404CD21}" destId="{21C990FE-5164-440C-B9BE-F5FEC278E45C}" srcOrd="0" destOrd="0" presId="urn:microsoft.com/office/officeart/2005/8/layout/hierarchy3"/>
    <dgm:cxn modelId="{3C559F07-007D-4AC7-8A25-A9B2538F50B0}" type="presOf" srcId="{B5EF7D6C-8590-47B8-B931-219FD28B79CD}" destId="{816D0D1B-FF1E-4FF6-88B6-9D3C1F58596B}" srcOrd="0" destOrd="0" presId="urn:microsoft.com/office/officeart/2005/8/layout/hierarchy3"/>
    <dgm:cxn modelId="{59C64609-41F2-4A00-A077-08EE5133784B}" type="presOf" srcId="{8DA43BBA-8B23-472E-96BE-3556C256F9F6}" destId="{669E698E-4617-4BF2-B403-EA85418353AE}" srcOrd="0" destOrd="0" presId="urn:microsoft.com/office/officeart/2005/8/layout/hierarchy3"/>
    <dgm:cxn modelId="{29FE4E0A-55E5-491E-BFF4-F9B001935759}" srcId="{12690BDC-A971-4913-B90E-2A33F9B51EA0}" destId="{B5EF7D6C-8590-47B8-B931-219FD28B79CD}" srcOrd="1" destOrd="0" parTransId="{11F2BC37-7320-4E6B-BB41-776480B9FD8A}" sibTransId="{0A12D7E3-7E3B-4E46-A753-68B3BEF9E142}"/>
    <dgm:cxn modelId="{2DBCB80E-1EF7-4C14-8B7B-DE52222BFA9D}" srcId="{59E67ACD-82BC-4DAA-96B8-FC9DADF75010}" destId="{FC44C2B7-C036-4478-BDDE-0D67FF003C25}" srcOrd="0" destOrd="0" parTransId="{24A5B894-D210-4433-B335-F5C16820C8AB}" sibTransId="{37070A67-67FF-41C2-B0F9-5F121390C576}"/>
    <dgm:cxn modelId="{0E6D9715-4144-4ADE-B496-B23B893CE46D}" type="presOf" srcId="{31435383-7337-494F-9D74-7883DFB690F3}" destId="{59C118B3-C480-43E9-A1D7-89D984B4F346}" srcOrd="0" destOrd="0" presId="urn:microsoft.com/office/officeart/2005/8/layout/hierarchy3"/>
    <dgm:cxn modelId="{2AD0F625-EAC4-4158-A60D-C0ECB359049E}" type="presOf" srcId="{12690BDC-A971-4913-B90E-2A33F9B51EA0}" destId="{68F77A93-1875-49FA-A9B7-B704B67E6A54}" srcOrd="1" destOrd="0" presId="urn:microsoft.com/office/officeart/2005/8/layout/hierarchy3"/>
    <dgm:cxn modelId="{09753642-DA3A-4B64-B878-CFD34D5664BF}" type="presOf" srcId="{12690BDC-A971-4913-B90E-2A33F9B51EA0}" destId="{27F24B00-0822-486B-91A1-452481635A76}" srcOrd="0" destOrd="0" presId="urn:microsoft.com/office/officeart/2005/8/layout/hierarchy3"/>
    <dgm:cxn modelId="{C03D2E63-6D79-43E0-A6AF-D0D918EBE609}" srcId="{FC44C2B7-C036-4478-BDDE-0D67FF003C25}" destId="{31435383-7337-494F-9D74-7883DFB690F3}" srcOrd="0" destOrd="0" parTransId="{82BDA71F-1479-4167-952B-092E6404CD21}" sibTransId="{CF465F64-0B8A-4970-9924-4C60C38A35EF}"/>
    <dgm:cxn modelId="{B6F5896B-C832-49A5-ABC9-76A4A3FA6DE1}" type="presOf" srcId="{5AEA6893-0094-4E24-93A7-A3CB056037D8}" destId="{6A47EEA2-6008-40A2-B206-F81BB3C23651}" srcOrd="0" destOrd="0" presId="urn:microsoft.com/office/officeart/2005/8/layout/hierarchy3"/>
    <dgm:cxn modelId="{1021656E-9ECF-4372-B6ED-5E6D580822A8}" type="presOf" srcId="{BE7DA02B-BC05-4B4E-AFB3-210624E02A96}" destId="{4E14209E-747B-4074-B7AC-648449FBD5FD}" srcOrd="0" destOrd="0" presId="urn:microsoft.com/office/officeart/2005/8/layout/hierarchy3"/>
    <dgm:cxn modelId="{BAD27271-615A-4C7E-98A7-8831A8CCE0A0}" srcId="{59E67ACD-82BC-4DAA-96B8-FC9DADF75010}" destId="{12690BDC-A971-4913-B90E-2A33F9B51EA0}" srcOrd="1" destOrd="0" parTransId="{11D0A579-E464-4284-9E96-65043198DCA4}" sibTransId="{0BFBFE2F-DEF3-4D47-87B6-A1BF1E670E53}"/>
    <dgm:cxn modelId="{F4C3BA5A-E2A2-4E0E-96B1-B8D44FB71943}" type="presOf" srcId="{FC44C2B7-C036-4478-BDDE-0D67FF003C25}" destId="{54534F16-C98A-4D28-A09B-873EA9422B28}" srcOrd="1" destOrd="0" presId="urn:microsoft.com/office/officeart/2005/8/layout/hierarchy3"/>
    <dgm:cxn modelId="{65E55093-D97F-48F6-9963-D94141BB133F}" type="presOf" srcId="{59E67ACD-82BC-4DAA-96B8-FC9DADF75010}" destId="{A18647A2-A44F-49E5-B01C-521DCC8873CE}" srcOrd="0" destOrd="0" presId="urn:microsoft.com/office/officeart/2005/8/layout/hierarchy3"/>
    <dgm:cxn modelId="{E594BCA1-0C0E-4B42-BFBE-896F1039A23F}" type="presOf" srcId="{BA97D891-DD52-4DCE-AA17-B720EE13FD39}" destId="{1941471F-E385-4367-AE3D-8E95BF5FB23A}" srcOrd="0" destOrd="0" presId="urn:microsoft.com/office/officeart/2005/8/layout/hierarchy3"/>
    <dgm:cxn modelId="{C983ADD1-3DF4-4A2F-837E-83E3231B1B90}" srcId="{12690BDC-A971-4913-B90E-2A33F9B51EA0}" destId="{BE7DA02B-BC05-4B4E-AFB3-210624E02A96}" srcOrd="0" destOrd="0" parTransId="{5AEA6893-0094-4E24-93A7-A3CB056037D8}" sibTransId="{3ECF1F16-1646-4487-9AD6-1B2AC732CDCB}"/>
    <dgm:cxn modelId="{244B61E1-763C-4CB2-9EBA-CCDFF4494BF2}" type="presOf" srcId="{11F2BC37-7320-4E6B-BB41-776480B9FD8A}" destId="{B572F74F-EBFE-4D58-8553-E857FDF3B7B4}" srcOrd="0" destOrd="0" presId="urn:microsoft.com/office/officeart/2005/8/layout/hierarchy3"/>
    <dgm:cxn modelId="{916B28F1-7E2A-4276-A3E2-5849BF10E5B3}" type="presOf" srcId="{FC44C2B7-C036-4478-BDDE-0D67FF003C25}" destId="{12487E38-1783-4410-82F9-0527DEDCFBA3}" srcOrd="0" destOrd="0" presId="urn:microsoft.com/office/officeart/2005/8/layout/hierarchy3"/>
    <dgm:cxn modelId="{491E56FA-C35C-4A7E-A689-DA76987D9F96}" srcId="{FC44C2B7-C036-4478-BDDE-0D67FF003C25}" destId="{8DA43BBA-8B23-472E-96BE-3556C256F9F6}" srcOrd="1" destOrd="0" parTransId="{BA97D891-DD52-4DCE-AA17-B720EE13FD39}" sibTransId="{050F6B49-5839-42AD-BDC8-67A7F9F91966}"/>
    <dgm:cxn modelId="{E1103D4D-4700-4CA0-9E19-1C784522FB16}" type="presParOf" srcId="{A18647A2-A44F-49E5-B01C-521DCC8873CE}" destId="{E4CD92A8-DA7F-4831-822F-F718943EF63F}" srcOrd="0" destOrd="0" presId="urn:microsoft.com/office/officeart/2005/8/layout/hierarchy3"/>
    <dgm:cxn modelId="{9FC4BC5A-5D54-4EB3-A8E0-1CB945002FFA}" type="presParOf" srcId="{E4CD92A8-DA7F-4831-822F-F718943EF63F}" destId="{23D74E3B-7B78-4EAD-AF99-D3262E244D55}" srcOrd="0" destOrd="0" presId="urn:microsoft.com/office/officeart/2005/8/layout/hierarchy3"/>
    <dgm:cxn modelId="{C646EB80-711A-4900-8358-76A2D7FB3510}" type="presParOf" srcId="{23D74E3B-7B78-4EAD-AF99-D3262E244D55}" destId="{12487E38-1783-4410-82F9-0527DEDCFBA3}" srcOrd="0" destOrd="0" presId="urn:microsoft.com/office/officeart/2005/8/layout/hierarchy3"/>
    <dgm:cxn modelId="{8400C1B8-DAF4-496B-B3F9-3F4FAC80B573}" type="presParOf" srcId="{23D74E3B-7B78-4EAD-AF99-D3262E244D55}" destId="{54534F16-C98A-4D28-A09B-873EA9422B28}" srcOrd="1" destOrd="0" presId="urn:microsoft.com/office/officeart/2005/8/layout/hierarchy3"/>
    <dgm:cxn modelId="{9B2B58C4-0DCA-44CE-978C-9300287240C0}" type="presParOf" srcId="{E4CD92A8-DA7F-4831-822F-F718943EF63F}" destId="{61946EF8-F398-4F84-90B6-D392D88EF97F}" srcOrd="1" destOrd="0" presId="urn:microsoft.com/office/officeart/2005/8/layout/hierarchy3"/>
    <dgm:cxn modelId="{E46BE8DA-6F57-4A76-98FA-1A201221A637}" type="presParOf" srcId="{61946EF8-F398-4F84-90B6-D392D88EF97F}" destId="{21C990FE-5164-440C-B9BE-F5FEC278E45C}" srcOrd="0" destOrd="0" presId="urn:microsoft.com/office/officeart/2005/8/layout/hierarchy3"/>
    <dgm:cxn modelId="{582EDF0F-FB2C-4AA4-B7F7-5167B2DC0816}" type="presParOf" srcId="{61946EF8-F398-4F84-90B6-D392D88EF97F}" destId="{59C118B3-C480-43E9-A1D7-89D984B4F346}" srcOrd="1" destOrd="0" presId="urn:microsoft.com/office/officeart/2005/8/layout/hierarchy3"/>
    <dgm:cxn modelId="{52547310-3B84-4865-B464-4D9CA45C90F2}" type="presParOf" srcId="{61946EF8-F398-4F84-90B6-D392D88EF97F}" destId="{1941471F-E385-4367-AE3D-8E95BF5FB23A}" srcOrd="2" destOrd="0" presId="urn:microsoft.com/office/officeart/2005/8/layout/hierarchy3"/>
    <dgm:cxn modelId="{6C86556B-90D6-4B69-96B2-F0DCD5860035}" type="presParOf" srcId="{61946EF8-F398-4F84-90B6-D392D88EF97F}" destId="{669E698E-4617-4BF2-B403-EA85418353AE}" srcOrd="3" destOrd="0" presId="urn:microsoft.com/office/officeart/2005/8/layout/hierarchy3"/>
    <dgm:cxn modelId="{2599E657-509F-447C-9F45-40309BCBFD83}" type="presParOf" srcId="{A18647A2-A44F-49E5-B01C-521DCC8873CE}" destId="{D2F350DF-4A31-47EB-BAC8-4989285E7454}" srcOrd="1" destOrd="0" presId="urn:microsoft.com/office/officeart/2005/8/layout/hierarchy3"/>
    <dgm:cxn modelId="{165A738F-8F11-4A6E-9B52-B0E844EB2C0C}" type="presParOf" srcId="{D2F350DF-4A31-47EB-BAC8-4989285E7454}" destId="{40119CF6-BA33-450A-BA51-7104C7461B33}" srcOrd="0" destOrd="0" presId="urn:microsoft.com/office/officeart/2005/8/layout/hierarchy3"/>
    <dgm:cxn modelId="{E424DCBC-00D2-4E58-B10F-C36321520F3C}" type="presParOf" srcId="{40119CF6-BA33-450A-BA51-7104C7461B33}" destId="{27F24B00-0822-486B-91A1-452481635A76}" srcOrd="0" destOrd="0" presId="urn:microsoft.com/office/officeart/2005/8/layout/hierarchy3"/>
    <dgm:cxn modelId="{830BA75C-7B5C-452C-9C4E-8C8D98BF8578}" type="presParOf" srcId="{40119CF6-BA33-450A-BA51-7104C7461B33}" destId="{68F77A93-1875-49FA-A9B7-B704B67E6A54}" srcOrd="1" destOrd="0" presId="urn:microsoft.com/office/officeart/2005/8/layout/hierarchy3"/>
    <dgm:cxn modelId="{4411982D-8BED-4145-804C-499EC220EE7F}" type="presParOf" srcId="{D2F350DF-4A31-47EB-BAC8-4989285E7454}" destId="{E346AEA8-76BF-43F3-99CA-FF46D42CE378}" srcOrd="1" destOrd="0" presId="urn:microsoft.com/office/officeart/2005/8/layout/hierarchy3"/>
    <dgm:cxn modelId="{E703B096-26B7-46D0-98F9-2EBE37C26697}" type="presParOf" srcId="{E346AEA8-76BF-43F3-99CA-FF46D42CE378}" destId="{6A47EEA2-6008-40A2-B206-F81BB3C23651}" srcOrd="0" destOrd="0" presId="urn:microsoft.com/office/officeart/2005/8/layout/hierarchy3"/>
    <dgm:cxn modelId="{DD8432CA-B11E-4A1A-9787-A307FCCAD351}" type="presParOf" srcId="{E346AEA8-76BF-43F3-99CA-FF46D42CE378}" destId="{4E14209E-747B-4074-B7AC-648449FBD5FD}" srcOrd="1" destOrd="0" presId="urn:microsoft.com/office/officeart/2005/8/layout/hierarchy3"/>
    <dgm:cxn modelId="{36C06844-E84B-4ECF-B06A-8C50FB2E4399}" type="presParOf" srcId="{E346AEA8-76BF-43F3-99CA-FF46D42CE378}" destId="{B572F74F-EBFE-4D58-8553-E857FDF3B7B4}" srcOrd="2" destOrd="0" presId="urn:microsoft.com/office/officeart/2005/8/layout/hierarchy3"/>
    <dgm:cxn modelId="{37A38C20-A0D3-41BD-AB51-8F55E9BAF022}" type="presParOf" srcId="{E346AEA8-76BF-43F3-99CA-FF46D42CE378}" destId="{816D0D1B-FF1E-4FF6-88B6-9D3C1F58596B}" srcOrd="3"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746342-DD1A-442A-B02B-21B67FB4BB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2F65AB-8EDB-445A-80A9-E9B643788E0C}">
      <dgm:prSet phldrT="[Văn bản]" custT="1"/>
      <dgm:spPr/>
      <dgm:t>
        <a:bodyPr/>
        <a:lstStyle/>
        <a:p>
          <a:r>
            <a:rPr lang="vi-VN" sz="4000" dirty="0" err="1">
              <a:solidFill>
                <a:srgbClr val="002060"/>
              </a:solidFill>
              <a:latin typeface="Times New Roman" panose="02020603050405020304" pitchFamily="18" charset="0"/>
              <a:cs typeface="Times New Roman" panose="02020603050405020304" pitchFamily="18" charset="0"/>
            </a:rPr>
            <a:t>Bác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sĩ</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dùng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a:t>
          </a:r>
          <a:endParaRPr lang="en-US" sz="4000" dirty="0">
            <a:solidFill>
              <a:srgbClr val="002060"/>
            </a:solidFill>
            <a:latin typeface="Times New Roman" panose="02020603050405020304" pitchFamily="18" charset="0"/>
            <a:cs typeface="Times New Roman" panose="02020603050405020304" pitchFamily="18" charset="0"/>
          </a:endParaRPr>
        </a:p>
      </dgm:t>
    </dgm:pt>
    <dgm:pt modelId="{67DD4E5B-0C3F-4BB6-B9FE-1CA04EFCC12D}" type="parTrans" cxnId="{C085D0FA-A065-48E6-8ADF-55DE30035E95}">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CF7EF387-5597-4AB1-A576-D8252922DDE4}" type="sibTrans" cxnId="{C085D0FA-A065-48E6-8ADF-55DE30035E95}">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E9CAB5D9-1D65-47A2-B931-B35AB4A9E079}">
      <dgm:prSet phldrT="[Văn bản]" custT="1"/>
      <dgm:spPr/>
      <dgm:t>
        <a:bodyPr/>
        <a:lstStyle/>
        <a:p>
          <a:r>
            <a:rPr lang="vi-VN" sz="3000" dirty="0">
              <a:latin typeface="Times New Roman" panose="02020603050405020304" pitchFamily="18" charset="0"/>
              <a:cs typeface="Times New Roman" panose="02020603050405020304" pitchFamily="18" charset="0"/>
            </a:rPr>
            <a:t>Quan </a:t>
          </a:r>
          <a:r>
            <a:rPr lang="vi-VN" sz="3000" dirty="0" err="1">
              <a:latin typeface="Times New Roman" panose="02020603050405020304" pitchFamily="18" charset="0"/>
              <a:cs typeface="Times New Roman" panose="02020603050405020304" pitchFamily="18" charset="0"/>
            </a:rPr>
            <a:t>sát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nhìn</a:t>
          </a:r>
          <a:r>
            <a:rPr lang="vi-VN" sz="3000" dirty="0">
              <a:latin typeface="Times New Roman" panose="02020603050405020304" pitchFamily="18" charset="0"/>
              <a:cs typeface="Times New Roman" panose="02020603050405020304" pitchFamily="18" charset="0"/>
            </a:rPr>
            <a:t>, nghe, </a:t>
          </a:r>
          <a:r>
            <a:rPr lang="vi-VN" sz="3000" dirty="0" err="1">
              <a:latin typeface="Times New Roman" panose="02020603050405020304" pitchFamily="18" charset="0"/>
              <a:cs typeface="Times New Roman" panose="02020603050405020304" pitchFamily="18" charset="0"/>
            </a:rPr>
            <a:t>gõ</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sờ</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5FFB1658-171F-4959-B627-16C942F276CC}" type="parTrans" cxnId="{4EA89C77-8804-4D08-99D7-208E28404728}">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4255689C-3885-4682-BC30-A21A9E9A0D9D}" type="sibTrans" cxnId="{4EA89C77-8804-4D08-99D7-208E28404728}">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F6475B06-AF5A-4373-88B8-7C897104EFD5}">
      <dgm:prSet phldrT="[Văn bản]" custT="1"/>
      <dgm:spPr/>
      <dgm:t>
        <a:bodyPr/>
        <a:lstStyle/>
        <a:p>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trên tương </a:t>
          </a:r>
          <a:r>
            <a:rPr lang="vi-VN" sz="4000" dirty="0" err="1">
              <a:solidFill>
                <a:srgbClr val="002060"/>
              </a:solidFill>
              <a:latin typeface="Times New Roman" panose="02020603050405020304" pitchFamily="18" charset="0"/>
              <a:cs typeface="Times New Roman" panose="02020603050405020304" pitchFamily="18" charset="0"/>
            </a:rPr>
            <a:t>ứng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với</a:t>
          </a:r>
          <a:r>
            <a:rPr lang="vi-VN" sz="4000"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dgm:t>
    </dgm:pt>
    <dgm:pt modelId="{A313B3B7-D09A-4189-AA4B-50678F0217FA}" type="parTrans" cxnId="{BA8EA346-F0A6-4F0A-9D17-64F061342086}">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27EBADA3-BCFF-4DD9-871A-AA953177EF78}" type="sibTrans" cxnId="{BA8EA346-F0A6-4F0A-9D17-64F061342086}">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C23F65CA-FB8E-4729-8C7E-83B0206097A6}">
      <dgm:prSet phldrT="[Văn bản]" custT="1"/>
      <dgm:spPr/>
      <dgm:t>
        <a:bodyPr/>
        <a:lstStyle/>
        <a:p>
          <a:r>
            <a:rPr lang="vi-VN" sz="3000" dirty="0" err="1">
              <a:solidFill>
                <a:srgbClr val="C00000"/>
              </a:solidFill>
              <a:latin typeface="Times New Roman" panose="02020603050405020304" pitchFamily="18" charset="0"/>
              <a:cs typeface="Times New Roman" panose="02020603050405020304" pitchFamily="18" charset="0"/>
            </a:rPr>
            <a:t>Bước</a:t>
          </a:r>
          <a:r>
            <a:rPr lang="vi-VN" sz="3000" dirty="0">
              <a:solidFill>
                <a:srgbClr val="C00000"/>
              </a:solidFill>
              <a:latin typeface="Times New Roman" panose="02020603050405020304" pitchFamily="18" charset="0"/>
              <a:cs typeface="Times New Roman" panose="02020603050405020304" pitchFamily="18" charset="0"/>
            </a:rPr>
            <a:t> (1)</a:t>
          </a:r>
          <a:r>
            <a:rPr lang="vi-VN" sz="3000" dirty="0">
              <a:latin typeface="Times New Roman" panose="02020603050405020304" pitchFamily="18" charset="0"/>
              <a:cs typeface="Times New Roman" panose="02020603050405020304" pitchFamily="18" charset="0"/>
            </a:rPr>
            <a:t> Quan </a:t>
          </a:r>
          <a:r>
            <a:rPr lang="vi-VN" sz="3000" dirty="0" err="1">
              <a:latin typeface="Times New Roman" panose="02020603050405020304" pitchFamily="18" charset="0"/>
              <a:cs typeface="Times New Roman" panose="02020603050405020304" pitchFamily="18" charset="0"/>
            </a:rPr>
            <a:t>sát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đặt</a:t>
          </a:r>
          <a:r>
            <a:rPr lang="vi-VN" sz="3000" dirty="0">
              <a:latin typeface="Times New Roman" panose="02020603050405020304" pitchFamily="18" charset="0"/>
              <a:cs typeface="Times New Roman" panose="02020603050405020304" pitchFamily="18" charset="0"/>
            </a:rPr>
            <a:t> câu </a:t>
          </a:r>
          <a:r>
            <a:rPr lang="vi-VN" sz="3000" dirty="0" err="1">
              <a:latin typeface="Times New Roman" panose="02020603050405020304" pitchFamily="18" charset="0"/>
              <a:cs typeface="Times New Roman" panose="02020603050405020304" pitchFamily="18" charset="0"/>
            </a:rPr>
            <a:t>hỏi</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191F7B16-1B03-4D3F-9385-9FCCCCF887B6}" type="parTrans" cxnId="{5F8FA724-DFC2-45B6-BE14-7E6AC0CF46FD}">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820B5F63-8D39-4603-84D4-E75ED26990F1}" type="sibTrans" cxnId="{5F8FA724-DFC2-45B6-BE14-7E6AC0CF46FD}">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0A54F760-F55C-43B3-B6DF-C2F0672DDC10}">
      <dgm:prSet phldrT="[Văn bản]" custT="1"/>
      <dgm:spPr/>
      <dgm:t>
        <a:bodyPr/>
        <a:lstStyle/>
        <a:p>
          <a:r>
            <a:rPr lang="vi-VN" sz="3000" dirty="0" err="1">
              <a:solidFill>
                <a:srgbClr val="C00000"/>
              </a:solidFill>
              <a:latin typeface="Times New Roman" panose="02020603050405020304" pitchFamily="18" charset="0"/>
              <a:cs typeface="Times New Roman" panose="02020603050405020304" pitchFamily="18" charset="0"/>
            </a:rPr>
            <a:t>Bước</a:t>
          </a:r>
          <a:r>
            <a:rPr lang="vi-VN" sz="3000" dirty="0">
              <a:solidFill>
                <a:srgbClr val="C00000"/>
              </a:solidFill>
              <a:latin typeface="Times New Roman" panose="02020603050405020304" pitchFamily="18" charset="0"/>
              <a:cs typeface="Times New Roman" panose="02020603050405020304" pitchFamily="18" charset="0"/>
            </a:rPr>
            <a:t> (3)</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Lập</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kế</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hoạch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kiểm</a:t>
          </a:r>
          <a:r>
            <a:rPr lang="vi-VN" sz="3000" dirty="0">
              <a:latin typeface="Times New Roman" panose="02020603050405020304" pitchFamily="18" charset="0"/>
              <a:cs typeface="Times New Roman" panose="02020603050405020304" pitchFamily="18" charset="0"/>
            </a:rPr>
            <a:t> tra </a:t>
          </a:r>
          <a:r>
            <a:rPr lang="vi-VN" sz="3000" dirty="0" err="1">
              <a:latin typeface="Times New Roman" panose="02020603050405020304" pitchFamily="18" charset="0"/>
              <a:cs typeface="Times New Roman" panose="02020603050405020304" pitchFamily="18" charset="0"/>
            </a:rPr>
            <a:t>giả</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thuyết</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6FC06A9E-78BE-4A83-AEF7-8301BFEA3446}" type="parTrans" cxnId="{83D9E4E6-A897-4650-A134-CC0E39B3956E}">
      <dgm:prSet/>
      <dgm:spPr/>
      <dgm:t>
        <a:bodyPr/>
        <a:lstStyle/>
        <a:p>
          <a:endParaRPr lang="en-US"/>
        </a:p>
      </dgm:t>
    </dgm:pt>
    <dgm:pt modelId="{C3058972-3CCC-41DD-B445-8AF64FED7F28}" type="sibTrans" cxnId="{83D9E4E6-A897-4650-A134-CC0E39B3956E}">
      <dgm:prSet/>
      <dgm:spPr/>
      <dgm:t>
        <a:bodyPr/>
        <a:lstStyle/>
        <a:p>
          <a:endParaRPr lang="en-US"/>
        </a:p>
      </dgm:t>
    </dgm:pt>
    <dgm:pt modelId="{47997C4F-5C04-45DD-A1C1-A137D6E311D0}">
      <dgm:prSet phldrT="[Văn bản]" custT="1"/>
      <dgm:spPr/>
      <dgm:t>
        <a:bodyPr/>
        <a:lstStyle/>
        <a:p>
          <a:r>
            <a:rPr lang="vi-VN" sz="3000" dirty="0">
              <a:latin typeface="Times New Roman" panose="02020603050405020304" pitchFamily="18" charset="0"/>
              <a:cs typeface="Times New Roman" panose="02020603050405020304" pitchFamily="18" charset="0"/>
            </a:rPr>
            <a:t>Đo (</a:t>
          </a:r>
          <a:r>
            <a:rPr lang="vi-VN" sz="3000" dirty="0" err="1">
              <a:latin typeface="Times New Roman" panose="02020603050405020304" pitchFamily="18" charset="0"/>
              <a:cs typeface="Times New Roman" panose="02020603050405020304" pitchFamily="18" charset="0"/>
            </a:rPr>
            <a:t>nhiệt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độ</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nhịp</a:t>
          </a:r>
          <a:r>
            <a:rPr lang="vi-VN" sz="3000" dirty="0">
              <a:latin typeface="Times New Roman" panose="02020603050405020304" pitchFamily="18" charset="0"/>
              <a:cs typeface="Times New Roman" panose="02020603050405020304" pitchFamily="18" charset="0"/>
            </a:rPr>
            <a:t> tim…)</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925F6C14-CEFD-4537-B045-95394D822209}" type="parTrans" cxnId="{A6BE88B3-1B80-4ECA-ACAD-5AD1B57D8543}">
      <dgm:prSet/>
      <dgm:spPr/>
      <dgm:t>
        <a:bodyPr/>
        <a:lstStyle/>
        <a:p>
          <a:endParaRPr lang="en-US"/>
        </a:p>
      </dgm:t>
    </dgm:pt>
    <dgm:pt modelId="{EC94912C-C287-48BD-BF2D-80BDAD6BCCC7}" type="sibTrans" cxnId="{A6BE88B3-1B80-4ECA-ACAD-5AD1B57D8543}">
      <dgm:prSet/>
      <dgm:spPr/>
      <dgm:t>
        <a:bodyPr/>
        <a:lstStyle/>
        <a:p>
          <a:endParaRPr lang="en-US"/>
        </a:p>
      </dgm:t>
    </dgm:pt>
    <dgm:pt modelId="{F3422409-16F0-4F79-8B84-0B95F449A4A0}">
      <dgm:prSet phldrT="[Văn bản]" custT="1"/>
      <dgm:spPr/>
      <dgm:t>
        <a:bodyPr/>
        <a:lstStyle/>
        <a:p>
          <a:r>
            <a:rPr lang="en-US" sz="3000" dirty="0">
              <a:latin typeface="Times New Roman" panose="02020603050405020304" pitchFamily="18" charset="0"/>
              <a:cs typeface="Times New Roman" panose="02020603050405020304" pitchFamily="18" charset="0"/>
            </a:rPr>
            <a:t>D</a:t>
          </a:r>
          <a:r>
            <a:rPr lang="vi-VN" sz="3000" dirty="0">
              <a:latin typeface="Times New Roman" panose="02020603050405020304" pitchFamily="18" charset="0"/>
              <a:cs typeface="Times New Roman" panose="02020603050405020304" pitchFamily="18" charset="0"/>
            </a:rPr>
            <a:t>ự báo (chẩn đoán bệnh dựa vào các dấu hiệu lâm sàng)</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BE5B461A-C4BD-4B9A-A757-753CBFD67806}" type="parTrans" cxnId="{1543C685-7FAC-4AA3-BE0C-F56073E89F81}">
      <dgm:prSet/>
      <dgm:spPr/>
      <dgm:t>
        <a:bodyPr/>
        <a:lstStyle/>
        <a:p>
          <a:endParaRPr lang="en-US"/>
        </a:p>
      </dgm:t>
    </dgm:pt>
    <dgm:pt modelId="{575BBF39-5542-4D50-A9E1-B883AF2A3CED}" type="sibTrans" cxnId="{1543C685-7FAC-4AA3-BE0C-F56073E89F81}">
      <dgm:prSet/>
      <dgm:spPr/>
      <dgm:t>
        <a:bodyPr/>
        <a:lstStyle/>
        <a:p>
          <a:endParaRPr lang="en-US"/>
        </a:p>
      </dgm:t>
    </dgm:pt>
    <dgm:pt modelId="{F9B8EA90-6128-4290-8360-69C9966C5F0E}">
      <dgm:prSet phldrT="[Văn bản]" custT="1"/>
      <dgm:spPr/>
      <dgm:t>
        <a:bodyPr/>
        <a:lstStyle/>
        <a:p>
          <a:r>
            <a:rPr lang="en-US" sz="3000" dirty="0">
              <a:latin typeface="Times New Roman" panose="02020603050405020304" pitchFamily="18" charset="0"/>
              <a:cs typeface="Times New Roman" panose="02020603050405020304" pitchFamily="18" charset="0"/>
            </a:rPr>
            <a:t>P</a:t>
          </a:r>
          <a:r>
            <a:rPr lang="vi-VN" sz="3000" dirty="0">
              <a:latin typeface="Times New Roman" panose="02020603050405020304" pitchFamily="18" charset="0"/>
              <a:cs typeface="Times New Roman" panose="02020603050405020304" pitchFamily="18" charset="0"/>
            </a:rPr>
            <a:t>hân loại (phân loại bệnh dựa vào việc chẩn đoán bệnh)</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D71C6066-75E8-4A13-843C-B0051CD0DACB}" type="parTrans" cxnId="{F3CCBDF4-88DA-4FEB-AB9B-17433411B0FA}">
      <dgm:prSet/>
      <dgm:spPr/>
      <dgm:t>
        <a:bodyPr/>
        <a:lstStyle/>
        <a:p>
          <a:endParaRPr lang="en-US"/>
        </a:p>
      </dgm:t>
    </dgm:pt>
    <dgm:pt modelId="{13430C1A-B646-4426-9625-E2C3A45F4DCD}" type="sibTrans" cxnId="{F3CCBDF4-88DA-4FEB-AB9B-17433411B0FA}">
      <dgm:prSet/>
      <dgm:spPr/>
      <dgm:t>
        <a:bodyPr/>
        <a:lstStyle/>
        <a:p>
          <a:endParaRPr lang="en-US"/>
        </a:p>
      </dgm:t>
    </dgm:pt>
    <dgm:pt modelId="{9F03FE9E-A4E3-425E-BECD-6113C97E0DE1}" type="pres">
      <dgm:prSet presAssocID="{61746342-DD1A-442A-B02B-21B67FB4BBF2}" presName="Name0" presStyleCnt="0">
        <dgm:presLayoutVars>
          <dgm:dir/>
          <dgm:animLvl val="lvl"/>
          <dgm:resizeHandles val="exact"/>
        </dgm:presLayoutVars>
      </dgm:prSet>
      <dgm:spPr/>
    </dgm:pt>
    <dgm:pt modelId="{FDC53FD9-DF9E-4690-9EC1-241CC1BF8641}" type="pres">
      <dgm:prSet presAssocID="{E42F65AB-8EDB-445A-80A9-E9B643788E0C}" presName="linNode" presStyleCnt="0"/>
      <dgm:spPr/>
    </dgm:pt>
    <dgm:pt modelId="{806A8114-19A3-42CC-986F-79F4B4C7A7E7}" type="pres">
      <dgm:prSet presAssocID="{E42F65AB-8EDB-445A-80A9-E9B643788E0C}" presName="parentText" presStyleLbl="node1" presStyleIdx="0" presStyleCnt="2" custScaleX="54140">
        <dgm:presLayoutVars>
          <dgm:chMax val="1"/>
          <dgm:bulletEnabled val="1"/>
        </dgm:presLayoutVars>
      </dgm:prSet>
      <dgm:spPr/>
    </dgm:pt>
    <dgm:pt modelId="{329223FE-CCD6-4635-9CCB-5A56D2DA0886}" type="pres">
      <dgm:prSet presAssocID="{E42F65AB-8EDB-445A-80A9-E9B643788E0C}" presName="descendantText" presStyleLbl="alignAccFollowNode1" presStyleIdx="0" presStyleCnt="2" custScaleX="113652" custScaleY="98007" custLinFactNeighborX="445" custLinFactNeighborY="1620">
        <dgm:presLayoutVars>
          <dgm:bulletEnabled val="1"/>
        </dgm:presLayoutVars>
      </dgm:prSet>
      <dgm:spPr/>
    </dgm:pt>
    <dgm:pt modelId="{3F0C805B-EAC8-4E22-B255-84AF1F952D13}" type="pres">
      <dgm:prSet presAssocID="{CF7EF387-5597-4AB1-A576-D8252922DDE4}" presName="sp" presStyleCnt="0"/>
      <dgm:spPr/>
    </dgm:pt>
    <dgm:pt modelId="{DE477AD2-4408-4780-8B86-A1C7E21A6924}" type="pres">
      <dgm:prSet presAssocID="{F6475B06-AF5A-4373-88B8-7C897104EFD5}" presName="linNode" presStyleCnt="0"/>
      <dgm:spPr/>
    </dgm:pt>
    <dgm:pt modelId="{C7682247-F011-4137-8EF5-99B417A5B26D}" type="pres">
      <dgm:prSet presAssocID="{F6475B06-AF5A-4373-88B8-7C897104EFD5}" presName="parentText" presStyleLbl="node1" presStyleIdx="1" presStyleCnt="2" custScaleX="54449">
        <dgm:presLayoutVars>
          <dgm:chMax val="1"/>
          <dgm:bulletEnabled val="1"/>
        </dgm:presLayoutVars>
      </dgm:prSet>
      <dgm:spPr/>
    </dgm:pt>
    <dgm:pt modelId="{CAFAFBF6-9AB9-45BF-8D03-5B17F3B29D4D}" type="pres">
      <dgm:prSet presAssocID="{F6475B06-AF5A-4373-88B8-7C897104EFD5}" presName="descendantText" presStyleLbl="alignAccFollowNode1" presStyleIdx="1" presStyleCnt="2" custScaleX="114620">
        <dgm:presLayoutVars>
          <dgm:bulletEnabled val="1"/>
        </dgm:presLayoutVars>
      </dgm:prSet>
      <dgm:spPr/>
    </dgm:pt>
  </dgm:ptLst>
  <dgm:cxnLst>
    <dgm:cxn modelId="{ABD25B04-C607-452E-9F08-6CD8FD79CCDB}" type="presOf" srcId="{F6475B06-AF5A-4373-88B8-7C897104EFD5}" destId="{C7682247-F011-4137-8EF5-99B417A5B26D}" srcOrd="0" destOrd="0" presId="urn:microsoft.com/office/officeart/2005/8/layout/vList5"/>
    <dgm:cxn modelId="{76864C20-51CA-4E55-8BD6-7CF63DA53425}" type="presOf" srcId="{61746342-DD1A-442A-B02B-21B67FB4BBF2}" destId="{9F03FE9E-A4E3-425E-BECD-6113C97E0DE1}" srcOrd="0" destOrd="0" presId="urn:microsoft.com/office/officeart/2005/8/layout/vList5"/>
    <dgm:cxn modelId="{5F8FA724-DFC2-45B6-BE14-7E6AC0CF46FD}" srcId="{F6475B06-AF5A-4373-88B8-7C897104EFD5}" destId="{C23F65CA-FB8E-4729-8C7E-83B0206097A6}" srcOrd="0" destOrd="0" parTransId="{191F7B16-1B03-4D3F-9385-9FCCCCF887B6}" sibTransId="{820B5F63-8D39-4603-84D4-E75ED26990F1}"/>
    <dgm:cxn modelId="{BDC58C44-932D-459F-99D7-D14A80F17211}" type="presOf" srcId="{E42F65AB-8EDB-445A-80A9-E9B643788E0C}" destId="{806A8114-19A3-42CC-986F-79F4B4C7A7E7}" srcOrd="0" destOrd="0" presId="urn:microsoft.com/office/officeart/2005/8/layout/vList5"/>
    <dgm:cxn modelId="{BA8EA346-F0A6-4F0A-9D17-64F061342086}" srcId="{61746342-DD1A-442A-B02B-21B67FB4BBF2}" destId="{F6475B06-AF5A-4373-88B8-7C897104EFD5}" srcOrd="1" destOrd="0" parTransId="{A313B3B7-D09A-4189-AA4B-50678F0217FA}" sibTransId="{27EBADA3-BCFF-4DD9-871A-AA953177EF78}"/>
    <dgm:cxn modelId="{AEB83648-4D25-4AA0-9384-BA3A0262AC27}" type="presOf" srcId="{C23F65CA-FB8E-4729-8C7E-83B0206097A6}" destId="{CAFAFBF6-9AB9-45BF-8D03-5B17F3B29D4D}" srcOrd="0" destOrd="0" presId="urn:microsoft.com/office/officeart/2005/8/layout/vList5"/>
    <dgm:cxn modelId="{4C694D4E-9F12-4415-BF57-0B1B869C119A}" type="presOf" srcId="{F3422409-16F0-4F79-8B84-0B95F449A4A0}" destId="{329223FE-CCD6-4635-9CCB-5A56D2DA0886}" srcOrd="0" destOrd="2" presId="urn:microsoft.com/office/officeart/2005/8/layout/vList5"/>
    <dgm:cxn modelId="{4EA89C77-8804-4D08-99D7-208E28404728}" srcId="{E42F65AB-8EDB-445A-80A9-E9B643788E0C}" destId="{E9CAB5D9-1D65-47A2-B931-B35AB4A9E079}" srcOrd="0" destOrd="0" parTransId="{5FFB1658-171F-4959-B627-16C942F276CC}" sibTransId="{4255689C-3885-4682-BC30-A21A9E9A0D9D}"/>
    <dgm:cxn modelId="{1543C685-7FAC-4AA3-BE0C-F56073E89F81}" srcId="{E42F65AB-8EDB-445A-80A9-E9B643788E0C}" destId="{F3422409-16F0-4F79-8B84-0B95F449A4A0}" srcOrd="2" destOrd="0" parTransId="{BE5B461A-C4BD-4B9A-A757-753CBFD67806}" sibTransId="{575BBF39-5542-4D50-A9E1-B883AF2A3CED}"/>
    <dgm:cxn modelId="{A5FAF8AB-4338-4232-B44A-CD5B41DE5B53}" type="presOf" srcId="{47997C4F-5C04-45DD-A1C1-A137D6E311D0}" destId="{329223FE-CCD6-4635-9CCB-5A56D2DA0886}" srcOrd="0" destOrd="1" presId="urn:microsoft.com/office/officeart/2005/8/layout/vList5"/>
    <dgm:cxn modelId="{420213AD-2616-4EF2-8CA9-75029A70FCEE}" type="presOf" srcId="{0A54F760-F55C-43B3-B6DF-C2F0672DDC10}" destId="{CAFAFBF6-9AB9-45BF-8D03-5B17F3B29D4D}" srcOrd="0" destOrd="1" presId="urn:microsoft.com/office/officeart/2005/8/layout/vList5"/>
    <dgm:cxn modelId="{A6BE88B3-1B80-4ECA-ACAD-5AD1B57D8543}" srcId="{E42F65AB-8EDB-445A-80A9-E9B643788E0C}" destId="{47997C4F-5C04-45DD-A1C1-A137D6E311D0}" srcOrd="1" destOrd="0" parTransId="{925F6C14-CEFD-4537-B045-95394D822209}" sibTransId="{EC94912C-C287-48BD-BF2D-80BDAD6BCCC7}"/>
    <dgm:cxn modelId="{4E2F81D8-ECA3-4E4E-949E-2D270AE0FB51}" type="presOf" srcId="{E9CAB5D9-1D65-47A2-B931-B35AB4A9E079}" destId="{329223FE-CCD6-4635-9CCB-5A56D2DA0886}" srcOrd="0" destOrd="0" presId="urn:microsoft.com/office/officeart/2005/8/layout/vList5"/>
    <dgm:cxn modelId="{B6D658E6-DE91-4B85-BA7D-CEC52B08DD0C}" type="presOf" srcId="{F9B8EA90-6128-4290-8360-69C9966C5F0E}" destId="{329223FE-CCD6-4635-9CCB-5A56D2DA0886}" srcOrd="0" destOrd="3" presId="urn:microsoft.com/office/officeart/2005/8/layout/vList5"/>
    <dgm:cxn modelId="{83D9E4E6-A897-4650-A134-CC0E39B3956E}" srcId="{F6475B06-AF5A-4373-88B8-7C897104EFD5}" destId="{0A54F760-F55C-43B3-B6DF-C2F0672DDC10}" srcOrd="1" destOrd="0" parTransId="{6FC06A9E-78BE-4A83-AEF7-8301BFEA3446}" sibTransId="{C3058972-3CCC-41DD-B445-8AF64FED7F28}"/>
    <dgm:cxn modelId="{F3CCBDF4-88DA-4FEB-AB9B-17433411B0FA}" srcId="{E42F65AB-8EDB-445A-80A9-E9B643788E0C}" destId="{F9B8EA90-6128-4290-8360-69C9966C5F0E}" srcOrd="3" destOrd="0" parTransId="{D71C6066-75E8-4A13-843C-B0051CD0DACB}" sibTransId="{13430C1A-B646-4426-9625-E2C3A45F4DCD}"/>
    <dgm:cxn modelId="{C085D0FA-A065-48E6-8ADF-55DE30035E95}" srcId="{61746342-DD1A-442A-B02B-21B67FB4BBF2}" destId="{E42F65AB-8EDB-445A-80A9-E9B643788E0C}" srcOrd="0" destOrd="0" parTransId="{67DD4E5B-0C3F-4BB6-B9FE-1CA04EFCC12D}" sibTransId="{CF7EF387-5597-4AB1-A576-D8252922DDE4}"/>
    <dgm:cxn modelId="{5046F1D1-6C79-4349-8683-F93859864A08}" type="presParOf" srcId="{9F03FE9E-A4E3-425E-BECD-6113C97E0DE1}" destId="{FDC53FD9-DF9E-4690-9EC1-241CC1BF8641}" srcOrd="0" destOrd="0" presId="urn:microsoft.com/office/officeart/2005/8/layout/vList5"/>
    <dgm:cxn modelId="{389773B3-CA27-449D-9996-66685E342D9E}" type="presParOf" srcId="{FDC53FD9-DF9E-4690-9EC1-241CC1BF8641}" destId="{806A8114-19A3-42CC-986F-79F4B4C7A7E7}" srcOrd="0" destOrd="0" presId="urn:microsoft.com/office/officeart/2005/8/layout/vList5"/>
    <dgm:cxn modelId="{3463C351-A967-4146-A515-6415DD221EB1}" type="presParOf" srcId="{FDC53FD9-DF9E-4690-9EC1-241CC1BF8641}" destId="{329223FE-CCD6-4635-9CCB-5A56D2DA0886}" srcOrd="1" destOrd="0" presId="urn:microsoft.com/office/officeart/2005/8/layout/vList5"/>
    <dgm:cxn modelId="{FBDEB625-FFA7-4C77-8C06-32105E627E3D}" type="presParOf" srcId="{9F03FE9E-A4E3-425E-BECD-6113C97E0DE1}" destId="{3F0C805B-EAC8-4E22-B255-84AF1F952D13}" srcOrd="1" destOrd="0" presId="urn:microsoft.com/office/officeart/2005/8/layout/vList5"/>
    <dgm:cxn modelId="{60C0259A-7836-431F-9939-ADAF385379D2}" type="presParOf" srcId="{9F03FE9E-A4E3-425E-BECD-6113C97E0DE1}" destId="{DE477AD2-4408-4780-8B86-A1C7E21A6924}" srcOrd="2" destOrd="0" presId="urn:microsoft.com/office/officeart/2005/8/layout/vList5"/>
    <dgm:cxn modelId="{071F777F-715B-42F2-A0F4-C8E821FC6C8B}" type="presParOf" srcId="{DE477AD2-4408-4780-8B86-A1C7E21A6924}" destId="{C7682247-F011-4137-8EF5-99B417A5B26D}" srcOrd="0" destOrd="0" presId="urn:microsoft.com/office/officeart/2005/8/layout/vList5"/>
    <dgm:cxn modelId="{2701594B-8296-48D0-B7C6-90481AA77508}" type="presParOf" srcId="{DE477AD2-4408-4780-8B86-A1C7E21A6924}" destId="{CAFAFBF6-9AB9-45BF-8D03-5B17F3B29D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2B5977-FC7A-4DCA-A40B-5ED054380F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8290EB4-4041-40A9-A6E0-624555023064}">
      <dgm:prSet phldrT="[Văn bản]" custT="1"/>
      <dgm:spPr>
        <a:solidFill>
          <a:schemeClr val="bg1">
            <a:lumMod val="85000"/>
          </a:schemeClr>
        </a:solidFill>
      </dgm:spPr>
      <dgm:t>
        <a:bodyPr/>
        <a:lstStyle/>
        <a:p>
          <a:r>
            <a:rPr lang="vi-VN" sz="3200" dirty="0" err="1">
              <a:solidFill>
                <a:schemeClr val="tx1"/>
              </a:solidFill>
              <a:latin typeface="Times New Roman" panose="02020603050405020304" pitchFamily="18" charset="0"/>
              <a:cs typeface="Times New Roman" panose="02020603050405020304" pitchFamily="18" charset="0"/>
            </a:rPr>
            <a:t>Trước</a:t>
          </a:r>
          <a:r>
            <a:rPr lang="vi-VN" sz="3200" dirty="0">
              <a:solidFill>
                <a:schemeClr val="tx1"/>
              </a:solidFill>
              <a:latin typeface="Times New Roman" panose="02020603050405020304" pitchFamily="18" charset="0"/>
              <a:cs typeface="Times New Roman" panose="02020603050405020304" pitchFamily="18" charset="0"/>
            </a:rPr>
            <a:t> khi </a:t>
          </a:r>
          <a:r>
            <a:rPr lang="vi-VN" sz="3200" dirty="0" err="1">
              <a:solidFill>
                <a:schemeClr val="tx1"/>
              </a:solidFill>
              <a:latin typeface="Times New Roman" panose="02020603050405020304" pitchFamily="18" charset="0"/>
              <a:cs typeface="Times New Roman" panose="02020603050405020304" pitchFamily="18" charset="0"/>
            </a:rPr>
            <a:t>Thuyết</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trình</a:t>
          </a:r>
          <a:endParaRPr lang="en-US" sz="3200" dirty="0">
            <a:solidFill>
              <a:schemeClr val="tx1"/>
            </a:solidFill>
            <a:latin typeface="Times New Roman" panose="02020603050405020304" pitchFamily="18" charset="0"/>
            <a:cs typeface="Times New Roman" panose="02020603050405020304" pitchFamily="18" charset="0"/>
          </a:endParaRPr>
        </a:p>
      </dgm:t>
    </dgm:pt>
    <dgm:pt modelId="{470F3658-098B-43E3-8BA6-CF9E56058F34}" type="parTrans" cxnId="{83A8FD3F-174E-49DC-8FFF-3CE487F34244}">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E8F2D56E-4B5C-4867-975B-5D3729E4857B}" type="sibTrans" cxnId="{83A8FD3F-174E-49DC-8FFF-3CE487F34244}">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5F0B6991-8D3B-4C57-A109-30DCB427CBFF}">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Bài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báo</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cáo</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dạng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trình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chiếu</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dùng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phấn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bảng</a:t>
          </a:r>
          <a:r>
            <a:rPr lang="vi-VN"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dgm:t>
    </dgm:pt>
    <dgm:pt modelId="{9894DC3C-277B-4166-BFED-F4ED3C0B63E4}" type="parTrans" cxnId="{17F122AC-7998-45E8-BBB6-74A7EAFDD4F2}">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D9A3A73C-6684-4C3D-8D6D-38F648AEC13B}" type="sibTrans" cxnId="{17F122AC-7998-45E8-BBB6-74A7EAFDD4F2}">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F30B97D3-9685-41F8-8B80-71DA2810B612}">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Bài</a:t>
          </a:r>
          <a:r>
            <a:rPr lang="vi-VN" sz="3000" dirty="0">
              <a:solidFill>
                <a:schemeClr val="tx1"/>
              </a:solidFill>
              <a:latin typeface="Times New Roman" panose="02020603050405020304" pitchFamily="18" charset="0"/>
              <a:cs typeface="Times New Roman" panose="02020603050405020304" pitchFamily="18" charset="0"/>
            </a:rPr>
            <a:t> TT </a:t>
          </a:r>
          <a:r>
            <a:rPr lang="vi-VN" sz="3000" dirty="0" err="1">
              <a:solidFill>
                <a:schemeClr val="tx1"/>
              </a:solidFill>
              <a:latin typeface="Times New Roman" panose="02020603050405020304" pitchFamily="18" charset="0"/>
              <a:cs typeface="Times New Roman" panose="02020603050405020304" pitchFamily="18" charset="0"/>
            </a:rPr>
            <a:t>cần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làm</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rõ</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nội</a:t>
          </a:r>
          <a:r>
            <a:rPr lang="vi-VN" sz="3000" dirty="0">
              <a:solidFill>
                <a:schemeClr val="tx1"/>
              </a:solidFill>
              <a:latin typeface="Times New Roman" panose="02020603050405020304" pitchFamily="18" charset="0"/>
              <a:cs typeface="Times New Roman" panose="02020603050405020304" pitchFamily="18" charset="0"/>
            </a:rPr>
            <a:t> dung </a:t>
          </a:r>
          <a:r>
            <a:rPr lang="vi-VN" sz="3000" dirty="0" err="1">
              <a:solidFill>
                <a:schemeClr val="tx1"/>
              </a:solidFill>
              <a:latin typeface="Times New Roman" panose="02020603050405020304" pitchFamily="18" charset="0"/>
              <a:cs typeface="Times New Roman" panose="02020603050405020304" pitchFamily="18" charset="0"/>
            </a:rPr>
            <a:t>đã</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tìm</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hiểu</a:t>
          </a:r>
          <a:endParaRPr lang="en-US" sz="3000" dirty="0">
            <a:solidFill>
              <a:schemeClr val="tx1"/>
            </a:solidFill>
            <a:latin typeface="Times New Roman" panose="02020603050405020304" pitchFamily="18" charset="0"/>
            <a:cs typeface="Times New Roman" panose="02020603050405020304" pitchFamily="18" charset="0"/>
          </a:endParaRPr>
        </a:p>
      </dgm:t>
    </dgm:pt>
    <dgm:pt modelId="{A733B62A-63BA-4E04-B4CC-6068B28A1095}" type="parTrans" cxnId="{FDBA7136-FD2A-4F5C-8207-A615029F09BF}">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86AA318D-991C-4720-B818-D37E68916BE0}" type="sibTrans" cxnId="{FDBA7136-FD2A-4F5C-8207-A615029F09BF}">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FD6FF766-E057-48CB-AEE3-857A37AC2B5C}">
      <dgm:prSet phldrT="[Văn bản]" custT="1"/>
      <dgm:spPr>
        <a:solidFill>
          <a:schemeClr val="bg1">
            <a:lumMod val="85000"/>
          </a:schemeClr>
        </a:solidFill>
      </dgm:spPr>
      <dgm:t>
        <a:bodyPr/>
        <a:lstStyle/>
        <a:p>
          <a:r>
            <a:rPr lang="vi-VN" sz="3200" dirty="0">
              <a:solidFill>
                <a:schemeClr val="tx1"/>
              </a:solidFill>
              <a:latin typeface="Times New Roman" panose="02020603050405020304" pitchFamily="18" charset="0"/>
              <a:cs typeface="Times New Roman" panose="02020603050405020304" pitchFamily="18" charset="0"/>
            </a:rPr>
            <a:t>Trong </a:t>
          </a:r>
          <a:r>
            <a:rPr lang="vi-VN" sz="3200" dirty="0" err="1">
              <a:solidFill>
                <a:schemeClr val="tx1"/>
              </a:solidFill>
              <a:latin typeface="Times New Roman" panose="02020603050405020304" pitchFamily="18" charset="0"/>
              <a:cs typeface="Times New Roman" panose="02020603050405020304" pitchFamily="18" charset="0"/>
            </a:rPr>
            <a:t>quá</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trình</a:t>
          </a:r>
          <a:r>
            <a:rPr lang="vi-VN" sz="3200" dirty="0">
              <a:solidFill>
                <a:schemeClr val="tx1"/>
              </a:solidFill>
              <a:latin typeface="Times New Roman" panose="02020603050405020304" pitchFamily="18" charset="0"/>
              <a:cs typeface="Times New Roman" panose="02020603050405020304" pitchFamily="18" charset="0"/>
            </a:rPr>
            <a:t> TT</a:t>
          </a:r>
          <a:endParaRPr lang="en-US" sz="3200" dirty="0">
            <a:solidFill>
              <a:schemeClr val="tx1"/>
            </a:solidFill>
            <a:latin typeface="Times New Roman" panose="02020603050405020304" pitchFamily="18" charset="0"/>
            <a:cs typeface="Times New Roman" panose="02020603050405020304" pitchFamily="18" charset="0"/>
          </a:endParaRPr>
        </a:p>
      </dgm:t>
    </dgm:pt>
    <dgm:pt modelId="{F67BC9CC-1619-44FE-B54E-1E327F9D99C4}" type="parTrans" cxnId="{7FA88B2E-FB7A-439A-9319-5CDFE47E5B37}">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86DBBAF4-B5B4-45A4-86BC-DB3E41C4AAF1}" type="sibTrans" cxnId="{7FA88B2E-FB7A-439A-9319-5CDFE47E5B37}">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C04204CD-13E9-4ED4-AB53-0A9BF8E57E08}">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Chú</a:t>
          </a:r>
          <a:r>
            <a:rPr lang="vi-VN" sz="3000" dirty="0">
              <a:solidFill>
                <a:schemeClr val="tx1"/>
              </a:solidFill>
              <a:latin typeface="Times New Roman" panose="02020603050405020304" pitchFamily="18" charset="0"/>
              <a:cs typeface="Times New Roman" panose="02020603050405020304" pitchFamily="18" charset="0"/>
            </a:rPr>
            <a:t> ý </a:t>
          </a:r>
          <a:r>
            <a:rPr lang="vi-VN" sz="3000" dirty="0" err="1">
              <a:solidFill>
                <a:schemeClr val="tx1"/>
              </a:solidFill>
              <a:latin typeface="Times New Roman" panose="02020603050405020304" pitchFamily="18" charset="0"/>
              <a:cs typeface="Times New Roman" panose="02020603050405020304" pitchFamily="18" charset="0"/>
            </a:rPr>
            <a:t>hình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thức</a:t>
          </a:r>
          <a:endParaRPr lang="en-US" sz="3000" dirty="0">
            <a:solidFill>
              <a:schemeClr val="tx1"/>
            </a:solidFill>
            <a:latin typeface="Times New Roman" panose="02020603050405020304" pitchFamily="18" charset="0"/>
            <a:cs typeface="Times New Roman" panose="02020603050405020304" pitchFamily="18" charset="0"/>
          </a:endParaRPr>
        </a:p>
      </dgm:t>
    </dgm:pt>
    <dgm:pt modelId="{89A7DB28-6BC6-4EC4-A2E9-2809DD2A30D9}" type="parTrans" cxnId="{EB076B4C-B98D-478F-86CA-BA5C98A78BE5}">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CD72766F-FE5F-4147-9A8D-DA426848B394}" type="sibTrans" cxnId="{EB076B4C-B98D-478F-86CA-BA5C98A78BE5}">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CF966204-3D38-495F-B4FA-738F14CF2D9E}">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Ngữ</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điệu</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nhịp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điệu</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có</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sự</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hợp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với</a:t>
          </a:r>
          <a:r>
            <a:rPr lang="vi-VN" sz="3000" dirty="0">
              <a:solidFill>
                <a:schemeClr val="tx1"/>
              </a:solidFill>
              <a:latin typeface="Times New Roman" panose="02020603050405020304" pitchFamily="18" charset="0"/>
              <a:cs typeface="Times New Roman" panose="02020603050405020304" pitchFamily="18" charset="0"/>
            </a:rPr>
            <a:t> ngôn </a:t>
          </a:r>
          <a:r>
            <a:rPr lang="vi-VN" sz="3000" dirty="0" err="1">
              <a:solidFill>
                <a:schemeClr val="tx1"/>
              </a:solidFill>
              <a:latin typeface="Times New Roman" panose="02020603050405020304" pitchFamily="18" charset="0"/>
              <a:cs typeface="Times New Roman" panose="02020603050405020304" pitchFamily="18" charset="0"/>
            </a:rPr>
            <a:t>ngữ</a:t>
          </a:r>
          <a:r>
            <a:rPr lang="vi-VN" sz="3000" dirty="0">
              <a:solidFill>
                <a:schemeClr val="tx1"/>
              </a:solidFill>
              <a:latin typeface="Times New Roman" panose="02020603050405020304" pitchFamily="18" charset="0"/>
              <a:cs typeface="Times New Roman" panose="02020603050405020304" pitchFamily="18" charset="0"/>
            </a:rPr>
            <a:t> cơ </a:t>
          </a:r>
          <a:r>
            <a:rPr lang="vi-VN" sz="3000" dirty="0" err="1">
              <a:solidFill>
                <a:schemeClr val="tx1"/>
              </a:solidFill>
              <a:latin typeface="Times New Roman" panose="02020603050405020304" pitchFamily="18" charset="0"/>
              <a:cs typeface="Times New Roman" panose="02020603050405020304" pitchFamily="18" charset="0"/>
            </a:rPr>
            <a:t>thể</a:t>
          </a:r>
          <a:endParaRPr lang="en-US" sz="3000" dirty="0">
            <a:solidFill>
              <a:schemeClr val="tx1"/>
            </a:solidFill>
            <a:latin typeface="Times New Roman" panose="02020603050405020304" pitchFamily="18" charset="0"/>
            <a:cs typeface="Times New Roman" panose="02020603050405020304" pitchFamily="18" charset="0"/>
          </a:endParaRPr>
        </a:p>
      </dgm:t>
    </dgm:pt>
    <dgm:pt modelId="{035F0BD9-EE75-4478-B013-512D9233C073}" type="parTrans" cxnId="{328F16CA-9263-4820-8ED1-F866931F8185}">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55C3A4EF-31A4-4F34-B69E-051026BA1A75}" type="sibTrans" cxnId="{328F16CA-9263-4820-8ED1-F866931F8185}">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ED89F488-FD87-4830-A151-A20A635F071F}">
      <dgm:prSet phldrT="[Văn bản]" custT="1"/>
      <dgm:spPr>
        <a:solidFill>
          <a:schemeClr val="bg1">
            <a:lumMod val="85000"/>
          </a:schemeClr>
        </a:solidFill>
      </dgm:spPr>
      <dgm:t>
        <a:bodyPr/>
        <a:lstStyle/>
        <a:p>
          <a:r>
            <a:rPr lang="vi-VN" sz="3200" dirty="0">
              <a:solidFill>
                <a:schemeClr val="tx1"/>
              </a:solidFill>
              <a:latin typeface="Times New Roman" panose="02020603050405020304" pitchFamily="18" charset="0"/>
              <a:cs typeface="Times New Roman" panose="02020603050405020304" pitchFamily="18" charset="0"/>
            </a:rPr>
            <a:t>Sau khi </a:t>
          </a:r>
          <a:r>
            <a:rPr lang="vi-VN" sz="3200" dirty="0" err="1">
              <a:solidFill>
                <a:schemeClr val="tx1"/>
              </a:solidFill>
              <a:latin typeface="Times New Roman" panose="02020603050405020304" pitchFamily="18" charset="0"/>
              <a:cs typeface="Times New Roman" panose="02020603050405020304" pitchFamily="18" charset="0"/>
            </a:rPr>
            <a:t>kết</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thúc</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bài</a:t>
          </a:r>
          <a:r>
            <a:rPr lang="vi-VN" sz="3200" dirty="0">
              <a:solidFill>
                <a:schemeClr val="tx1"/>
              </a:solidFill>
              <a:latin typeface="Times New Roman" panose="02020603050405020304" pitchFamily="18" charset="0"/>
              <a:cs typeface="Times New Roman" panose="02020603050405020304" pitchFamily="18" charset="0"/>
            </a:rPr>
            <a:t> TT</a:t>
          </a:r>
          <a:endParaRPr lang="en-US" sz="3200" dirty="0">
            <a:solidFill>
              <a:schemeClr val="tx1"/>
            </a:solidFill>
            <a:latin typeface="Times New Roman" panose="02020603050405020304" pitchFamily="18" charset="0"/>
            <a:cs typeface="Times New Roman" panose="02020603050405020304" pitchFamily="18" charset="0"/>
          </a:endParaRPr>
        </a:p>
      </dgm:t>
    </dgm:pt>
    <dgm:pt modelId="{CF89FD76-9C97-43A0-BAB7-17B69F6B5EED}" type="parTrans" cxnId="{1585A666-B74B-4932-BB66-CF917AE14EBD}">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4B763D02-9AA0-4CC5-8A00-E9CCF5373377}" type="sibTrans" cxnId="{1585A666-B74B-4932-BB66-CF917AE14EBD}">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B31393BF-FFED-4DDA-8188-5DDCDEDCB4A2}">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Lắng</a:t>
          </a:r>
          <a:r>
            <a:rPr lang="vi-VN" sz="3000" dirty="0">
              <a:solidFill>
                <a:schemeClr val="tx1"/>
              </a:solidFill>
              <a:latin typeface="Times New Roman" panose="02020603050405020304" pitchFamily="18" charset="0"/>
              <a:cs typeface="Times New Roman" panose="02020603050405020304" pitchFamily="18" charset="0"/>
            </a:rPr>
            <a:t> nghe câu </a:t>
          </a:r>
          <a:r>
            <a:rPr lang="vi-VN" sz="3000" dirty="0" err="1">
              <a:solidFill>
                <a:schemeClr val="tx1"/>
              </a:solidFill>
              <a:latin typeface="Times New Roman" panose="02020603050405020304" pitchFamily="18" charset="0"/>
              <a:cs typeface="Times New Roman" panose="02020603050405020304" pitchFamily="18" charset="0"/>
            </a:rPr>
            <a:t>hỏi</a:t>
          </a:r>
          <a:endParaRPr lang="en-US" sz="3000" dirty="0">
            <a:solidFill>
              <a:schemeClr val="tx1"/>
            </a:solidFill>
            <a:latin typeface="Times New Roman" panose="02020603050405020304" pitchFamily="18" charset="0"/>
            <a:cs typeface="Times New Roman" panose="02020603050405020304" pitchFamily="18" charset="0"/>
          </a:endParaRPr>
        </a:p>
      </dgm:t>
    </dgm:pt>
    <dgm:pt modelId="{A00DEA9A-6C0C-4B0C-B22D-C809FD9C1C21}" type="parTrans" cxnId="{CDF7FE61-6B61-431B-AEB8-89FAA048FB1D}">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DFE69686-F869-4CA2-B867-73CFF6B73BA4}" type="sibTrans" cxnId="{CDF7FE61-6B61-431B-AEB8-89FAA048FB1D}">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2E051711-3784-4F0F-9A84-C5FBB185CBA7}">
      <dgm:prSet phldrT="[Văn bản]" custT="1"/>
      <dgm:spPr/>
      <dgm:t>
        <a:bodyPr/>
        <a:lstStyle/>
        <a:p>
          <a:r>
            <a:rPr lang="vi-VN" sz="3000" dirty="0">
              <a:solidFill>
                <a:schemeClr val="tx1"/>
              </a:solidFill>
              <a:latin typeface="Times New Roman" panose="02020603050405020304" pitchFamily="18" charset="0"/>
              <a:cs typeface="Times New Roman" panose="02020603050405020304" pitchFamily="18" charset="0"/>
            </a:rPr>
            <a:t>Ghi </a:t>
          </a:r>
          <a:r>
            <a:rPr lang="vi-VN" sz="3000" dirty="0" err="1">
              <a:solidFill>
                <a:schemeClr val="tx1"/>
              </a:solidFill>
              <a:latin typeface="Times New Roman" panose="02020603050405020304" pitchFamily="18" charset="0"/>
              <a:cs typeface="Times New Roman" panose="02020603050405020304" pitchFamily="18" charset="0"/>
            </a:rPr>
            <a:t>chép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và</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chuẩn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bị</a:t>
          </a:r>
          <a:r>
            <a:rPr lang="vi-VN" sz="3000" dirty="0">
              <a:solidFill>
                <a:schemeClr val="tx1"/>
              </a:solidFill>
              <a:latin typeface="Times New Roman" panose="02020603050405020304" pitchFamily="18" charset="0"/>
              <a:cs typeface="Times New Roman" panose="02020603050405020304" pitchFamily="18" charset="0"/>
            </a:rPr>
            <a:t> câu </a:t>
          </a:r>
          <a:r>
            <a:rPr lang="vi-VN" sz="3000" dirty="0" err="1">
              <a:solidFill>
                <a:schemeClr val="tx1"/>
              </a:solidFill>
              <a:latin typeface="Times New Roman" panose="02020603050405020304" pitchFamily="18" charset="0"/>
              <a:cs typeface="Times New Roman" panose="02020603050405020304" pitchFamily="18" charset="0"/>
            </a:rPr>
            <a:t>trả</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lời</a:t>
          </a:r>
          <a:endParaRPr lang="en-US" sz="3000" dirty="0">
            <a:solidFill>
              <a:schemeClr val="tx1"/>
            </a:solidFill>
            <a:latin typeface="Times New Roman" panose="02020603050405020304" pitchFamily="18" charset="0"/>
            <a:cs typeface="Times New Roman" panose="02020603050405020304" pitchFamily="18" charset="0"/>
          </a:endParaRPr>
        </a:p>
      </dgm:t>
    </dgm:pt>
    <dgm:pt modelId="{812E7AF2-8FBD-4997-BFEA-400C60BC6F87}" type="parTrans" cxnId="{DAA8B7BB-F357-4809-87A8-87E81ED18188}">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06651DE1-A4AA-4438-9D87-9FB65B4D5A2E}" type="sibTrans" cxnId="{DAA8B7BB-F357-4809-87A8-87E81ED18188}">
      <dgm:prSet/>
      <dgm:spPr/>
      <dgm:t>
        <a:bodyPr/>
        <a:lstStyle/>
        <a:p>
          <a:endParaRPr lang="en-US" sz="4000">
            <a:solidFill>
              <a:schemeClr val="bg2"/>
            </a:solidFill>
            <a:latin typeface="Times New Roman" panose="02020603050405020304" pitchFamily="18" charset="0"/>
            <a:cs typeface="Times New Roman" panose="02020603050405020304" pitchFamily="18" charset="0"/>
          </a:endParaRPr>
        </a:p>
      </dgm:t>
    </dgm:pt>
    <dgm:pt modelId="{839650C8-0CAF-4CCD-A2CD-36FCCA768F0B}">
      <dgm:prSet phldrT="[Văn bản]" custT="1"/>
      <dgm:spPr/>
      <dgm:t>
        <a:bodyPr/>
        <a:lstStyle/>
        <a:p>
          <a:r>
            <a:rPr lang="vi-VN" sz="3000" dirty="0">
              <a:solidFill>
                <a:schemeClr val="tx1"/>
              </a:solidFill>
              <a:latin typeface="Times New Roman" panose="02020603050405020304" pitchFamily="18" charset="0"/>
              <a:cs typeface="Times New Roman" panose="02020603050405020304" pitchFamily="18" charset="0"/>
            </a:rPr>
            <a:t>Ngôn </a:t>
          </a:r>
          <a:r>
            <a:rPr lang="vi-VN" sz="3000" dirty="0" err="1">
              <a:solidFill>
                <a:schemeClr val="tx1"/>
              </a:solidFill>
              <a:latin typeface="Times New Roman" panose="02020603050405020304" pitchFamily="18" charset="0"/>
              <a:cs typeface="Times New Roman" panose="02020603050405020304" pitchFamily="18" charset="0"/>
            </a:rPr>
            <a:t>ngữ</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rõ</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ràng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ngắn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gọn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logic</a:t>
          </a:r>
          <a:r>
            <a:rPr lang="vi-VN" sz="3000" dirty="0">
              <a:solidFill>
                <a:schemeClr val="tx1"/>
              </a:solidFill>
              <a:latin typeface="Times New Roman" panose="02020603050405020304" pitchFamily="18" charset="0"/>
              <a:cs typeface="Times New Roman" panose="02020603050405020304" pitchFamily="18" charset="0"/>
            </a:rPr>
            <a:t> </a:t>
          </a:r>
          <a:endParaRPr lang="en-US" sz="3000" dirty="0">
            <a:solidFill>
              <a:schemeClr val="tx1"/>
            </a:solidFill>
            <a:latin typeface="Times New Roman" panose="02020603050405020304" pitchFamily="18" charset="0"/>
            <a:cs typeface="Times New Roman" panose="02020603050405020304" pitchFamily="18" charset="0"/>
          </a:endParaRPr>
        </a:p>
      </dgm:t>
    </dgm:pt>
    <dgm:pt modelId="{70E5309A-ACAC-4747-A9D6-91ECB602907D}" type="parTrans" cxnId="{F044CBE4-7C5E-46B4-BD93-403F1D9E3B15}">
      <dgm:prSet/>
      <dgm:spPr/>
      <dgm:t>
        <a:bodyPr/>
        <a:lstStyle/>
        <a:p>
          <a:endParaRPr lang="en-US"/>
        </a:p>
      </dgm:t>
    </dgm:pt>
    <dgm:pt modelId="{CC3A0F37-E45B-43B4-B9F3-9F7C931BBAF1}" type="sibTrans" cxnId="{F044CBE4-7C5E-46B4-BD93-403F1D9E3B15}">
      <dgm:prSet/>
      <dgm:spPr/>
      <dgm:t>
        <a:bodyPr/>
        <a:lstStyle/>
        <a:p>
          <a:endParaRPr lang="en-US"/>
        </a:p>
      </dgm:t>
    </dgm:pt>
    <dgm:pt modelId="{68111B25-6290-4034-A787-BFB5763A4FA8}">
      <dgm:prSet phldrT="[Văn bản]" custT="1"/>
      <dgm:spPr/>
      <dgm:t>
        <a:bodyPr/>
        <a:lstStyle/>
        <a:p>
          <a:r>
            <a:rPr lang="vi-VN" sz="3000" dirty="0">
              <a:solidFill>
                <a:schemeClr val="tx1"/>
              </a:solidFill>
              <a:latin typeface="Times New Roman" panose="02020603050405020304" pitchFamily="18" charset="0"/>
              <a:cs typeface="Times New Roman" panose="02020603050405020304" pitchFamily="18" charset="0"/>
            </a:rPr>
            <a:t>Khi trao </a:t>
          </a:r>
          <a:r>
            <a:rPr lang="vi-VN" sz="3000" dirty="0" err="1">
              <a:solidFill>
                <a:schemeClr val="tx1"/>
              </a:solidFill>
              <a:latin typeface="Times New Roman" panose="02020603050405020304" pitchFamily="18" charset="0"/>
              <a:cs typeface="Times New Roman" panose="02020603050405020304" pitchFamily="18" charset="0"/>
            </a:rPr>
            <a:t>đổi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thảo</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luận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cần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tập</a:t>
          </a:r>
          <a:r>
            <a:rPr lang="vi-VN" sz="3000" dirty="0">
              <a:solidFill>
                <a:schemeClr val="tx1"/>
              </a:solidFill>
              <a:latin typeface="Times New Roman" panose="02020603050405020304" pitchFamily="18" charset="0"/>
              <a:cs typeface="Times New Roman" panose="02020603050405020304" pitchFamily="18" charset="0"/>
            </a:rPr>
            <a:t> trung </a:t>
          </a:r>
          <a:r>
            <a:rPr lang="vi-VN" sz="3000" dirty="0" err="1">
              <a:solidFill>
                <a:schemeClr val="tx1"/>
              </a:solidFill>
              <a:latin typeface="Times New Roman" panose="02020603050405020304" pitchFamily="18" charset="0"/>
              <a:cs typeface="Times New Roman" panose="02020603050405020304" pitchFamily="18" charset="0"/>
            </a:rPr>
            <a:t>vào</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vấn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đề</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với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thái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độ</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nhiệt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tình</a:t>
          </a:r>
          <a:r>
            <a:rPr lang="vi-VN" sz="3000" dirty="0">
              <a:solidFill>
                <a:schemeClr val="tx1"/>
              </a:solidFill>
              <a:latin typeface="Times New Roman" panose="02020603050405020304" pitchFamily="18" charset="0"/>
              <a:cs typeface="Times New Roman" panose="02020603050405020304" pitchFamily="18" charset="0"/>
            </a:rPr>
            <a:t>, ôn </a:t>
          </a:r>
          <a:r>
            <a:rPr lang="vi-VN" sz="3000" dirty="0" err="1">
              <a:solidFill>
                <a:schemeClr val="tx1"/>
              </a:solidFill>
              <a:latin typeface="Times New Roman" panose="02020603050405020304" pitchFamily="18" charset="0"/>
              <a:cs typeface="Times New Roman" panose="02020603050405020304" pitchFamily="18" charset="0"/>
            </a:rPr>
            <a:t>hòa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cởi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mở</a:t>
          </a:r>
          <a:endParaRPr lang="en-US" sz="3000" dirty="0">
            <a:solidFill>
              <a:schemeClr val="tx1"/>
            </a:solidFill>
            <a:latin typeface="Times New Roman" panose="02020603050405020304" pitchFamily="18" charset="0"/>
            <a:cs typeface="Times New Roman" panose="02020603050405020304" pitchFamily="18" charset="0"/>
          </a:endParaRPr>
        </a:p>
      </dgm:t>
    </dgm:pt>
    <dgm:pt modelId="{9902F8A5-86B5-4864-91B7-1F293952136F}" type="parTrans" cxnId="{BAB2D4B4-2FF2-4FB7-81B5-F340E9A52882}">
      <dgm:prSet/>
      <dgm:spPr/>
      <dgm:t>
        <a:bodyPr/>
        <a:lstStyle/>
        <a:p>
          <a:endParaRPr lang="en-US"/>
        </a:p>
      </dgm:t>
    </dgm:pt>
    <dgm:pt modelId="{9146CFC9-8434-45CF-98F8-C6F295578120}" type="sibTrans" cxnId="{BAB2D4B4-2FF2-4FB7-81B5-F340E9A52882}">
      <dgm:prSet/>
      <dgm:spPr/>
      <dgm:t>
        <a:bodyPr/>
        <a:lstStyle/>
        <a:p>
          <a:endParaRPr lang="en-US"/>
        </a:p>
      </dgm:t>
    </dgm:pt>
    <dgm:pt modelId="{0CA72B0C-CBA7-4836-A2B9-55668B67E817}" type="pres">
      <dgm:prSet presAssocID="{D62B5977-FC7A-4DCA-A40B-5ED054380F61}" presName="Name0" presStyleCnt="0">
        <dgm:presLayoutVars>
          <dgm:dir/>
          <dgm:animLvl val="lvl"/>
          <dgm:resizeHandles val="exact"/>
        </dgm:presLayoutVars>
      </dgm:prSet>
      <dgm:spPr/>
    </dgm:pt>
    <dgm:pt modelId="{7BE28335-D429-4118-BE0B-C9A457E05ADF}" type="pres">
      <dgm:prSet presAssocID="{18290EB4-4041-40A9-A6E0-624555023064}" presName="composite" presStyleCnt="0"/>
      <dgm:spPr/>
    </dgm:pt>
    <dgm:pt modelId="{6AEBEFC6-C97D-461F-A3CF-0D4618C0EF3C}" type="pres">
      <dgm:prSet presAssocID="{18290EB4-4041-40A9-A6E0-624555023064}" presName="parTx" presStyleLbl="alignNode1" presStyleIdx="0" presStyleCnt="3" custScaleY="102062">
        <dgm:presLayoutVars>
          <dgm:chMax val="0"/>
          <dgm:chPref val="0"/>
          <dgm:bulletEnabled val="1"/>
        </dgm:presLayoutVars>
      </dgm:prSet>
      <dgm:spPr/>
    </dgm:pt>
    <dgm:pt modelId="{FB727FD8-4E68-435A-9884-3E88685E4862}" type="pres">
      <dgm:prSet presAssocID="{18290EB4-4041-40A9-A6E0-624555023064}" presName="desTx" presStyleLbl="alignAccFollowNode1" presStyleIdx="0" presStyleCnt="3">
        <dgm:presLayoutVars>
          <dgm:bulletEnabled val="1"/>
        </dgm:presLayoutVars>
      </dgm:prSet>
      <dgm:spPr/>
    </dgm:pt>
    <dgm:pt modelId="{35AA8806-D540-4FF9-A944-C51DAF35AD91}" type="pres">
      <dgm:prSet presAssocID="{E8F2D56E-4B5C-4867-975B-5D3729E4857B}" presName="space" presStyleCnt="0"/>
      <dgm:spPr/>
    </dgm:pt>
    <dgm:pt modelId="{4B5024C1-AA97-4653-9581-0C3AAC9DE41F}" type="pres">
      <dgm:prSet presAssocID="{FD6FF766-E057-48CB-AEE3-857A37AC2B5C}" presName="composite" presStyleCnt="0"/>
      <dgm:spPr/>
    </dgm:pt>
    <dgm:pt modelId="{84B224B3-3E1A-43EA-9FF6-971DDA9B03D4}" type="pres">
      <dgm:prSet presAssocID="{FD6FF766-E057-48CB-AEE3-857A37AC2B5C}" presName="parTx" presStyleLbl="alignNode1" presStyleIdx="1" presStyleCnt="3" custLinFactNeighborX="-816">
        <dgm:presLayoutVars>
          <dgm:chMax val="0"/>
          <dgm:chPref val="0"/>
          <dgm:bulletEnabled val="1"/>
        </dgm:presLayoutVars>
      </dgm:prSet>
      <dgm:spPr/>
    </dgm:pt>
    <dgm:pt modelId="{E671DD20-3587-4CBB-935A-098A4846702E}" type="pres">
      <dgm:prSet presAssocID="{FD6FF766-E057-48CB-AEE3-857A37AC2B5C}" presName="desTx" presStyleLbl="alignAccFollowNode1" presStyleIdx="1" presStyleCnt="3" custLinFactNeighborX="-1087" custLinFactNeighborY="-1">
        <dgm:presLayoutVars>
          <dgm:bulletEnabled val="1"/>
        </dgm:presLayoutVars>
      </dgm:prSet>
      <dgm:spPr/>
    </dgm:pt>
    <dgm:pt modelId="{9F162F08-5080-4148-B0D7-D0678FF9E756}" type="pres">
      <dgm:prSet presAssocID="{86DBBAF4-B5B4-45A4-86BC-DB3E41C4AAF1}" presName="space" presStyleCnt="0"/>
      <dgm:spPr/>
    </dgm:pt>
    <dgm:pt modelId="{683B67F4-AF3A-4D17-8FC3-3B75AFA07287}" type="pres">
      <dgm:prSet presAssocID="{ED89F488-FD87-4830-A151-A20A635F071F}" presName="composite" presStyleCnt="0"/>
      <dgm:spPr/>
    </dgm:pt>
    <dgm:pt modelId="{68EB28BD-111B-42C4-8445-C36D07EE8DC8}" type="pres">
      <dgm:prSet presAssocID="{ED89F488-FD87-4830-A151-A20A635F071F}" presName="parTx" presStyleLbl="alignNode1" presStyleIdx="2" presStyleCnt="3">
        <dgm:presLayoutVars>
          <dgm:chMax val="0"/>
          <dgm:chPref val="0"/>
          <dgm:bulletEnabled val="1"/>
        </dgm:presLayoutVars>
      </dgm:prSet>
      <dgm:spPr/>
    </dgm:pt>
    <dgm:pt modelId="{5AAB101A-E6BF-4EF5-97BF-70B3961DFC49}" type="pres">
      <dgm:prSet presAssocID="{ED89F488-FD87-4830-A151-A20A635F071F}" presName="desTx" presStyleLbl="alignAccFollowNode1" presStyleIdx="2" presStyleCnt="3">
        <dgm:presLayoutVars>
          <dgm:bulletEnabled val="1"/>
        </dgm:presLayoutVars>
      </dgm:prSet>
      <dgm:spPr/>
    </dgm:pt>
  </dgm:ptLst>
  <dgm:cxnLst>
    <dgm:cxn modelId="{ECE6C400-E68D-4921-96FB-E32B0ECAB54D}" type="presOf" srcId="{2E051711-3784-4F0F-9A84-C5FBB185CBA7}" destId="{5AAB101A-E6BF-4EF5-97BF-70B3961DFC49}" srcOrd="0" destOrd="1" presId="urn:microsoft.com/office/officeart/2005/8/layout/hList1"/>
    <dgm:cxn modelId="{D298721E-A409-4460-A30C-86E76A36B187}" type="presOf" srcId="{68111B25-6290-4034-A787-BFB5763A4FA8}" destId="{5AAB101A-E6BF-4EF5-97BF-70B3961DFC49}" srcOrd="0" destOrd="2" presId="urn:microsoft.com/office/officeart/2005/8/layout/hList1"/>
    <dgm:cxn modelId="{7FA88B2E-FB7A-439A-9319-5CDFE47E5B37}" srcId="{D62B5977-FC7A-4DCA-A40B-5ED054380F61}" destId="{FD6FF766-E057-48CB-AEE3-857A37AC2B5C}" srcOrd="1" destOrd="0" parTransId="{F67BC9CC-1619-44FE-B54E-1E327F9D99C4}" sibTransId="{86DBBAF4-B5B4-45A4-86BC-DB3E41C4AAF1}"/>
    <dgm:cxn modelId="{FDBA7136-FD2A-4F5C-8207-A615029F09BF}" srcId="{18290EB4-4041-40A9-A6E0-624555023064}" destId="{F30B97D3-9685-41F8-8B80-71DA2810B612}" srcOrd="1" destOrd="0" parTransId="{A733B62A-63BA-4E04-B4CC-6068B28A1095}" sibTransId="{86AA318D-991C-4720-B818-D37E68916BE0}"/>
    <dgm:cxn modelId="{0BFDC836-AFAB-4027-BF73-7D669D671BE8}" type="presOf" srcId="{18290EB4-4041-40A9-A6E0-624555023064}" destId="{6AEBEFC6-C97D-461F-A3CF-0D4618C0EF3C}" srcOrd="0" destOrd="0" presId="urn:microsoft.com/office/officeart/2005/8/layout/hList1"/>
    <dgm:cxn modelId="{83A8FD3F-174E-49DC-8FFF-3CE487F34244}" srcId="{D62B5977-FC7A-4DCA-A40B-5ED054380F61}" destId="{18290EB4-4041-40A9-A6E0-624555023064}" srcOrd="0" destOrd="0" parTransId="{470F3658-098B-43E3-8BA6-CF9E56058F34}" sibTransId="{E8F2D56E-4B5C-4867-975B-5D3729E4857B}"/>
    <dgm:cxn modelId="{CDF7FE61-6B61-431B-AEB8-89FAA048FB1D}" srcId="{ED89F488-FD87-4830-A151-A20A635F071F}" destId="{B31393BF-FFED-4DDA-8188-5DDCDEDCB4A2}" srcOrd="0" destOrd="0" parTransId="{A00DEA9A-6C0C-4B0C-B22D-C809FD9C1C21}" sibTransId="{DFE69686-F869-4CA2-B867-73CFF6B73BA4}"/>
    <dgm:cxn modelId="{9CB55A62-14FD-47F7-AA7C-380086F1CCEE}" type="presOf" srcId="{D62B5977-FC7A-4DCA-A40B-5ED054380F61}" destId="{0CA72B0C-CBA7-4836-A2B9-55668B67E817}" srcOrd="0" destOrd="0" presId="urn:microsoft.com/office/officeart/2005/8/layout/hList1"/>
    <dgm:cxn modelId="{1585A666-B74B-4932-BB66-CF917AE14EBD}" srcId="{D62B5977-FC7A-4DCA-A40B-5ED054380F61}" destId="{ED89F488-FD87-4830-A151-A20A635F071F}" srcOrd="2" destOrd="0" parTransId="{CF89FD76-9C97-43A0-BAB7-17B69F6B5EED}" sibTransId="{4B763D02-9AA0-4CC5-8A00-E9CCF5373377}"/>
    <dgm:cxn modelId="{EB076B4C-B98D-478F-86CA-BA5C98A78BE5}" srcId="{FD6FF766-E057-48CB-AEE3-857A37AC2B5C}" destId="{C04204CD-13E9-4ED4-AB53-0A9BF8E57E08}" srcOrd="0" destOrd="0" parTransId="{89A7DB28-6BC6-4EC4-A2E9-2809DD2A30D9}" sibTransId="{CD72766F-FE5F-4147-9A8D-DA426848B394}"/>
    <dgm:cxn modelId="{871F5952-C9FA-4D7F-B441-169F858AB1E9}" type="presOf" srcId="{F30B97D3-9685-41F8-8B80-71DA2810B612}" destId="{FB727FD8-4E68-435A-9884-3E88685E4862}" srcOrd="0" destOrd="1" presId="urn:microsoft.com/office/officeart/2005/8/layout/hList1"/>
    <dgm:cxn modelId="{8D498D59-1820-458B-A6D1-565FDD70D970}" type="presOf" srcId="{ED89F488-FD87-4830-A151-A20A635F071F}" destId="{68EB28BD-111B-42C4-8445-C36D07EE8DC8}" srcOrd="0" destOrd="0" presId="urn:microsoft.com/office/officeart/2005/8/layout/hList1"/>
    <dgm:cxn modelId="{0CFB8A83-ADF0-4E24-AED5-4DC3F749BEF5}" type="presOf" srcId="{CF966204-3D38-495F-B4FA-738F14CF2D9E}" destId="{E671DD20-3587-4CBB-935A-098A4846702E}" srcOrd="0" destOrd="2" presId="urn:microsoft.com/office/officeart/2005/8/layout/hList1"/>
    <dgm:cxn modelId="{17F122AC-7998-45E8-BBB6-74A7EAFDD4F2}" srcId="{18290EB4-4041-40A9-A6E0-624555023064}" destId="{5F0B6991-8D3B-4C57-A109-30DCB427CBFF}" srcOrd="0" destOrd="0" parTransId="{9894DC3C-277B-4166-BFED-F4ED3C0B63E4}" sibTransId="{D9A3A73C-6684-4C3D-8D6D-38F648AEC13B}"/>
    <dgm:cxn modelId="{BAB2D4B4-2FF2-4FB7-81B5-F340E9A52882}" srcId="{ED89F488-FD87-4830-A151-A20A635F071F}" destId="{68111B25-6290-4034-A787-BFB5763A4FA8}" srcOrd="2" destOrd="0" parTransId="{9902F8A5-86B5-4864-91B7-1F293952136F}" sibTransId="{9146CFC9-8434-45CF-98F8-C6F295578120}"/>
    <dgm:cxn modelId="{F772E7B4-2F60-48E4-BDAD-4DE03F95E213}" type="presOf" srcId="{5F0B6991-8D3B-4C57-A109-30DCB427CBFF}" destId="{FB727FD8-4E68-435A-9884-3E88685E4862}" srcOrd="0" destOrd="0" presId="urn:microsoft.com/office/officeart/2005/8/layout/hList1"/>
    <dgm:cxn modelId="{DAA8B7BB-F357-4809-87A8-87E81ED18188}" srcId="{ED89F488-FD87-4830-A151-A20A635F071F}" destId="{2E051711-3784-4F0F-9A84-C5FBB185CBA7}" srcOrd="1" destOrd="0" parTransId="{812E7AF2-8FBD-4997-BFEA-400C60BC6F87}" sibTransId="{06651DE1-A4AA-4438-9D87-9FB65B4D5A2E}"/>
    <dgm:cxn modelId="{328F16CA-9263-4820-8ED1-F866931F8185}" srcId="{FD6FF766-E057-48CB-AEE3-857A37AC2B5C}" destId="{CF966204-3D38-495F-B4FA-738F14CF2D9E}" srcOrd="2" destOrd="0" parTransId="{035F0BD9-EE75-4478-B013-512D9233C073}" sibTransId="{55C3A4EF-31A4-4F34-B69E-051026BA1A75}"/>
    <dgm:cxn modelId="{5AB4D1D0-6B03-4517-9547-37CBCA166F9F}" type="presOf" srcId="{C04204CD-13E9-4ED4-AB53-0A9BF8E57E08}" destId="{E671DD20-3587-4CBB-935A-098A4846702E}" srcOrd="0" destOrd="0" presId="urn:microsoft.com/office/officeart/2005/8/layout/hList1"/>
    <dgm:cxn modelId="{F044CBE4-7C5E-46B4-BD93-403F1D9E3B15}" srcId="{FD6FF766-E057-48CB-AEE3-857A37AC2B5C}" destId="{839650C8-0CAF-4CCD-A2CD-36FCCA768F0B}" srcOrd="1" destOrd="0" parTransId="{70E5309A-ACAC-4747-A9D6-91ECB602907D}" sibTransId="{CC3A0F37-E45B-43B4-B9F3-9F7C931BBAF1}"/>
    <dgm:cxn modelId="{1FEC5CEB-C1C3-4670-8376-AB8D4ED5A489}" type="presOf" srcId="{FD6FF766-E057-48CB-AEE3-857A37AC2B5C}" destId="{84B224B3-3E1A-43EA-9FF6-971DDA9B03D4}" srcOrd="0" destOrd="0" presId="urn:microsoft.com/office/officeart/2005/8/layout/hList1"/>
    <dgm:cxn modelId="{EFEB0EF1-6C63-4FB7-B8D7-0F8F4D811194}" type="presOf" srcId="{839650C8-0CAF-4CCD-A2CD-36FCCA768F0B}" destId="{E671DD20-3587-4CBB-935A-098A4846702E}" srcOrd="0" destOrd="1" presId="urn:microsoft.com/office/officeart/2005/8/layout/hList1"/>
    <dgm:cxn modelId="{106AAAF4-FAC5-4F41-9A8A-8891D661C9CE}" type="presOf" srcId="{B31393BF-FFED-4DDA-8188-5DDCDEDCB4A2}" destId="{5AAB101A-E6BF-4EF5-97BF-70B3961DFC49}" srcOrd="0" destOrd="0" presId="urn:microsoft.com/office/officeart/2005/8/layout/hList1"/>
    <dgm:cxn modelId="{AC2F1AEA-8A07-4B95-A99D-7C87D0117496}" type="presParOf" srcId="{0CA72B0C-CBA7-4836-A2B9-55668B67E817}" destId="{7BE28335-D429-4118-BE0B-C9A457E05ADF}" srcOrd="0" destOrd="0" presId="urn:microsoft.com/office/officeart/2005/8/layout/hList1"/>
    <dgm:cxn modelId="{BBE64855-9F77-4990-B4B4-E02F554E321E}" type="presParOf" srcId="{7BE28335-D429-4118-BE0B-C9A457E05ADF}" destId="{6AEBEFC6-C97D-461F-A3CF-0D4618C0EF3C}" srcOrd="0" destOrd="0" presId="urn:microsoft.com/office/officeart/2005/8/layout/hList1"/>
    <dgm:cxn modelId="{5DAE4FDA-FD9A-45B8-8C37-1CD6BB4078F7}" type="presParOf" srcId="{7BE28335-D429-4118-BE0B-C9A457E05ADF}" destId="{FB727FD8-4E68-435A-9884-3E88685E4862}" srcOrd="1" destOrd="0" presId="urn:microsoft.com/office/officeart/2005/8/layout/hList1"/>
    <dgm:cxn modelId="{10917573-36FD-472B-A560-757C8D082DBA}" type="presParOf" srcId="{0CA72B0C-CBA7-4836-A2B9-55668B67E817}" destId="{35AA8806-D540-4FF9-A944-C51DAF35AD91}" srcOrd="1" destOrd="0" presId="urn:microsoft.com/office/officeart/2005/8/layout/hList1"/>
    <dgm:cxn modelId="{05616CAB-584C-4003-9380-8BB4C8CDA2AD}" type="presParOf" srcId="{0CA72B0C-CBA7-4836-A2B9-55668B67E817}" destId="{4B5024C1-AA97-4653-9581-0C3AAC9DE41F}" srcOrd="2" destOrd="0" presId="urn:microsoft.com/office/officeart/2005/8/layout/hList1"/>
    <dgm:cxn modelId="{2B97575C-1D31-4FFB-9045-19DAE27971BA}" type="presParOf" srcId="{4B5024C1-AA97-4653-9581-0C3AAC9DE41F}" destId="{84B224B3-3E1A-43EA-9FF6-971DDA9B03D4}" srcOrd="0" destOrd="0" presId="urn:microsoft.com/office/officeart/2005/8/layout/hList1"/>
    <dgm:cxn modelId="{8A6A7634-223A-4487-ACA1-0BD9727CE590}" type="presParOf" srcId="{4B5024C1-AA97-4653-9581-0C3AAC9DE41F}" destId="{E671DD20-3587-4CBB-935A-098A4846702E}" srcOrd="1" destOrd="0" presId="urn:microsoft.com/office/officeart/2005/8/layout/hList1"/>
    <dgm:cxn modelId="{5CE3B034-3CED-44A2-82D7-0010FA6E8760}" type="presParOf" srcId="{0CA72B0C-CBA7-4836-A2B9-55668B67E817}" destId="{9F162F08-5080-4148-B0D7-D0678FF9E756}" srcOrd="3" destOrd="0" presId="urn:microsoft.com/office/officeart/2005/8/layout/hList1"/>
    <dgm:cxn modelId="{26366C4C-AAC4-4334-80B1-2D581AF7A360}" type="presParOf" srcId="{0CA72B0C-CBA7-4836-A2B9-55668B67E817}" destId="{683B67F4-AF3A-4D17-8FC3-3B75AFA07287}" srcOrd="4" destOrd="0" presId="urn:microsoft.com/office/officeart/2005/8/layout/hList1"/>
    <dgm:cxn modelId="{155D043B-4818-4FE3-958C-20D4C328315B}" type="presParOf" srcId="{683B67F4-AF3A-4D17-8FC3-3B75AFA07287}" destId="{68EB28BD-111B-42C4-8445-C36D07EE8DC8}" srcOrd="0" destOrd="0" presId="urn:microsoft.com/office/officeart/2005/8/layout/hList1"/>
    <dgm:cxn modelId="{54604395-E442-4397-A058-53D66BBE1B4E}" type="presParOf" srcId="{683B67F4-AF3A-4D17-8FC3-3B75AFA07287}" destId="{5AAB101A-E6BF-4EF5-97BF-70B3961DFC4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B6B236-C62C-4C1B-BC8A-0D21077EB3DA}" type="doc">
      <dgm:prSet loTypeId="urn:microsoft.com/office/officeart/2005/8/layout/vList3" loCatId="list" qsTypeId="urn:microsoft.com/office/officeart/2005/8/quickstyle/simple1" qsCatId="simple" csTypeId="urn:microsoft.com/office/officeart/2005/8/colors/accent1_2" csCatId="accent1" phldr="1"/>
      <dgm:spPr/>
    </dgm:pt>
    <dgm:pt modelId="{57800987-9B77-4377-899E-865356D443F2}">
      <dgm:prSet phldrT="[Văn bản]" custT="1"/>
      <dgm:spPr>
        <a:solidFill>
          <a:schemeClr val="accent1">
            <a:lumMod val="20000"/>
            <a:lumOff val="80000"/>
          </a:schemeClr>
        </a:solidFill>
      </dgm:spPr>
      <dgm:t>
        <a:bodyPr/>
        <a:lstStyle/>
        <a:p>
          <a:r>
            <a:rPr lang="vi-VN" sz="3000" dirty="0">
              <a:solidFill>
                <a:schemeClr val="tx1"/>
              </a:solidFill>
              <a:latin typeface="Times New Roman" panose="02020603050405020304" pitchFamily="18" charset="0"/>
              <a:cs typeface="Times New Roman" panose="02020603050405020304" pitchFamily="18" charset="0"/>
            </a:rPr>
            <a:t>Nguyên nhân </a:t>
          </a:r>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vật</a:t>
          </a:r>
          <a:r>
            <a:rPr lang="vi-VN" sz="3000" dirty="0">
              <a:solidFill>
                <a:schemeClr val="tx1"/>
              </a:solidFill>
              <a:latin typeface="Times New Roman" panose="02020603050405020304" pitchFamily="18" charset="0"/>
              <a:cs typeface="Times New Roman" panose="02020603050405020304" pitchFamily="18" charset="0"/>
            </a:rPr>
            <a:t> tăng </a:t>
          </a:r>
          <a:r>
            <a:rPr lang="vi-VN" sz="3000" dirty="0" err="1">
              <a:solidFill>
                <a:schemeClr val="tx1"/>
              </a:solidFill>
              <a:latin typeface="Times New Roman" panose="02020603050405020304" pitchFamily="18" charset="0"/>
              <a:cs typeface="Times New Roman" panose="02020603050405020304" pitchFamily="18" charset="0"/>
            </a:rPr>
            <a:t>trưởng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kích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thước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Số</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lượng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tế</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bào</a:t>
          </a:r>
          <a:r>
            <a:rPr lang="vi-VN" sz="3000" dirty="0">
              <a:solidFill>
                <a:schemeClr val="tx1"/>
              </a:solidFill>
              <a:latin typeface="Times New Roman" panose="02020603050405020304" pitchFamily="18" charset="0"/>
              <a:cs typeface="Times New Roman" panose="02020603050405020304" pitchFamily="18" charset="0"/>
            </a:rPr>
            <a:t> tăng lên</a:t>
          </a:r>
          <a:endParaRPr lang="en-US" sz="3000" dirty="0">
            <a:solidFill>
              <a:schemeClr val="tx1"/>
            </a:solidFill>
            <a:latin typeface="Times New Roman" panose="02020603050405020304" pitchFamily="18" charset="0"/>
            <a:cs typeface="Times New Roman" panose="02020603050405020304" pitchFamily="18" charset="0"/>
          </a:endParaRPr>
        </a:p>
      </dgm:t>
    </dgm:pt>
    <dgm:pt modelId="{D8C7024F-7860-4E7C-892D-CB71128CF731}" type="parTrans" cxnId="{858CA7AE-D134-4066-AEEE-EF0F704075F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DC3D00F-8844-4628-B6E0-1F482A08269C}" type="sibTrans" cxnId="{858CA7AE-D134-4066-AEEE-EF0F704075F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3BBEC7B3-F20A-48F4-99C9-43908DC1A230}">
      <dgm:prSet phldrT="[Văn bản]" custT="1"/>
      <dgm:spPr>
        <a:solidFill>
          <a:schemeClr val="bg1">
            <a:lumMod val="85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Cùng</a:t>
          </a:r>
          <a:r>
            <a:rPr lang="vi-VN" sz="3000" dirty="0">
              <a:solidFill>
                <a:schemeClr val="tx1"/>
              </a:solidFill>
              <a:latin typeface="Times New Roman" panose="02020603050405020304" pitchFamily="18" charset="0"/>
              <a:cs typeface="Times New Roman" panose="02020603050405020304" pitchFamily="18" charset="0"/>
            </a:rPr>
            <a:t> 1 </a:t>
          </a:r>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vật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vật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càng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lớn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thì</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số</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lượng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tế</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bào</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càng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nhiều</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và</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ngược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lại</a:t>
          </a:r>
          <a:endParaRPr lang="en-US" sz="3000" dirty="0">
            <a:solidFill>
              <a:schemeClr val="tx1"/>
            </a:solidFill>
            <a:latin typeface="Times New Roman" panose="02020603050405020304" pitchFamily="18" charset="0"/>
            <a:cs typeface="Times New Roman" panose="02020603050405020304" pitchFamily="18" charset="0"/>
          </a:endParaRPr>
        </a:p>
      </dgm:t>
    </dgm:pt>
    <dgm:pt modelId="{583043A6-76FE-452E-B5B0-36DBAA1D462C}" type="parTrans" cxnId="{5A9E8153-1D66-4F63-87B2-1E2380EA5E3F}">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5406268-D4D1-478B-B6D7-E352339CAFBC}" type="sibTrans" cxnId="{5A9E8153-1D66-4F63-87B2-1E2380EA5E3F}">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0F10B9E2-BC58-4909-91BF-CD73D9CD859A}" type="pres">
      <dgm:prSet presAssocID="{ACB6B236-C62C-4C1B-BC8A-0D21077EB3DA}" presName="linearFlow" presStyleCnt="0">
        <dgm:presLayoutVars>
          <dgm:dir/>
          <dgm:resizeHandles val="exact"/>
        </dgm:presLayoutVars>
      </dgm:prSet>
      <dgm:spPr/>
    </dgm:pt>
    <dgm:pt modelId="{A48FD492-D3DA-45BB-B8FE-1A965727B516}" type="pres">
      <dgm:prSet presAssocID="{57800987-9B77-4377-899E-865356D443F2}" presName="composite" presStyleCnt="0"/>
      <dgm:spPr/>
    </dgm:pt>
    <dgm:pt modelId="{21665B19-D7C3-4D5A-9835-5118263C771C}" type="pres">
      <dgm:prSet presAssocID="{57800987-9B77-4377-899E-865356D443F2}" presName="imgShp" presStyleLbl="fgImgPlace1" presStyleIdx="0" presStyleCnt="2"/>
      <dgm:spPr>
        <a:blipFill rotWithShape="1">
          <a:blip xmlns:r="http://schemas.openxmlformats.org/officeDocument/2006/relationships" r:embed="rId1"/>
          <a:srcRect/>
          <a:stretch>
            <a:fillRect l="-20000" r="-20000"/>
          </a:stretch>
        </a:blipFill>
      </dgm:spPr>
    </dgm:pt>
    <dgm:pt modelId="{D9FFBB9D-5767-4A4B-9424-6F909E947E2D}" type="pres">
      <dgm:prSet presAssocID="{57800987-9B77-4377-899E-865356D443F2}" presName="txShp" presStyleLbl="node1" presStyleIdx="0" presStyleCnt="2" custScaleX="123419" custLinFactNeighborX="12504" custLinFactNeighborY="-43">
        <dgm:presLayoutVars>
          <dgm:bulletEnabled val="1"/>
        </dgm:presLayoutVars>
      </dgm:prSet>
      <dgm:spPr/>
    </dgm:pt>
    <dgm:pt modelId="{A6D0FD56-D446-4FDC-9126-73EDB103E4AE}" type="pres">
      <dgm:prSet presAssocID="{7DC3D00F-8844-4628-B6E0-1F482A08269C}" presName="spacing" presStyleCnt="0"/>
      <dgm:spPr/>
    </dgm:pt>
    <dgm:pt modelId="{53CC1959-63FA-4B83-BD0B-B33478EFA76E}" type="pres">
      <dgm:prSet presAssocID="{3BBEC7B3-F20A-48F4-99C9-43908DC1A230}" presName="composite" presStyleCnt="0"/>
      <dgm:spPr/>
    </dgm:pt>
    <dgm:pt modelId="{3593D28B-14F0-40BD-B6E6-1BD3B4B7A058}" type="pres">
      <dgm:prSet presAssocID="{3BBEC7B3-F20A-48F4-99C9-43908DC1A230}" presName="imgShp" presStyleLbl="fgImgPlace1" presStyleIdx="1" presStyleCnt="2"/>
      <dgm:spPr>
        <a:blipFill rotWithShape="1">
          <a:blip xmlns:r="http://schemas.openxmlformats.org/officeDocument/2006/relationships" r:embed="rId2"/>
          <a:srcRect/>
          <a:stretch>
            <a:fillRect l="-45000" r="-45000"/>
          </a:stretch>
        </a:blipFill>
      </dgm:spPr>
    </dgm:pt>
    <dgm:pt modelId="{B67E6313-27E6-49F3-807F-698F8CF559F5}" type="pres">
      <dgm:prSet presAssocID="{3BBEC7B3-F20A-48F4-99C9-43908DC1A230}" presName="txShp" presStyleLbl="node1" presStyleIdx="1" presStyleCnt="2" custScaleX="123505" custLinFactNeighborX="12504" custLinFactNeighborY="-912">
        <dgm:presLayoutVars>
          <dgm:bulletEnabled val="1"/>
        </dgm:presLayoutVars>
      </dgm:prSet>
      <dgm:spPr/>
    </dgm:pt>
  </dgm:ptLst>
  <dgm:cxnLst>
    <dgm:cxn modelId="{A0342929-9AA3-490D-B23F-A2BBF37A549F}" type="presOf" srcId="{ACB6B236-C62C-4C1B-BC8A-0D21077EB3DA}" destId="{0F10B9E2-BC58-4909-91BF-CD73D9CD859A}" srcOrd="0" destOrd="0" presId="urn:microsoft.com/office/officeart/2005/8/layout/vList3"/>
    <dgm:cxn modelId="{5A9E8153-1D66-4F63-87B2-1E2380EA5E3F}" srcId="{ACB6B236-C62C-4C1B-BC8A-0D21077EB3DA}" destId="{3BBEC7B3-F20A-48F4-99C9-43908DC1A230}" srcOrd="1" destOrd="0" parTransId="{583043A6-76FE-452E-B5B0-36DBAA1D462C}" sibTransId="{25406268-D4D1-478B-B6D7-E352339CAFBC}"/>
    <dgm:cxn modelId="{858CA7AE-D134-4066-AEEE-EF0F704075F1}" srcId="{ACB6B236-C62C-4C1B-BC8A-0D21077EB3DA}" destId="{57800987-9B77-4377-899E-865356D443F2}" srcOrd="0" destOrd="0" parTransId="{D8C7024F-7860-4E7C-892D-CB71128CF731}" sibTransId="{7DC3D00F-8844-4628-B6E0-1F482A08269C}"/>
    <dgm:cxn modelId="{45A1EFBC-EA27-4E7A-A293-477E9C356A5E}" type="presOf" srcId="{3BBEC7B3-F20A-48F4-99C9-43908DC1A230}" destId="{B67E6313-27E6-49F3-807F-698F8CF559F5}" srcOrd="0" destOrd="0" presId="urn:microsoft.com/office/officeart/2005/8/layout/vList3"/>
    <dgm:cxn modelId="{82AE02FB-A533-4261-8062-049451140837}" type="presOf" srcId="{57800987-9B77-4377-899E-865356D443F2}" destId="{D9FFBB9D-5767-4A4B-9424-6F909E947E2D}" srcOrd="0" destOrd="0" presId="urn:microsoft.com/office/officeart/2005/8/layout/vList3"/>
    <dgm:cxn modelId="{2F197925-0AB4-49B4-A4FD-59BB262EA1F4}" type="presParOf" srcId="{0F10B9E2-BC58-4909-91BF-CD73D9CD859A}" destId="{A48FD492-D3DA-45BB-B8FE-1A965727B516}" srcOrd="0" destOrd="0" presId="urn:microsoft.com/office/officeart/2005/8/layout/vList3"/>
    <dgm:cxn modelId="{1C2C078D-6D93-401F-8B6E-999C9974BAE7}" type="presParOf" srcId="{A48FD492-D3DA-45BB-B8FE-1A965727B516}" destId="{21665B19-D7C3-4D5A-9835-5118263C771C}" srcOrd="0" destOrd="0" presId="urn:microsoft.com/office/officeart/2005/8/layout/vList3"/>
    <dgm:cxn modelId="{8DE9ED03-FC31-4D16-B220-C6C8CE3C3A3D}" type="presParOf" srcId="{A48FD492-D3DA-45BB-B8FE-1A965727B516}" destId="{D9FFBB9D-5767-4A4B-9424-6F909E947E2D}" srcOrd="1" destOrd="0" presId="urn:microsoft.com/office/officeart/2005/8/layout/vList3"/>
    <dgm:cxn modelId="{D589C289-E1A7-4BDA-AD45-DD518BA1C745}" type="presParOf" srcId="{0F10B9E2-BC58-4909-91BF-CD73D9CD859A}" destId="{A6D0FD56-D446-4FDC-9126-73EDB103E4AE}" srcOrd="1" destOrd="0" presId="urn:microsoft.com/office/officeart/2005/8/layout/vList3"/>
    <dgm:cxn modelId="{22506B9E-4A9C-4181-ACC8-BC60BCE3E5AF}" type="presParOf" srcId="{0F10B9E2-BC58-4909-91BF-CD73D9CD859A}" destId="{53CC1959-63FA-4B83-BD0B-B33478EFA76E}" srcOrd="2" destOrd="0" presId="urn:microsoft.com/office/officeart/2005/8/layout/vList3"/>
    <dgm:cxn modelId="{5F5A0915-04B1-4475-B1C2-227F2C5D2962}" type="presParOf" srcId="{53CC1959-63FA-4B83-BD0B-B33478EFA76E}" destId="{3593D28B-14F0-40BD-B6E6-1BD3B4B7A058}" srcOrd="0" destOrd="0" presId="urn:microsoft.com/office/officeart/2005/8/layout/vList3"/>
    <dgm:cxn modelId="{8BC5BA74-55AD-432F-A36B-F7E6487D8C75}" type="presParOf" srcId="{53CC1959-63FA-4B83-BD0B-B33478EFA76E}" destId="{B67E6313-27E6-49F3-807F-698F8CF559F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6B236-C62C-4C1B-BC8A-0D21077EB3DA}" type="doc">
      <dgm:prSet loTypeId="urn:microsoft.com/office/officeart/2005/8/layout/vList3" loCatId="list" qsTypeId="urn:microsoft.com/office/officeart/2005/8/quickstyle/simple1" qsCatId="simple" csTypeId="urn:microsoft.com/office/officeart/2005/8/colors/accent1_2" csCatId="accent1" phldr="1"/>
      <dgm:spPr/>
    </dgm:pt>
    <dgm:pt modelId="{0F10B9E2-BC58-4909-91BF-CD73D9CD859A}" type="pres">
      <dgm:prSet presAssocID="{ACB6B236-C62C-4C1B-BC8A-0D21077EB3DA}" presName="linearFlow" presStyleCnt="0">
        <dgm:presLayoutVars>
          <dgm:dir/>
          <dgm:resizeHandles val="exact"/>
        </dgm:presLayoutVars>
      </dgm:prSet>
      <dgm:spPr/>
    </dgm:pt>
  </dgm:ptLst>
  <dgm:cxnLst>
    <dgm:cxn modelId="{A0342929-9AA3-490D-B23F-A2BBF37A549F}" type="presOf" srcId="{ACB6B236-C62C-4C1B-BC8A-0D21077EB3DA}" destId="{0F10B9E2-BC58-4909-91BF-CD73D9CD859A}"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7E006-46AB-4B5D-9FE1-2A6B4DC8C1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9C1C8C7-E354-44C0-99B6-8AEBD64697E9}">
      <dgm:prSet phldrT="[Văn bản]" custT="1"/>
      <dgm:spPr>
        <a:solidFill>
          <a:schemeClr val="tx2">
            <a:lumMod val="40000"/>
            <a:lumOff val="6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Lựa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chọn</a:t>
          </a:r>
          <a:endParaRPr lang="en-US" sz="3000" dirty="0">
            <a:solidFill>
              <a:schemeClr val="tx1"/>
            </a:solidFill>
            <a:latin typeface="Times New Roman" panose="02020603050405020304" pitchFamily="18" charset="0"/>
            <a:cs typeface="Times New Roman" panose="02020603050405020304" pitchFamily="18" charset="0"/>
          </a:endParaRPr>
        </a:p>
      </dgm:t>
    </dgm:pt>
    <dgm:pt modelId="{1DE4C576-9CFA-4CEC-8CEA-1203A997A49A}" type="parTrans" cxnId="{54859755-53FF-44E8-91D3-64E5BCE67D9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8AAAE24-A74F-4F34-90DD-A4729D71D63D}" type="sibTrans" cxnId="{54859755-53FF-44E8-91D3-64E5BCE67D9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094D830E-5BEC-4E88-9145-A4D37B4A9943}">
      <dgm:prSet phldrT="[Văn bản]" custT="1"/>
      <dgm:spPr/>
      <dgm:t>
        <a:bodyPr/>
        <a:lstStyle/>
        <a:p>
          <a:r>
            <a:rPr lang="vi-VN" sz="3000" dirty="0" err="1">
              <a:solidFill>
                <a:srgbClr val="002060"/>
              </a:solidFill>
              <a:latin typeface="Times New Roman" panose="02020603050405020304" pitchFamily="18" charset="0"/>
              <a:cs typeface="Times New Roman" panose="02020603050405020304" pitchFamily="18" charset="0"/>
            </a:rPr>
            <a:t>Mẫu</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vật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0C98DBF5-758D-4383-95C9-F12588070C1E}" type="parTrans" cxnId="{70E8763F-1AAA-4FFF-B5AC-6FD2F5CEF4AA}">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EE8FBFA-5B1A-4F81-9D88-9275709401AE}" type="sibTrans" cxnId="{70E8763F-1AAA-4FFF-B5AC-6FD2F5CEF4AA}">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B71AEA79-92EE-461C-B1B2-6125B8CD8A8C}">
      <dgm:prSet phldrT="[Văn bản]" custT="1"/>
      <dgm:spPr/>
      <dgm:t>
        <a:bodyPr/>
        <a:lstStyle/>
        <a:p>
          <a:r>
            <a:rPr lang="vi-VN" sz="3000" dirty="0" err="1">
              <a:solidFill>
                <a:srgbClr val="002060"/>
              </a:solidFill>
              <a:latin typeface="Times New Roman" panose="02020603050405020304" pitchFamily="18" charset="0"/>
              <a:cs typeface="Times New Roman" panose="02020603050405020304" pitchFamily="18" charset="0"/>
            </a:rPr>
            <a:t>Dụng</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cụ</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thí</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nghiệm</a:t>
          </a:r>
          <a:r>
            <a:rPr lang="vi-VN" sz="3000" dirty="0">
              <a:solidFill>
                <a:srgbClr val="002060"/>
              </a:solidFill>
              <a:latin typeface="Times New Roman" panose="02020603050405020304" pitchFamily="18" charset="0"/>
              <a:cs typeface="Times New Roman" panose="02020603050405020304" pitchFamily="18" charset="0"/>
            </a:rPr>
            <a:t>, phương </a:t>
          </a:r>
          <a:r>
            <a:rPr lang="vi-VN" sz="3000" dirty="0" err="1">
              <a:solidFill>
                <a:srgbClr val="002060"/>
              </a:solidFill>
              <a:latin typeface="Times New Roman" panose="02020603050405020304" pitchFamily="18" charset="0"/>
              <a:cs typeface="Times New Roman" panose="02020603050405020304" pitchFamily="18" charset="0"/>
            </a:rPr>
            <a:t>pháp</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D818BDE5-BF17-43D1-8231-51C79F064698}" type="parTrans" cxnId="{3F24F890-4E2B-4A6C-8397-33EFB572ECC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610856B1-5254-4CF8-A3F1-EB8B856D770B}" type="sibTrans" cxnId="{3F24F890-4E2B-4A6C-8397-33EFB572ECC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D4BD80C-7BA7-44FA-A0A8-BFE2F4EDA660}">
      <dgm:prSet phldrT="[Văn bản]" custT="1"/>
      <dgm:spPr>
        <a:solidFill>
          <a:schemeClr val="tx2">
            <a:lumMod val="20000"/>
            <a:lumOff val="8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Lựa</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chọn</a:t>
          </a:r>
          <a:r>
            <a:rPr lang="vi-VN" sz="3000" dirty="0">
              <a:solidFill>
                <a:schemeClr val="tx1"/>
              </a:solidFill>
              <a:latin typeface="Times New Roman" panose="02020603050405020304" pitchFamily="18" charset="0"/>
              <a:cs typeface="Times New Roman" panose="02020603050405020304" pitchFamily="18" charset="0"/>
            </a:rPr>
            <a:t> </a:t>
          </a:r>
          <a:endParaRPr lang="en-US" sz="3000" dirty="0">
            <a:solidFill>
              <a:schemeClr val="tx1"/>
            </a:solidFill>
            <a:latin typeface="Times New Roman" panose="02020603050405020304" pitchFamily="18" charset="0"/>
            <a:cs typeface="Times New Roman" panose="02020603050405020304" pitchFamily="18" charset="0"/>
          </a:endParaRPr>
        </a:p>
      </dgm:t>
    </dgm:pt>
    <dgm:pt modelId="{52D073D2-A2A7-47AC-912D-637D1039728A}" type="parTrans" cxnId="{4FCE0C29-4170-473E-97E3-B99A2688936C}">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549D678B-29BD-46F0-9432-4185FEA68410}" type="sibTrans" cxnId="{4FCE0C29-4170-473E-97E3-B99A2688936C}">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32AE465-0F0C-49A9-8538-1DA53881F36F}">
      <dgm:prSet phldrT="[Văn bản]" custT="1"/>
      <dgm:spPr/>
      <dgm:t>
        <a:bodyPr/>
        <a:lstStyle/>
        <a:p>
          <a:r>
            <a:rPr lang="vi-VN" sz="3000" dirty="0" err="1">
              <a:solidFill>
                <a:srgbClr val="0070C0"/>
              </a:solidFill>
              <a:latin typeface="Times New Roman" panose="02020603050405020304" pitchFamily="18" charset="0"/>
              <a:cs typeface="Times New Roman" panose="02020603050405020304" pitchFamily="18" charset="0"/>
            </a:rPr>
            <a:t>Lấy</a:t>
          </a:r>
          <a:r>
            <a:rPr lang="vi-VN" sz="3000" dirty="0">
              <a:solidFill>
                <a:srgbClr val="0070C0"/>
              </a:solidFill>
              <a:latin typeface="Times New Roman" panose="02020603050405020304" pitchFamily="18" charset="0"/>
              <a:cs typeface="Times New Roman" panose="02020603050405020304" pitchFamily="18" charset="0"/>
            </a:rPr>
            <a:t> thân cây </a:t>
          </a:r>
          <a:r>
            <a:rPr lang="vi-VN" sz="3000" dirty="0" err="1">
              <a:solidFill>
                <a:srgbClr val="0070C0"/>
              </a:solidFill>
              <a:latin typeface="Times New Roman" panose="02020603050405020304" pitchFamily="18" charset="0"/>
              <a:cs typeface="Times New Roman" panose="02020603050405020304" pitchFamily="18" charset="0"/>
            </a:rPr>
            <a:t>cùng</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loại</a:t>
          </a:r>
          <a:r>
            <a:rPr lang="vi-VN" sz="3000" dirty="0">
              <a:solidFill>
                <a:srgbClr val="0070C0"/>
              </a:solidFill>
              <a:latin typeface="Times New Roman" panose="02020603050405020304" pitchFamily="18" charset="0"/>
              <a:cs typeface="Times New Roman" panose="02020603050405020304" pitchFamily="18" charset="0"/>
            </a:rPr>
            <a:t>: TT </a:t>
          </a:r>
          <a:r>
            <a:rPr lang="vi-VN" sz="3000" dirty="0" err="1">
              <a:solidFill>
                <a:srgbClr val="0070C0"/>
              </a:solidFill>
              <a:latin typeface="Times New Roman" panose="02020603050405020304" pitchFamily="18" charset="0"/>
              <a:cs typeface="Times New Roman" panose="02020603050405020304" pitchFamily="18" charset="0"/>
            </a:rPr>
            <a:t>và</a:t>
          </a:r>
          <a:r>
            <a:rPr lang="vi-VN" sz="3000" dirty="0">
              <a:solidFill>
                <a:srgbClr val="0070C0"/>
              </a:solidFill>
              <a:latin typeface="Times New Roman" panose="02020603050405020304" pitchFamily="18" charset="0"/>
              <a:cs typeface="Times New Roman" panose="02020603050405020304" pitchFamily="18" charset="0"/>
            </a:rPr>
            <a:t> CTT</a:t>
          </a:r>
          <a:endParaRPr lang="en-US" sz="3000" dirty="0">
            <a:solidFill>
              <a:srgbClr val="0070C0"/>
            </a:solidFill>
            <a:latin typeface="Times New Roman" panose="02020603050405020304" pitchFamily="18" charset="0"/>
            <a:cs typeface="Times New Roman" panose="02020603050405020304" pitchFamily="18" charset="0"/>
          </a:endParaRPr>
        </a:p>
      </dgm:t>
    </dgm:pt>
    <dgm:pt modelId="{1E7A8821-2940-4319-851E-18BB711573AD}" type="parTrans" cxnId="{35CF5D46-86E8-4AEF-A8EE-2B6ADED14C83}">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9EE99373-55E8-42C1-901A-4AC49285B4B5}" type="sibTrans" cxnId="{35CF5D46-86E8-4AEF-A8EE-2B6ADED14C83}">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FCA86B6-5687-435B-A3B8-9681B875BF18}">
      <dgm:prSet phldrT="[Văn bản]" custT="1"/>
      <dgm:spPr/>
      <dgm:t>
        <a:bodyPr/>
        <a:lstStyle/>
        <a:p>
          <a:r>
            <a:rPr lang="vi-VN" sz="3000" dirty="0" err="1">
              <a:solidFill>
                <a:srgbClr val="0070C0"/>
              </a:solidFill>
              <a:latin typeface="Times New Roman" panose="02020603050405020304" pitchFamily="18" charset="0"/>
              <a:cs typeface="Times New Roman" panose="02020603050405020304" pitchFamily="18" charset="0"/>
            </a:rPr>
            <a:t>Cắt</a:t>
          </a:r>
          <a:r>
            <a:rPr lang="vi-VN" sz="3000" dirty="0">
              <a:solidFill>
                <a:srgbClr val="0070C0"/>
              </a:solidFill>
              <a:latin typeface="Times New Roman" panose="02020603050405020304" pitchFamily="18" charset="0"/>
              <a:cs typeface="Times New Roman" panose="02020603050405020304" pitchFamily="18" charset="0"/>
            </a:rPr>
            <a:t> thân cây theo </a:t>
          </a:r>
          <a:r>
            <a:rPr lang="vi-VN" sz="3000" dirty="0" err="1">
              <a:solidFill>
                <a:srgbClr val="0070C0"/>
              </a:solidFill>
              <a:latin typeface="Times New Roman" panose="02020603050405020304" pitchFamily="18" charset="0"/>
              <a:cs typeface="Times New Roman" panose="02020603050405020304" pitchFamily="18" charset="0"/>
            </a:rPr>
            <a:t>chiều</a:t>
          </a:r>
          <a:r>
            <a:rPr lang="vi-VN" sz="3000" dirty="0">
              <a:solidFill>
                <a:srgbClr val="0070C0"/>
              </a:solidFill>
              <a:latin typeface="Times New Roman" panose="02020603050405020304" pitchFamily="18" charset="0"/>
              <a:cs typeface="Times New Roman" panose="02020603050405020304" pitchFamily="18" charset="0"/>
            </a:rPr>
            <a:t> ngang, quan </a:t>
          </a:r>
          <a:r>
            <a:rPr lang="vi-VN" sz="3000" dirty="0" err="1">
              <a:solidFill>
                <a:srgbClr val="0070C0"/>
              </a:solidFill>
              <a:latin typeface="Times New Roman" panose="02020603050405020304" pitchFamily="18" charset="0"/>
              <a:cs typeface="Times New Roman" panose="02020603050405020304" pitchFamily="18" charset="0"/>
            </a:rPr>
            <a:t>sát</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tế</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bào</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các</a:t>
          </a:r>
          <a:r>
            <a:rPr lang="vi-VN" sz="3000" dirty="0">
              <a:solidFill>
                <a:srgbClr val="0070C0"/>
              </a:solidFill>
              <a:latin typeface="Times New Roman" panose="02020603050405020304" pitchFamily="18" charset="0"/>
              <a:cs typeface="Times New Roman" panose="02020603050405020304" pitchFamily="18" charset="0"/>
            </a:rPr>
            <a:t> cây qua </a:t>
          </a:r>
          <a:r>
            <a:rPr lang="vi-VN" sz="3000" dirty="0" err="1">
              <a:solidFill>
                <a:srgbClr val="0070C0"/>
              </a:solidFill>
              <a:latin typeface="Times New Roman" panose="02020603050405020304" pitchFamily="18" charset="0"/>
              <a:cs typeface="Times New Roman" panose="02020603050405020304" pitchFamily="18" charset="0"/>
            </a:rPr>
            <a:t>kính</a:t>
          </a:r>
          <a:r>
            <a:rPr lang="vi-VN" sz="3000" dirty="0">
              <a:solidFill>
                <a:srgbClr val="0070C0"/>
              </a:solidFill>
              <a:latin typeface="Times New Roman" panose="02020603050405020304" pitchFamily="18" charset="0"/>
              <a:cs typeface="Times New Roman" panose="02020603050405020304" pitchFamily="18" charset="0"/>
            </a:rPr>
            <a:t> hiên vi. Ghi </a:t>
          </a:r>
          <a:r>
            <a:rPr lang="vi-VN" sz="3000" dirty="0" err="1">
              <a:solidFill>
                <a:srgbClr val="0070C0"/>
              </a:solidFill>
              <a:latin typeface="Times New Roman" panose="02020603050405020304" pitchFamily="18" charset="0"/>
              <a:cs typeface="Times New Roman" panose="02020603050405020304" pitchFamily="18" charset="0"/>
            </a:rPr>
            <a:t>lại</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số</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tế</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bào</a:t>
          </a:r>
          <a:r>
            <a:rPr lang="vi-VN" sz="3000" dirty="0">
              <a:solidFill>
                <a:srgbClr val="0070C0"/>
              </a:solidFill>
              <a:latin typeface="Times New Roman" panose="02020603050405020304" pitchFamily="18" charset="0"/>
              <a:cs typeface="Times New Roman" panose="02020603050405020304" pitchFamily="18" charset="0"/>
            </a:rPr>
            <a:t> quan </a:t>
          </a:r>
          <a:r>
            <a:rPr lang="vi-VN" sz="3000" dirty="0" err="1">
              <a:solidFill>
                <a:srgbClr val="0070C0"/>
              </a:solidFill>
              <a:latin typeface="Times New Roman" panose="02020603050405020304" pitchFamily="18" charset="0"/>
              <a:cs typeface="Times New Roman" panose="02020603050405020304" pitchFamily="18" charset="0"/>
            </a:rPr>
            <a:t>sát</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được</a:t>
          </a:r>
          <a:r>
            <a:rPr lang="vi-VN" sz="3000" dirty="0">
              <a:solidFill>
                <a:srgbClr val="0070C0"/>
              </a:solidFill>
              <a:latin typeface="Times New Roman" panose="02020603050405020304" pitchFamily="18" charset="0"/>
              <a:cs typeface="Times New Roman" panose="02020603050405020304" pitchFamily="18" charset="0"/>
            </a:rPr>
            <a:t>. </a:t>
          </a:r>
          <a:endParaRPr lang="en-US" sz="3000" dirty="0">
            <a:solidFill>
              <a:srgbClr val="0070C0"/>
            </a:solidFill>
            <a:latin typeface="Times New Roman" panose="02020603050405020304" pitchFamily="18" charset="0"/>
            <a:cs typeface="Times New Roman" panose="02020603050405020304" pitchFamily="18" charset="0"/>
          </a:endParaRPr>
        </a:p>
      </dgm:t>
    </dgm:pt>
    <dgm:pt modelId="{8C3D7B64-B9E6-45DC-A50D-1F836CB1B5E8}" type="parTrans" cxnId="{AC6EC1E1-2025-40E9-843D-3F6ACFC11BF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BA606F88-F2C2-4007-AD8C-435359260C81}" type="sibTrans" cxnId="{AC6EC1E1-2025-40E9-843D-3F6ACFC11BF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EA4666-37FD-4DC4-A215-682CD8D647E1}">
      <dgm:prSet phldrT="[Văn bản]" custT="1"/>
      <dgm:spPr/>
      <dgm:t>
        <a:bodyPr/>
        <a:lstStyle/>
        <a:p>
          <a:r>
            <a:rPr lang="vi-VN" sz="3000" dirty="0" err="1">
              <a:solidFill>
                <a:srgbClr val="002060"/>
              </a:solidFill>
              <a:latin typeface="Times New Roman" panose="02020603050405020304" pitchFamily="18" charset="0"/>
              <a:cs typeface="Times New Roman" panose="02020603050405020304" pitchFamily="18" charset="0"/>
            </a:rPr>
            <a:t>Kĩ</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thuật</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thích</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hợp</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1332C4A5-85C8-4BBA-8302-E1EB271A7126}" type="parTrans" cxnId="{9B945466-CAAF-449B-933F-B07A1F107AE3}">
      <dgm:prSet/>
      <dgm:spPr/>
      <dgm:t>
        <a:bodyPr/>
        <a:lstStyle/>
        <a:p>
          <a:endParaRPr lang="en-US"/>
        </a:p>
      </dgm:t>
    </dgm:pt>
    <dgm:pt modelId="{E56D8BED-99FD-48CE-9785-4D831D272851}" type="sibTrans" cxnId="{9B945466-CAAF-449B-933F-B07A1F107AE3}">
      <dgm:prSet/>
      <dgm:spPr/>
      <dgm:t>
        <a:bodyPr/>
        <a:lstStyle/>
        <a:p>
          <a:endParaRPr lang="en-US"/>
        </a:p>
      </dgm:t>
    </dgm:pt>
    <dgm:pt modelId="{FB6BA280-A818-4FDC-8B20-8DC49674DCFA}">
      <dgm:prSet phldrT="[Văn bản]" custT="1"/>
      <dgm:spPr/>
      <dgm:t>
        <a:bodyPr/>
        <a:lstStyle/>
        <a:p>
          <a:r>
            <a:rPr lang="vi-VN" sz="3000" dirty="0" err="1">
              <a:solidFill>
                <a:srgbClr val="002060"/>
              </a:solidFill>
              <a:latin typeface="Times New Roman" panose="02020603050405020304" pitchFamily="18" charset="0"/>
              <a:cs typeface="Times New Roman" panose="02020603050405020304" pitchFamily="18" charset="0"/>
            </a:rPr>
            <a:t>Lập</a:t>
          </a:r>
          <a:r>
            <a:rPr lang="vi-VN" sz="3000" dirty="0">
              <a:solidFill>
                <a:srgbClr val="002060"/>
              </a:solidFill>
              <a:latin typeface="Times New Roman" panose="02020603050405020304" pitchFamily="18" charset="0"/>
              <a:cs typeface="Times New Roman" panose="02020603050405020304" pitchFamily="18" charset="0"/>
            </a:rPr>
            <a:t> phương </a:t>
          </a:r>
          <a:r>
            <a:rPr lang="vi-VN" sz="3000" dirty="0" err="1">
              <a:solidFill>
                <a:srgbClr val="002060"/>
              </a:solidFill>
              <a:latin typeface="Times New Roman" panose="02020603050405020304" pitchFamily="18" charset="0"/>
              <a:cs typeface="Times New Roman" panose="02020603050405020304" pitchFamily="18" charset="0"/>
            </a:rPr>
            <a:t>án</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kiểm</a:t>
          </a:r>
          <a:r>
            <a:rPr lang="vi-VN" sz="3000" dirty="0">
              <a:solidFill>
                <a:srgbClr val="002060"/>
              </a:solidFill>
              <a:latin typeface="Times New Roman" panose="02020603050405020304" pitchFamily="18" charset="0"/>
              <a:cs typeface="Times New Roman" panose="02020603050405020304" pitchFamily="18" charset="0"/>
            </a:rPr>
            <a:t> tra </a:t>
          </a:r>
          <a:r>
            <a:rPr lang="vi-VN" sz="3000" dirty="0" err="1">
              <a:solidFill>
                <a:srgbClr val="002060"/>
              </a:solidFill>
              <a:latin typeface="Times New Roman" panose="02020603050405020304" pitchFamily="18" charset="0"/>
              <a:cs typeface="Times New Roman" panose="02020603050405020304" pitchFamily="18" charset="0"/>
            </a:rPr>
            <a:t>giả</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thuyết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F29753E7-20AA-4125-913A-907C289AF9BF}" type="parTrans" cxnId="{9381A50F-B2CB-4F82-B11B-F5CAB1A5EDD9}">
      <dgm:prSet/>
      <dgm:spPr/>
      <dgm:t>
        <a:bodyPr/>
        <a:lstStyle/>
        <a:p>
          <a:endParaRPr lang="en-US"/>
        </a:p>
      </dgm:t>
    </dgm:pt>
    <dgm:pt modelId="{95C36C66-9BE3-4659-B641-E54B3C20CFCA}" type="sibTrans" cxnId="{9381A50F-B2CB-4F82-B11B-F5CAB1A5EDD9}">
      <dgm:prSet/>
      <dgm:spPr/>
      <dgm:t>
        <a:bodyPr/>
        <a:lstStyle/>
        <a:p>
          <a:endParaRPr lang="en-US"/>
        </a:p>
      </dgm:t>
    </dgm:pt>
    <dgm:pt modelId="{BEFB76A2-25FE-4544-B732-AFA7405211B5}">
      <dgm:prSet phldrT="[Văn bản]" custT="1"/>
      <dgm:spPr/>
      <dgm:t>
        <a:bodyPr/>
        <a:lstStyle/>
        <a:p>
          <a:r>
            <a:rPr lang="vi-VN" sz="3000" dirty="0">
              <a:solidFill>
                <a:srgbClr val="0070C0"/>
              </a:solidFill>
              <a:latin typeface="Times New Roman" panose="02020603050405020304" pitchFamily="18" charset="0"/>
              <a:cs typeface="Times New Roman" panose="02020603050405020304" pitchFamily="18" charset="0"/>
            </a:rPr>
            <a:t>So sanh </a:t>
          </a:r>
          <a:r>
            <a:rPr lang="vi-VN" sz="3000" dirty="0" err="1">
              <a:solidFill>
                <a:srgbClr val="0070C0"/>
              </a:solidFill>
              <a:latin typeface="Times New Roman" panose="02020603050405020304" pitchFamily="18" charset="0"/>
              <a:cs typeface="Times New Roman" panose="02020603050405020304" pitchFamily="18" charset="0"/>
            </a:rPr>
            <a:t>số</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lượng</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tế</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bào</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giữa</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chúng</a:t>
          </a:r>
          <a:r>
            <a:rPr lang="vi-VN" sz="3000" dirty="0">
              <a:solidFill>
                <a:srgbClr val="0070C0"/>
              </a:solidFill>
              <a:latin typeface="Times New Roman" panose="02020603050405020304" pitchFamily="18" charset="0"/>
              <a:cs typeface="Times New Roman" panose="02020603050405020304" pitchFamily="18" charset="0"/>
            </a:rPr>
            <a:t>. </a:t>
          </a:r>
          <a:endParaRPr lang="en-US" sz="3000" dirty="0">
            <a:solidFill>
              <a:srgbClr val="0070C0"/>
            </a:solidFill>
            <a:latin typeface="Times New Roman" panose="02020603050405020304" pitchFamily="18" charset="0"/>
            <a:cs typeface="Times New Roman" panose="02020603050405020304" pitchFamily="18" charset="0"/>
          </a:endParaRPr>
        </a:p>
      </dgm:t>
    </dgm:pt>
    <dgm:pt modelId="{9F129337-2679-4441-A7D4-2A7E01453BA0}" type="parTrans" cxnId="{8F100598-B507-4CDC-A6C4-2E1B748F8BB5}">
      <dgm:prSet/>
      <dgm:spPr/>
      <dgm:t>
        <a:bodyPr/>
        <a:lstStyle/>
        <a:p>
          <a:endParaRPr lang="en-US"/>
        </a:p>
      </dgm:t>
    </dgm:pt>
    <dgm:pt modelId="{8047965C-6643-4F9E-9313-4B4BD9C68A81}" type="sibTrans" cxnId="{8F100598-B507-4CDC-A6C4-2E1B748F8BB5}">
      <dgm:prSet/>
      <dgm:spPr/>
      <dgm:t>
        <a:bodyPr/>
        <a:lstStyle/>
        <a:p>
          <a:endParaRPr lang="en-US"/>
        </a:p>
      </dgm:t>
    </dgm:pt>
    <dgm:pt modelId="{61FB141F-131C-4C11-B77F-674FE668D552}" type="pres">
      <dgm:prSet presAssocID="{C997E006-46AB-4B5D-9FE1-2A6B4DC8C124}" presName="Name0" presStyleCnt="0">
        <dgm:presLayoutVars>
          <dgm:dir/>
          <dgm:animLvl val="lvl"/>
          <dgm:resizeHandles/>
        </dgm:presLayoutVars>
      </dgm:prSet>
      <dgm:spPr/>
    </dgm:pt>
    <dgm:pt modelId="{3C68C4E5-8430-4D5E-8B0E-22DE08CE772A}" type="pres">
      <dgm:prSet presAssocID="{B9C1C8C7-E354-44C0-99B6-8AEBD64697E9}" presName="linNode" presStyleCnt="0"/>
      <dgm:spPr/>
    </dgm:pt>
    <dgm:pt modelId="{DC342700-D00E-451D-9D26-FE83D7FC981C}" type="pres">
      <dgm:prSet presAssocID="{B9C1C8C7-E354-44C0-99B6-8AEBD64697E9}" presName="parentShp" presStyleLbl="node1" presStyleIdx="0" presStyleCnt="2" custScaleX="47288" custScaleY="83284" custLinFactNeighborX="-2218" custLinFactNeighborY="-440">
        <dgm:presLayoutVars>
          <dgm:bulletEnabled val="1"/>
        </dgm:presLayoutVars>
      </dgm:prSet>
      <dgm:spPr/>
    </dgm:pt>
    <dgm:pt modelId="{DE7A33A9-CEAD-40B3-AA3E-CDE7A9026E5F}" type="pres">
      <dgm:prSet presAssocID="{B9C1C8C7-E354-44C0-99B6-8AEBD64697E9}" presName="childShp" presStyleLbl="bgAccFollowNode1" presStyleIdx="0" presStyleCnt="2" custScaleX="129803" custLinFactNeighborX="-2500" custLinFactNeighborY="1304">
        <dgm:presLayoutVars>
          <dgm:bulletEnabled val="1"/>
        </dgm:presLayoutVars>
      </dgm:prSet>
      <dgm:spPr/>
    </dgm:pt>
    <dgm:pt modelId="{C57B3294-351F-4D6E-B5FA-69777D193304}" type="pres">
      <dgm:prSet presAssocID="{A8AAAE24-A74F-4F34-90DD-A4729D71D63D}" presName="spacing" presStyleCnt="0"/>
      <dgm:spPr/>
    </dgm:pt>
    <dgm:pt modelId="{1547A841-D9DE-42B4-9D64-0E92DE762FF0}" type="pres">
      <dgm:prSet presAssocID="{7D4BD80C-7BA7-44FA-A0A8-BFE2F4EDA660}" presName="linNode" presStyleCnt="0"/>
      <dgm:spPr/>
    </dgm:pt>
    <dgm:pt modelId="{44C77BC6-209E-41D2-81B3-A6E66C3533E8}" type="pres">
      <dgm:prSet presAssocID="{7D4BD80C-7BA7-44FA-A0A8-BFE2F4EDA660}" presName="parentShp" presStyleLbl="node1" presStyleIdx="1" presStyleCnt="2" custScaleX="46558" custScaleY="82622" custLinFactNeighborX="-14561" custLinFactNeighborY="2595">
        <dgm:presLayoutVars>
          <dgm:bulletEnabled val="1"/>
        </dgm:presLayoutVars>
      </dgm:prSet>
      <dgm:spPr/>
    </dgm:pt>
    <dgm:pt modelId="{A7C77987-692B-456C-8FD3-0CE0AACB1AAD}" type="pres">
      <dgm:prSet presAssocID="{7D4BD80C-7BA7-44FA-A0A8-BFE2F4EDA660}" presName="childShp" presStyleLbl="bgAccFollowNode1" presStyleIdx="1" presStyleCnt="2" custScaleX="132307" custLinFactNeighborX="-1678" custLinFactNeighborY="440">
        <dgm:presLayoutVars>
          <dgm:bulletEnabled val="1"/>
        </dgm:presLayoutVars>
      </dgm:prSet>
      <dgm:spPr/>
    </dgm:pt>
  </dgm:ptLst>
  <dgm:cxnLst>
    <dgm:cxn modelId="{2C40E500-88AB-472C-9F80-4E8FF6F0D8DC}" type="presOf" srcId="{B71AEA79-92EE-461C-B1B2-6125B8CD8A8C}" destId="{DE7A33A9-CEAD-40B3-AA3E-CDE7A9026E5F}" srcOrd="0" destOrd="1" presId="urn:microsoft.com/office/officeart/2005/8/layout/vList6"/>
    <dgm:cxn modelId="{9381A50F-B2CB-4F82-B11B-F5CAB1A5EDD9}" srcId="{B9C1C8C7-E354-44C0-99B6-8AEBD64697E9}" destId="{FB6BA280-A818-4FDC-8B20-8DC49674DCFA}" srcOrd="3" destOrd="0" parTransId="{F29753E7-20AA-4125-913A-907C289AF9BF}" sibTransId="{95C36C66-9BE3-4659-B641-E54B3C20CFCA}"/>
    <dgm:cxn modelId="{E7BE571B-7381-4BB4-A015-833406FA0B8A}" type="presOf" srcId="{094D830E-5BEC-4E88-9145-A4D37B4A9943}" destId="{DE7A33A9-CEAD-40B3-AA3E-CDE7A9026E5F}" srcOrd="0" destOrd="0" presId="urn:microsoft.com/office/officeart/2005/8/layout/vList6"/>
    <dgm:cxn modelId="{926A4325-ABCC-41E6-AFBB-F44642A68B26}" type="presOf" srcId="{C997E006-46AB-4B5D-9FE1-2A6B4DC8C124}" destId="{61FB141F-131C-4C11-B77F-674FE668D552}" srcOrd="0" destOrd="0" presId="urn:microsoft.com/office/officeart/2005/8/layout/vList6"/>
    <dgm:cxn modelId="{4FCE0C29-4170-473E-97E3-B99A2688936C}" srcId="{C997E006-46AB-4B5D-9FE1-2A6B4DC8C124}" destId="{7D4BD80C-7BA7-44FA-A0A8-BFE2F4EDA660}" srcOrd="1" destOrd="0" parTransId="{52D073D2-A2A7-47AC-912D-637D1039728A}" sibTransId="{549D678B-29BD-46F0-9432-4185FEA68410}"/>
    <dgm:cxn modelId="{70E8763F-1AAA-4FFF-B5AC-6FD2F5CEF4AA}" srcId="{B9C1C8C7-E354-44C0-99B6-8AEBD64697E9}" destId="{094D830E-5BEC-4E88-9145-A4D37B4A9943}" srcOrd="0" destOrd="0" parTransId="{0C98DBF5-758D-4383-95C9-F12588070C1E}" sibTransId="{AEE8FBFA-5B1A-4F81-9D88-9275709401AE}"/>
    <dgm:cxn modelId="{BB6C785C-D0F4-4C03-8C1F-1D9AA4F510DC}" type="presOf" srcId="{B9C1C8C7-E354-44C0-99B6-8AEBD64697E9}" destId="{DC342700-D00E-451D-9D26-FE83D7FC981C}" srcOrd="0" destOrd="0" presId="urn:microsoft.com/office/officeart/2005/8/layout/vList6"/>
    <dgm:cxn modelId="{BBBB8561-694F-494C-B17D-15A94C1D09A7}" type="presOf" srcId="{DFCA86B6-5687-435B-A3B8-9681B875BF18}" destId="{A7C77987-692B-456C-8FD3-0CE0AACB1AAD}" srcOrd="0" destOrd="1" presId="urn:microsoft.com/office/officeart/2005/8/layout/vList6"/>
    <dgm:cxn modelId="{52F40862-A1A5-4421-8483-37A037F4F37C}" type="presOf" srcId="{7D4BD80C-7BA7-44FA-A0A8-BFE2F4EDA660}" destId="{44C77BC6-209E-41D2-81B3-A6E66C3533E8}" srcOrd="0" destOrd="0" presId="urn:microsoft.com/office/officeart/2005/8/layout/vList6"/>
    <dgm:cxn modelId="{35CF5D46-86E8-4AEF-A8EE-2B6ADED14C83}" srcId="{7D4BD80C-7BA7-44FA-A0A8-BFE2F4EDA660}" destId="{132AE465-0F0C-49A9-8538-1DA53881F36F}" srcOrd="0" destOrd="0" parTransId="{1E7A8821-2940-4319-851E-18BB711573AD}" sibTransId="{9EE99373-55E8-42C1-901A-4AC49285B4B5}"/>
    <dgm:cxn modelId="{9B945466-CAAF-449B-933F-B07A1F107AE3}" srcId="{B9C1C8C7-E354-44C0-99B6-8AEBD64697E9}" destId="{7FEA4666-37FD-4DC4-A215-682CD8D647E1}" srcOrd="2" destOrd="0" parTransId="{1332C4A5-85C8-4BBA-8302-E1EB271A7126}" sibTransId="{E56D8BED-99FD-48CE-9785-4D831D272851}"/>
    <dgm:cxn modelId="{54859755-53FF-44E8-91D3-64E5BCE67D97}" srcId="{C997E006-46AB-4B5D-9FE1-2A6B4DC8C124}" destId="{B9C1C8C7-E354-44C0-99B6-8AEBD64697E9}" srcOrd="0" destOrd="0" parTransId="{1DE4C576-9CFA-4CEC-8CEA-1203A997A49A}" sibTransId="{A8AAAE24-A74F-4F34-90DD-A4729D71D63D}"/>
    <dgm:cxn modelId="{2E032D78-EE46-4398-9875-C72595DBAE21}" type="presOf" srcId="{BEFB76A2-25FE-4544-B732-AFA7405211B5}" destId="{A7C77987-692B-456C-8FD3-0CE0AACB1AAD}" srcOrd="0" destOrd="2" presId="urn:microsoft.com/office/officeart/2005/8/layout/vList6"/>
    <dgm:cxn modelId="{3F24F890-4E2B-4A6C-8397-33EFB572ECCE}" srcId="{B9C1C8C7-E354-44C0-99B6-8AEBD64697E9}" destId="{B71AEA79-92EE-461C-B1B2-6125B8CD8A8C}" srcOrd="1" destOrd="0" parTransId="{D818BDE5-BF17-43D1-8231-51C79F064698}" sibTransId="{610856B1-5254-4CF8-A3F1-EB8B856D770B}"/>
    <dgm:cxn modelId="{8F100598-B507-4CDC-A6C4-2E1B748F8BB5}" srcId="{7D4BD80C-7BA7-44FA-A0A8-BFE2F4EDA660}" destId="{BEFB76A2-25FE-4544-B732-AFA7405211B5}" srcOrd="2" destOrd="0" parTransId="{9F129337-2679-4441-A7D4-2A7E01453BA0}" sibTransId="{8047965C-6643-4F9E-9313-4B4BD9C68A81}"/>
    <dgm:cxn modelId="{2772909D-08AD-48B6-A8C8-308733E7ADE2}" type="presOf" srcId="{7FEA4666-37FD-4DC4-A215-682CD8D647E1}" destId="{DE7A33A9-CEAD-40B3-AA3E-CDE7A9026E5F}" srcOrd="0" destOrd="2" presId="urn:microsoft.com/office/officeart/2005/8/layout/vList6"/>
    <dgm:cxn modelId="{B8144DB1-8E1C-412F-B5F6-FEA2CDA3CC37}" type="presOf" srcId="{132AE465-0F0C-49A9-8538-1DA53881F36F}" destId="{A7C77987-692B-456C-8FD3-0CE0AACB1AAD}" srcOrd="0" destOrd="0" presId="urn:microsoft.com/office/officeart/2005/8/layout/vList6"/>
    <dgm:cxn modelId="{AC6EC1E1-2025-40E9-843D-3F6ACFC11BF0}" srcId="{7D4BD80C-7BA7-44FA-A0A8-BFE2F4EDA660}" destId="{DFCA86B6-5687-435B-A3B8-9681B875BF18}" srcOrd="1" destOrd="0" parTransId="{8C3D7B64-B9E6-45DC-A50D-1F836CB1B5E8}" sibTransId="{BA606F88-F2C2-4007-AD8C-435359260C81}"/>
    <dgm:cxn modelId="{911052FD-66B4-443D-B1AD-EAE3153808A8}" type="presOf" srcId="{FB6BA280-A818-4FDC-8B20-8DC49674DCFA}" destId="{DE7A33A9-CEAD-40B3-AA3E-CDE7A9026E5F}" srcOrd="0" destOrd="3" presId="urn:microsoft.com/office/officeart/2005/8/layout/vList6"/>
    <dgm:cxn modelId="{19AE8636-6255-4371-9299-0A64EB2B1F26}" type="presParOf" srcId="{61FB141F-131C-4C11-B77F-674FE668D552}" destId="{3C68C4E5-8430-4D5E-8B0E-22DE08CE772A}" srcOrd="0" destOrd="0" presId="urn:microsoft.com/office/officeart/2005/8/layout/vList6"/>
    <dgm:cxn modelId="{6BF35F47-56A6-41FD-A63D-39EA0D1D929B}" type="presParOf" srcId="{3C68C4E5-8430-4D5E-8B0E-22DE08CE772A}" destId="{DC342700-D00E-451D-9D26-FE83D7FC981C}" srcOrd="0" destOrd="0" presId="urn:microsoft.com/office/officeart/2005/8/layout/vList6"/>
    <dgm:cxn modelId="{D1606EE9-4D1D-431B-9775-B87CE7B8F2BA}" type="presParOf" srcId="{3C68C4E5-8430-4D5E-8B0E-22DE08CE772A}" destId="{DE7A33A9-CEAD-40B3-AA3E-CDE7A9026E5F}" srcOrd="1" destOrd="0" presId="urn:microsoft.com/office/officeart/2005/8/layout/vList6"/>
    <dgm:cxn modelId="{2ABB1C30-035B-40EA-A864-5CC6A7FD3DBB}" type="presParOf" srcId="{61FB141F-131C-4C11-B77F-674FE668D552}" destId="{C57B3294-351F-4D6E-B5FA-69777D193304}" srcOrd="1" destOrd="0" presId="urn:microsoft.com/office/officeart/2005/8/layout/vList6"/>
    <dgm:cxn modelId="{0BBC8B3F-7481-440E-887C-9742BA61CA2E}" type="presParOf" srcId="{61FB141F-131C-4C11-B77F-674FE668D552}" destId="{1547A841-D9DE-42B4-9D64-0E92DE762FF0}" srcOrd="2" destOrd="0" presId="urn:microsoft.com/office/officeart/2005/8/layout/vList6"/>
    <dgm:cxn modelId="{AA5ECF02-434B-47C5-9939-0A69214F1965}" type="presParOf" srcId="{1547A841-D9DE-42B4-9D64-0E92DE762FF0}" destId="{44C77BC6-209E-41D2-81B3-A6E66C3533E8}" srcOrd="0" destOrd="0" presId="urn:microsoft.com/office/officeart/2005/8/layout/vList6"/>
    <dgm:cxn modelId="{E840B163-4A3F-48B1-930A-E24EBE3410EF}" type="presParOf" srcId="{1547A841-D9DE-42B4-9D64-0E92DE762FF0}" destId="{A7C77987-692B-456C-8FD3-0CE0AACB1AAD}"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5B1F78-A742-4FDC-81A5-3658FFCC0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900C25-5296-45E5-8CDA-254B9C396A5A}">
      <dgm:prSet phldrT="[Văn bản]" custT="1"/>
      <dgm:spPr>
        <a:solidFill>
          <a:schemeClr val="bg2">
            <a:lumMod val="75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hiện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kế</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hoạch</a:t>
          </a:r>
          <a:r>
            <a:rPr lang="vi-VN" sz="3000" dirty="0">
              <a:solidFill>
                <a:schemeClr val="tx1"/>
              </a:solidFill>
              <a:latin typeface="Times New Roman" panose="02020603050405020304" pitchFamily="18" charset="0"/>
              <a:cs typeface="Times New Roman" panose="02020603050405020304" pitchFamily="18" charset="0"/>
            </a:rPr>
            <a:t> </a:t>
          </a:r>
          <a:endParaRPr lang="en-US" sz="3000" dirty="0">
            <a:solidFill>
              <a:schemeClr val="tx1"/>
            </a:solidFill>
            <a:latin typeface="Times New Roman" panose="02020603050405020304" pitchFamily="18" charset="0"/>
            <a:cs typeface="Times New Roman" panose="02020603050405020304" pitchFamily="18" charset="0"/>
          </a:endParaRPr>
        </a:p>
      </dgm:t>
    </dgm:pt>
    <dgm:pt modelId="{6749BFB3-7DA8-472B-A428-D16DF450906D}" type="parTrans" cxnId="{EF044C6D-B831-45C4-A59B-3B5078E67FB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F8D62F44-3C45-4CC8-B71C-35E091EEA4BE}" type="sibTrans" cxnId="{EF044C6D-B831-45C4-A59B-3B5078E67FB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121079F-3C60-4E0C-90E9-9DFD4CC003A2}">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Làm</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nghiệm</a:t>
          </a:r>
          <a:endParaRPr lang="en-US" sz="3000" dirty="0">
            <a:solidFill>
              <a:schemeClr val="tx1"/>
            </a:solidFill>
            <a:latin typeface="Times New Roman" panose="02020603050405020304" pitchFamily="18" charset="0"/>
            <a:cs typeface="Times New Roman" panose="02020603050405020304" pitchFamily="18" charset="0"/>
          </a:endParaRPr>
        </a:p>
      </dgm:t>
    </dgm:pt>
    <dgm:pt modelId="{80BD762C-1F2B-40B0-93D2-EA8CA1CDA671}" type="parTrans" cxnId="{0EE28BAF-8C78-4F61-9F95-11C6E5B2E57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BA5DCD46-4855-428D-9084-1F23642B9B1F}" type="sibTrans" cxnId="{0EE28BAF-8C78-4F61-9F95-11C6E5B2E57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E65BFAD-D5C4-481A-9D6A-360A6CDAB070}">
      <dgm:prSet phldrT="[Văn bản]" custT="1"/>
      <dgm:spPr/>
      <dgm:t>
        <a:bodyPr/>
        <a:lstStyle/>
        <a:p>
          <a:r>
            <a:rPr lang="vi-VN" sz="3000" dirty="0">
              <a:solidFill>
                <a:schemeClr val="tx1"/>
              </a:solidFill>
              <a:latin typeface="Times New Roman" panose="02020603050405020304" pitchFamily="18" charset="0"/>
              <a:cs typeface="Times New Roman" panose="02020603050405020304" pitchFamily="18" charset="0"/>
            </a:rPr>
            <a:t>Thu </a:t>
          </a:r>
          <a:r>
            <a:rPr lang="vi-VN" sz="3000" dirty="0" err="1">
              <a:solidFill>
                <a:schemeClr val="tx1"/>
              </a:solidFill>
              <a:latin typeface="Times New Roman" panose="02020603050405020304" pitchFamily="18" charset="0"/>
              <a:cs typeface="Times New Roman" panose="02020603050405020304" pitchFamily="18" charset="0"/>
            </a:rPr>
            <a:t>thập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và</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xử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lý</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số</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liệu</a:t>
          </a:r>
          <a:r>
            <a:rPr lang="vi-VN"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C80EC41-A407-45CE-A887-53E42BC41A10}" type="parTrans" cxnId="{9B649902-3210-4C2C-8337-AFBA931C40E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90FEFF38-0EB7-47A5-A3D3-088B169F63B9}" type="sibTrans" cxnId="{9B649902-3210-4C2C-8337-AFBA931C40E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4FF2445-382D-4E54-A980-5C1504DB596E}">
      <dgm:prSet phldrT="[Văn bản]" custT="1"/>
      <dgm:spPr>
        <a:solidFill>
          <a:schemeClr val="bg2">
            <a:lumMod val="9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Thí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nghiệm</a:t>
          </a:r>
          <a:r>
            <a:rPr lang="vi-VN" sz="3000" dirty="0">
              <a:solidFill>
                <a:schemeClr val="tx1"/>
              </a:solidFill>
              <a:latin typeface="Times New Roman" panose="02020603050405020304" pitchFamily="18" charset="0"/>
              <a:cs typeface="Times New Roman" panose="02020603050405020304" pitchFamily="18" charset="0"/>
            </a:rPr>
            <a:t> trên cho ta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quả</a:t>
          </a:r>
          <a:r>
            <a:rPr lang="vi-VN" sz="3000" dirty="0">
              <a:solidFill>
                <a:schemeClr val="tx1"/>
              </a:solidFill>
              <a:latin typeface="Times New Roman" panose="02020603050405020304" pitchFamily="18" charset="0"/>
              <a:cs typeface="Times New Roman" panose="02020603050405020304" pitchFamily="18" charset="0"/>
            </a:rPr>
            <a:t> như sau</a:t>
          </a:r>
          <a:r>
            <a:rPr lang="vi-VN"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latin typeface="Times New Roman" panose="02020603050405020304" pitchFamily="18" charset="0"/>
            <a:cs typeface="Times New Roman" panose="02020603050405020304" pitchFamily="18" charset="0"/>
          </a:endParaRPr>
        </a:p>
      </dgm:t>
    </dgm:pt>
    <dgm:pt modelId="{222D81ED-E390-402E-8568-A3EF1DCC7A73}" type="parTrans" cxnId="{6EE205AC-9DAB-440D-A524-33943E0A4BD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432E94B4-CF23-4D17-9E1F-6BEC39ADFF26}" type="sibTrans" cxnId="{6EE205AC-9DAB-440D-A524-33943E0A4BD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8B29867-9211-476A-A83B-786CBEF6FF97}">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Số</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tế</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bào</a:t>
          </a:r>
          <a:r>
            <a:rPr lang="vi-VN" sz="3000" dirty="0">
              <a:solidFill>
                <a:schemeClr val="tx1"/>
              </a:solidFill>
              <a:latin typeface="Times New Roman" panose="02020603050405020304" pitchFamily="18" charset="0"/>
              <a:cs typeface="Times New Roman" panose="02020603050405020304" pitchFamily="18" charset="0"/>
            </a:rPr>
            <a:t> ở cây </a:t>
          </a:r>
          <a:r>
            <a:rPr lang="vi-VN" sz="3000" dirty="0" err="1">
              <a:solidFill>
                <a:schemeClr val="tx1"/>
              </a:solidFill>
              <a:latin typeface="Times New Roman" panose="02020603050405020304" pitchFamily="18" charset="0"/>
              <a:cs typeface="Times New Roman" panose="02020603050405020304" pitchFamily="18" charset="0"/>
            </a:rPr>
            <a:t>trưởng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thành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lớn</a:t>
          </a:r>
          <a:r>
            <a:rPr lang="vi-VN" sz="3000" dirty="0">
              <a:solidFill>
                <a:schemeClr val="tx1"/>
              </a:solidFill>
              <a:latin typeface="Times New Roman" panose="02020603050405020304" pitchFamily="18" charset="0"/>
              <a:cs typeface="Times New Roman" panose="02020603050405020304" pitchFamily="18" charset="0"/>
            </a:rPr>
            <a:t> hơn so </a:t>
          </a:r>
          <a:r>
            <a:rPr lang="vi-VN" sz="3000" dirty="0" err="1">
              <a:solidFill>
                <a:schemeClr val="tx1"/>
              </a:solidFill>
              <a:latin typeface="Times New Roman" panose="02020603050405020304" pitchFamily="18" charset="0"/>
              <a:cs typeface="Times New Roman" panose="02020603050405020304" pitchFamily="18" charset="0"/>
            </a:rPr>
            <a:t>với</a:t>
          </a:r>
          <a:r>
            <a:rPr lang="vi-VN" sz="3000" dirty="0">
              <a:solidFill>
                <a:schemeClr val="tx1"/>
              </a:solidFill>
              <a:latin typeface="Times New Roman" panose="02020603050405020304" pitchFamily="18" charset="0"/>
              <a:cs typeface="Times New Roman" panose="02020603050405020304" pitchFamily="18" charset="0"/>
            </a:rPr>
            <a:t> cây chưa </a:t>
          </a:r>
          <a:r>
            <a:rPr lang="vi-VN" sz="3000" dirty="0" err="1">
              <a:solidFill>
                <a:schemeClr val="tx1"/>
              </a:solidFill>
              <a:latin typeface="Times New Roman" panose="02020603050405020304" pitchFamily="18" charset="0"/>
              <a:cs typeface="Times New Roman" panose="02020603050405020304" pitchFamily="18" charset="0"/>
            </a:rPr>
            <a:t>trưởng</a:t>
          </a:r>
          <a:r>
            <a:rPr lang="vi-VN" sz="3000" dirty="0">
              <a:solidFill>
                <a:schemeClr val="tx1"/>
              </a:solidFill>
              <a:latin typeface="Times New Roman" panose="02020603050405020304" pitchFamily="18" charset="0"/>
              <a:cs typeface="Times New Roman" panose="02020603050405020304" pitchFamily="18" charset="0"/>
            </a:rPr>
            <a:t> thanh </a:t>
          </a:r>
          <a:endParaRPr lang="en-US" sz="3000" dirty="0">
            <a:solidFill>
              <a:schemeClr val="tx1"/>
            </a:solidFill>
            <a:latin typeface="Times New Roman" panose="02020603050405020304" pitchFamily="18" charset="0"/>
            <a:cs typeface="Times New Roman" panose="02020603050405020304" pitchFamily="18" charset="0"/>
          </a:endParaRPr>
        </a:p>
      </dgm:t>
    </dgm:pt>
    <dgm:pt modelId="{94CF252A-1DE2-4E89-9C3F-D3E08A69A869}" type="parTrans" cxnId="{FE9E0DE0-1B0E-4803-A682-1B3A1F14609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B832D67-4A3F-4C77-B49E-0C12516E63FD}" type="sibTrans" cxnId="{FE9E0DE0-1B0E-4803-A682-1B3A1F14609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8250F0C7-1B6B-43CA-B6EA-F5EE480619EF}">
      <dgm:prSet phldrT="[Văn bản]" custT="1"/>
      <dgm:spPr>
        <a:solidFill>
          <a:schemeClr val="bg2">
            <a:lumMod val="9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Thí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nghiệm</a:t>
          </a:r>
          <a:r>
            <a:rPr lang="vi-VN" sz="3000" dirty="0">
              <a:solidFill>
                <a:schemeClr val="tx1"/>
              </a:solidFill>
              <a:latin typeface="Times New Roman" panose="02020603050405020304" pitchFamily="18" charset="0"/>
              <a:cs typeface="Times New Roman" panose="02020603050405020304" pitchFamily="18" charset="0"/>
            </a:rPr>
            <a:t> trên </a:t>
          </a:r>
          <a:r>
            <a:rPr lang="vi-VN" sz="3000" dirty="0" err="1">
              <a:solidFill>
                <a:schemeClr val="tx1"/>
              </a:solidFill>
              <a:latin typeface="Times New Roman" panose="02020603050405020304" pitchFamily="18" charset="0"/>
              <a:cs typeface="Times New Roman" panose="02020603050405020304" pitchFamily="18" charset="0"/>
            </a:rPr>
            <a:t>loại</a:t>
          </a:r>
          <a:r>
            <a:rPr lang="vi-VN" sz="3000" dirty="0">
              <a:solidFill>
                <a:schemeClr val="tx1"/>
              </a:solidFill>
              <a:latin typeface="Times New Roman" panose="02020603050405020304" pitchFamily="18" charset="0"/>
              <a:cs typeface="Times New Roman" panose="02020603050405020304" pitchFamily="18" charset="0"/>
            </a:rPr>
            <a:t> cây </a:t>
          </a:r>
          <a:r>
            <a:rPr lang="vi-VN" sz="3000" dirty="0" err="1">
              <a:solidFill>
                <a:schemeClr val="tx1"/>
              </a:solidFill>
              <a:latin typeface="Times New Roman" panose="02020603050405020304" pitchFamily="18" charset="0"/>
              <a:cs typeface="Times New Roman" panose="02020603050405020304" pitchFamily="18" charset="0"/>
            </a:rPr>
            <a:t>khác</a:t>
          </a:r>
          <a:endParaRPr lang="en-US" sz="3000" dirty="0">
            <a:solidFill>
              <a:schemeClr val="tx1"/>
            </a:solidFill>
            <a:latin typeface="Times New Roman" panose="02020603050405020304" pitchFamily="18" charset="0"/>
            <a:cs typeface="Times New Roman" panose="02020603050405020304" pitchFamily="18" charset="0"/>
          </a:endParaRPr>
        </a:p>
      </dgm:t>
    </dgm:pt>
    <dgm:pt modelId="{6EC6A3BC-C7AD-4B52-8D3B-228C0E46659C}" type="parTrans" cxnId="{8A5C8D43-FEA7-4BAF-BC7A-C0BE5DB8D6F8}">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CB32FF-9A3D-4299-899B-BD8BCD7ACCBA}" type="sibTrans" cxnId="{8A5C8D43-FEA7-4BAF-BC7A-C0BE5DB8D6F8}">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6FE2F74-7A29-41B9-A41D-CD9ABED3E2FF}">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Rút</a:t>
          </a:r>
          <a:r>
            <a:rPr lang="vi-VN" sz="3000" dirty="0">
              <a:solidFill>
                <a:schemeClr val="tx1"/>
              </a:solidFill>
              <a:latin typeface="Times New Roman" panose="02020603050405020304" pitchFamily="18" charset="0"/>
              <a:cs typeface="Times New Roman" panose="02020603050405020304" pitchFamily="18" charset="0"/>
            </a:rPr>
            <a:t> ra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quả</a:t>
          </a:r>
          <a:r>
            <a:rPr lang="vi-VN" sz="3000" dirty="0">
              <a:solidFill>
                <a:schemeClr val="tx1"/>
              </a:solidFill>
              <a:latin typeface="Times New Roman" panose="02020603050405020304" pitchFamily="18" charset="0"/>
              <a:cs typeface="Times New Roman" panose="02020603050405020304" pitchFamily="18" charset="0"/>
            </a:rPr>
            <a:t> tương </a:t>
          </a:r>
          <a:r>
            <a:rPr lang="vi-VN" sz="3000" dirty="0" err="1">
              <a:solidFill>
                <a:schemeClr val="tx1"/>
              </a:solidFill>
              <a:latin typeface="Times New Roman" panose="02020603050405020304" pitchFamily="18" charset="0"/>
              <a:cs typeface="Times New Roman" panose="02020603050405020304" pitchFamily="18" charset="0"/>
            </a:rPr>
            <a:t>tự</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941EFA4-616A-4B39-B39A-8C02DB96260D}" type="parTrans" cxnId="{90A3F5CB-0C29-4915-B959-A88E75BAA02D}">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36F09652-BBE9-4D1A-AE70-3C790C5B17E6}" type="sibTrans" cxnId="{90A3F5CB-0C29-4915-B959-A88E75BAA02D}">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D6A7DE4-2055-4498-8D5F-BAD0B9183878}">
      <dgm:prSet phldrT="[Văn bản]" custT="1"/>
      <dgm:spPr/>
      <dgm:t>
        <a:bodyPr/>
        <a:lstStyle/>
        <a:p>
          <a:r>
            <a:rPr lang="vi-VN" sz="3000" dirty="0">
              <a:solidFill>
                <a:schemeClr val="tx1"/>
              </a:solidFill>
              <a:latin typeface="Times New Roman" panose="02020603050405020304" pitchFamily="18" charset="0"/>
              <a:cs typeface="Times New Roman" panose="02020603050405020304" pitchFamily="18" charset="0"/>
            </a:rPr>
            <a:t>Phân </a:t>
          </a:r>
          <a:r>
            <a:rPr lang="vi-VN" sz="3000" dirty="0" err="1">
              <a:solidFill>
                <a:schemeClr val="tx1"/>
              </a:solidFill>
              <a:latin typeface="Times New Roman" panose="02020603050405020304" pitchFamily="18" charset="0"/>
              <a:cs typeface="Times New Roman" panose="02020603050405020304" pitchFamily="18" charset="0"/>
            </a:rPr>
            <a:t>tích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quả</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AC59F8D-9DC7-43AB-B593-5FA8C5A090F4}" type="parTrans" cxnId="{7B48416D-0A19-4759-A59E-41B6E3245150}">
      <dgm:prSet/>
      <dgm:spPr/>
      <dgm:t>
        <a:bodyPr/>
        <a:lstStyle/>
        <a:p>
          <a:endParaRPr lang="en-US"/>
        </a:p>
      </dgm:t>
    </dgm:pt>
    <dgm:pt modelId="{1599B54C-C604-4466-A2E9-788A572F82E6}" type="sibTrans" cxnId="{7B48416D-0A19-4759-A59E-41B6E3245150}">
      <dgm:prSet/>
      <dgm:spPr/>
      <dgm:t>
        <a:bodyPr/>
        <a:lstStyle/>
        <a:p>
          <a:endParaRPr lang="en-US"/>
        </a:p>
      </dgm:t>
    </dgm:pt>
    <dgm:pt modelId="{EF1D1E39-521E-4D11-A681-454C513C7F59}">
      <dgm:prSet phldrT="[Văn bản]" custT="1"/>
      <dgm:spPr/>
      <dgm:t>
        <a:bodyPr/>
        <a:lstStyle/>
        <a:p>
          <a:r>
            <a:rPr lang="vi-VN" sz="3000" dirty="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81AFE1F0-C201-4583-9F2A-FF6760F64B8B}" type="parTrans" cxnId="{8CA5C15C-F73A-4420-ACA7-E897860FC097}">
      <dgm:prSet/>
      <dgm:spPr/>
      <dgm:t>
        <a:bodyPr/>
        <a:lstStyle/>
        <a:p>
          <a:endParaRPr lang="en-US"/>
        </a:p>
      </dgm:t>
    </dgm:pt>
    <dgm:pt modelId="{0D8A6350-1E01-4748-A29B-31B82BCAD048}" type="sibTrans" cxnId="{8CA5C15C-F73A-4420-ACA7-E897860FC097}">
      <dgm:prSet/>
      <dgm:spPr/>
      <dgm:t>
        <a:bodyPr/>
        <a:lstStyle/>
        <a:p>
          <a:endParaRPr lang="en-US"/>
        </a:p>
      </dgm:t>
    </dgm:pt>
    <dgm:pt modelId="{11C2D2AF-1E63-47A4-8FD1-D12E19175282}" type="pres">
      <dgm:prSet presAssocID="{7F5B1F78-A742-4FDC-81A5-3658FFCC028E}" presName="Name0" presStyleCnt="0">
        <dgm:presLayoutVars>
          <dgm:dir/>
          <dgm:animLvl val="lvl"/>
          <dgm:resizeHandles val="exact"/>
        </dgm:presLayoutVars>
      </dgm:prSet>
      <dgm:spPr/>
    </dgm:pt>
    <dgm:pt modelId="{54D55D59-4D6B-451B-9451-6C824747EA3E}" type="pres">
      <dgm:prSet presAssocID="{C1900C25-5296-45E5-8CDA-254B9C396A5A}" presName="composite" presStyleCnt="0"/>
      <dgm:spPr/>
    </dgm:pt>
    <dgm:pt modelId="{0C789282-2EEB-43F6-B811-8022D212A658}" type="pres">
      <dgm:prSet presAssocID="{C1900C25-5296-45E5-8CDA-254B9C396A5A}" presName="parTx" presStyleLbl="alignNode1" presStyleIdx="0" presStyleCnt="3" custScaleY="216799">
        <dgm:presLayoutVars>
          <dgm:chMax val="0"/>
          <dgm:chPref val="0"/>
          <dgm:bulletEnabled val="1"/>
        </dgm:presLayoutVars>
      </dgm:prSet>
      <dgm:spPr/>
    </dgm:pt>
    <dgm:pt modelId="{0D2E3066-C2FC-48EE-9E5C-A93ED14A4EDA}" type="pres">
      <dgm:prSet presAssocID="{C1900C25-5296-45E5-8CDA-254B9C396A5A}" presName="desTx" presStyleLbl="alignAccFollowNode1" presStyleIdx="0" presStyleCnt="3" custLinFactNeighborX="-103" custLinFactNeighborY="17852">
        <dgm:presLayoutVars>
          <dgm:bulletEnabled val="1"/>
        </dgm:presLayoutVars>
      </dgm:prSet>
      <dgm:spPr/>
    </dgm:pt>
    <dgm:pt modelId="{1BC8AA6C-FE0B-49FE-91B1-6EC61C6BB866}" type="pres">
      <dgm:prSet presAssocID="{F8D62F44-3C45-4CC8-B71C-35E091EEA4BE}" presName="space" presStyleCnt="0"/>
      <dgm:spPr/>
    </dgm:pt>
    <dgm:pt modelId="{0CF183CE-5F2A-4405-A34D-69883437A9E8}" type="pres">
      <dgm:prSet presAssocID="{A4FF2445-382D-4E54-A980-5C1504DB596E}" presName="composite" presStyleCnt="0"/>
      <dgm:spPr/>
    </dgm:pt>
    <dgm:pt modelId="{9EB100FC-D149-42E9-BD03-7065CADCDBB1}" type="pres">
      <dgm:prSet presAssocID="{A4FF2445-382D-4E54-A980-5C1504DB596E}" presName="parTx" presStyleLbl="alignNode1" presStyleIdx="1" presStyleCnt="3" custScaleY="219988">
        <dgm:presLayoutVars>
          <dgm:chMax val="0"/>
          <dgm:chPref val="0"/>
          <dgm:bulletEnabled val="1"/>
        </dgm:presLayoutVars>
      </dgm:prSet>
      <dgm:spPr/>
    </dgm:pt>
    <dgm:pt modelId="{E26A6130-9CB9-46FD-8477-4EC14BAC6D4D}" type="pres">
      <dgm:prSet presAssocID="{A4FF2445-382D-4E54-A980-5C1504DB596E}" presName="desTx" presStyleLbl="alignAccFollowNode1" presStyleIdx="1" presStyleCnt="3" custLinFactNeighborX="-27" custLinFactNeighborY="15922">
        <dgm:presLayoutVars>
          <dgm:bulletEnabled val="1"/>
        </dgm:presLayoutVars>
      </dgm:prSet>
      <dgm:spPr/>
    </dgm:pt>
    <dgm:pt modelId="{10119C83-A4C0-4BA4-8176-B5CDFFF6AF1E}" type="pres">
      <dgm:prSet presAssocID="{432E94B4-CF23-4D17-9E1F-6BEC39ADFF26}" presName="space" presStyleCnt="0"/>
      <dgm:spPr/>
    </dgm:pt>
    <dgm:pt modelId="{9EFEFA2B-E75F-4808-8A22-F626AE9A5D80}" type="pres">
      <dgm:prSet presAssocID="{8250F0C7-1B6B-43CA-B6EA-F5EE480619EF}" presName="composite" presStyleCnt="0"/>
      <dgm:spPr/>
    </dgm:pt>
    <dgm:pt modelId="{A0818BAF-4B32-45BD-9A63-56E69334777C}" type="pres">
      <dgm:prSet presAssocID="{8250F0C7-1B6B-43CA-B6EA-F5EE480619EF}" presName="parTx" presStyleLbl="alignNode1" presStyleIdx="2" presStyleCnt="3" custScaleY="225330">
        <dgm:presLayoutVars>
          <dgm:chMax val="0"/>
          <dgm:chPref val="0"/>
          <dgm:bulletEnabled val="1"/>
        </dgm:presLayoutVars>
      </dgm:prSet>
      <dgm:spPr/>
    </dgm:pt>
    <dgm:pt modelId="{41A68F4D-14D1-4D15-8FE0-3186AB3D88C9}" type="pres">
      <dgm:prSet presAssocID="{8250F0C7-1B6B-43CA-B6EA-F5EE480619EF}" presName="desTx" presStyleLbl="alignAccFollowNode1" presStyleIdx="2" presStyleCnt="3" custScaleY="100000" custLinFactNeighborX="-299" custLinFactNeighborY="16216">
        <dgm:presLayoutVars>
          <dgm:bulletEnabled val="1"/>
        </dgm:presLayoutVars>
      </dgm:prSet>
      <dgm:spPr/>
    </dgm:pt>
  </dgm:ptLst>
  <dgm:cxnLst>
    <dgm:cxn modelId="{9B649902-3210-4C2C-8337-AFBA931C40E1}" srcId="{C1900C25-5296-45E5-8CDA-254B9C396A5A}" destId="{1E65BFAD-D5C4-481A-9D6A-360A6CDAB070}" srcOrd="1" destOrd="0" parTransId="{2C80EC41-A407-45CE-A887-53E42BC41A10}" sibTransId="{90FEFF38-0EB7-47A5-A3D3-088B169F63B9}"/>
    <dgm:cxn modelId="{145B070F-3561-4604-8558-1364B19402C1}" type="presOf" srcId="{DD6A7DE4-2055-4498-8D5F-BAD0B9183878}" destId="{0D2E3066-C2FC-48EE-9E5C-A93ED14A4EDA}" srcOrd="0" destOrd="2" presId="urn:microsoft.com/office/officeart/2005/8/layout/hList1"/>
    <dgm:cxn modelId="{9C12411C-B577-4C35-85E9-F5817AD74C62}" type="presOf" srcId="{C1900C25-5296-45E5-8CDA-254B9C396A5A}" destId="{0C789282-2EEB-43F6-B811-8022D212A658}" srcOrd="0" destOrd="0" presId="urn:microsoft.com/office/officeart/2005/8/layout/hList1"/>
    <dgm:cxn modelId="{08601221-FE03-4156-950A-42C1A3AE0C69}" type="presOf" srcId="{18B29867-9211-476A-A83B-786CBEF6FF97}" destId="{E26A6130-9CB9-46FD-8477-4EC14BAC6D4D}" srcOrd="0" destOrd="0" presId="urn:microsoft.com/office/officeart/2005/8/layout/hList1"/>
    <dgm:cxn modelId="{8CA5C15C-F73A-4420-ACA7-E897860FC097}" srcId="{C1900C25-5296-45E5-8CDA-254B9C396A5A}" destId="{EF1D1E39-521E-4D11-A681-454C513C7F59}" srcOrd="3" destOrd="0" parTransId="{81AFE1F0-C201-4583-9F2A-FF6760F64B8B}" sibTransId="{0D8A6350-1E01-4748-A29B-31B82BCAD048}"/>
    <dgm:cxn modelId="{AB657D43-0450-4026-BB1F-FE073B8AF1D5}" type="presOf" srcId="{8250F0C7-1B6B-43CA-B6EA-F5EE480619EF}" destId="{A0818BAF-4B32-45BD-9A63-56E69334777C}" srcOrd="0" destOrd="0" presId="urn:microsoft.com/office/officeart/2005/8/layout/hList1"/>
    <dgm:cxn modelId="{8A5C8D43-FEA7-4BAF-BC7A-C0BE5DB8D6F8}" srcId="{7F5B1F78-A742-4FDC-81A5-3658FFCC028E}" destId="{8250F0C7-1B6B-43CA-B6EA-F5EE480619EF}" srcOrd="2" destOrd="0" parTransId="{6EC6A3BC-C7AD-4B52-8D3B-228C0E46659C}" sibTransId="{7FCB32FF-9A3D-4299-899B-BD8BCD7ACCBA}"/>
    <dgm:cxn modelId="{7B48416D-0A19-4759-A59E-41B6E3245150}" srcId="{C1900C25-5296-45E5-8CDA-254B9C396A5A}" destId="{DD6A7DE4-2055-4498-8D5F-BAD0B9183878}" srcOrd="2" destOrd="0" parTransId="{2AC59F8D-9DC7-43AB-B593-5FA8C5A090F4}" sibTransId="{1599B54C-C604-4466-A2E9-788A572F82E6}"/>
    <dgm:cxn modelId="{EF044C6D-B831-45C4-A59B-3B5078E67FB0}" srcId="{7F5B1F78-A742-4FDC-81A5-3658FFCC028E}" destId="{C1900C25-5296-45E5-8CDA-254B9C396A5A}" srcOrd="0" destOrd="0" parTransId="{6749BFB3-7DA8-472B-A428-D16DF450906D}" sibTransId="{F8D62F44-3C45-4CC8-B71C-35E091EEA4BE}"/>
    <dgm:cxn modelId="{ECC3A253-757F-45EF-94D4-920F79D56CE2}" type="presOf" srcId="{EF1D1E39-521E-4D11-A681-454C513C7F59}" destId="{0D2E3066-C2FC-48EE-9E5C-A93ED14A4EDA}" srcOrd="0" destOrd="3" presId="urn:microsoft.com/office/officeart/2005/8/layout/hList1"/>
    <dgm:cxn modelId="{AB5DD556-7783-4D6E-8A53-DBE1DB016B91}" type="presOf" srcId="{26FE2F74-7A29-41B9-A41D-CD9ABED3E2FF}" destId="{41A68F4D-14D1-4D15-8FE0-3186AB3D88C9}" srcOrd="0" destOrd="0" presId="urn:microsoft.com/office/officeart/2005/8/layout/hList1"/>
    <dgm:cxn modelId="{35BB9E5A-3086-4D1E-9537-A4E3E68C6310}" type="presOf" srcId="{1E65BFAD-D5C4-481A-9D6A-360A6CDAB070}" destId="{0D2E3066-C2FC-48EE-9E5C-A93ED14A4EDA}" srcOrd="0" destOrd="1" presId="urn:microsoft.com/office/officeart/2005/8/layout/hList1"/>
    <dgm:cxn modelId="{5D3C1AA1-FB65-45FC-B78E-E63C66B51A13}" type="presOf" srcId="{D121079F-3C60-4E0C-90E9-9DFD4CC003A2}" destId="{0D2E3066-C2FC-48EE-9E5C-A93ED14A4EDA}" srcOrd="0" destOrd="0" presId="urn:microsoft.com/office/officeart/2005/8/layout/hList1"/>
    <dgm:cxn modelId="{6EE205AC-9DAB-440D-A524-33943E0A4BD6}" srcId="{7F5B1F78-A742-4FDC-81A5-3658FFCC028E}" destId="{A4FF2445-382D-4E54-A980-5C1504DB596E}" srcOrd="1" destOrd="0" parTransId="{222D81ED-E390-402E-8568-A3EF1DCC7A73}" sibTransId="{432E94B4-CF23-4D17-9E1F-6BEC39ADFF26}"/>
    <dgm:cxn modelId="{0EE28BAF-8C78-4F61-9F95-11C6E5B2E57B}" srcId="{C1900C25-5296-45E5-8CDA-254B9C396A5A}" destId="{D121079F-3C60-4E0C-90E9-9DFD4CC003A2}" srcOrd="0" destOrd="0" parTransId="{80BD762C-1F2B-40B0-93D2-EA8CA1CDA671}" sibTransId="{BA5DCD46-4855-428D-9084-1F23642B9B1F}"/>
    <dgm:cxn modelId="{87E7C6B6-2383-4F12-A813-6991C8E21C23}" type="presOf" srcId="{7F5B1F78-A742-4FDC-81A5-3658FFCC028E}" destId="{11C2D2AF-1E63-47A4-8FD1-D12E19175282}" srcOrd="0" destOrd="0" presId="urn:microsoft.com/office/officeart/2005/8/layout/hList1"/>
    <dgm:cxn modelId="{385586C7-DFE6-4AA7-A81E-A02150BCFD2C}" type="presOf" srcId="{A4FF2445-382D-4E54-A980-5C1504DB596E}" destId="{9EB100FC-D149-42E9-BD03-7065CADCDBB1}" srcOrd="0" destOrd="0" presId="urn:microsoft.com/office/officeart/2005/8/layout/hList1"/>
    <dgm:cxn modelId="{90A3F5CB-0C29-4915-B959-A88E75BAA02D}" srcId="{8250F0C7-1B6B-43CA-B6EA-F5EE480619EF}" destId="{26FE2F74-7A29-41B9-A41D-CD9ABED3E2FF}" srcOrd="0" destOrd="0" parTransId="{2941EFA4-616A-4B39-B39A-8C02DB96260D}" sibTransId="{36F09652-BBE9-4D1A-AE70-3C790C5B17E6}"/>
    <dgm:cxn modelId="{FE9E0DE0-1B0E-4803-A682-1B3A1F14609B}" srcId="{A4FF2445-382D-4E54-A980-5C1504DB596E}" destId="{18B29867-9211-476A-A83B-786CBEF6FF97}" srcOrd="0" destOrd="0" parTransId="{94CF252A-1DE2-4E89-9C3F-D3E08A69A869}" sibTransId="{2B832D67-4A3F-4C77-B49E-0C12516E63FD}"/>
    <dgm:cxn modelId="{8415CDEF-5F10-4A66-90E8-30E88389C18F}" type="presParOf" srcId="{11C2D2AF-1E63-47A4-8FD1-D12E19175282}" destId="{54D55D59-4D6B-451B-9451-6C824747EA3E}" srcOrd="0" destOrd="0" presId="urn:microsoft.com/office/officeart/2005/8/layout/hList1"/>
    <dgm:cxn modelId="{93DBEFAF-60D2-4914-8D32-62F72E5B2764}" type="presParOf" srcId="{54D55D59-4D6B-451B-9451-6C824747EA3E}" destId="{0C789282-2EEB-43F6-B811-8022D212A658}" srcOrd="0" destOrd="0" presId="urn:microsoft.com/office/officeart/2005/8/layout/hList1"/>
    <dgm:cxn modelId="{CC2229BF-D62D-4EA4-A84F-D26038710D86}" type="presParOf" srcId="{54D55D59-4D6B-451B-9451-6C824747EA3E}" destId="{0D2E3066-C2FC-48EE-9E5C-A93ED14A4EDA}" srcOrd="1" destOrd="0" presId="urn:microsoft.com/office/officeart/2005/8/layout/hList1"/>
    <dgm:cxn modelId="{54927F8D-4DB5-457A-9E7E-AC9F04A6F921}" type="presParOf" srcId="{11C2D2AF-1E63-47A4-8FD1-D12E19175282}" destId="{1BC8AA6C-FE0B-49FE-91B1-6EC61C6BB866}" srcOrd="1" destOrd="0" presId="urn:microsoft.com/office/officeart/2005/8/layout/hList1"/>
    <dgm:cxn modelId="{C24CAF28-2B59-4B14-8876-DA195EFF6C00}" type="presParOf" srcId="{11C2D2AF-1E63-47A4-8FD1-D12E19175282}" destId="{0CF183CE-5F2A-4405-A34D-69883437A9E8}" srcOrd="2" destOrd="0" presId="urn:microsoft.com/office/officeart/2005/8/layout/hList1"/>
    <dgm:cxn modelId="{EEF71AE4-FA1F-4E05-988C-4FB1F7DF1E26}" type="presParOf" srcId="{0CF183CE-5F2A-4405-A34D-69883437A9E8}" destId="{9EB100FC-D149-42E9-BD03-7065CADCDBB1}" srcOrd="0" destOrd="0" presId="urn:microsoft.com/office/officeart/2005/8/layout/hList1"/>
    <dgm:cxn modelId="{1D8DE283-4EFA-411D-933B-F2CFE08B43ED}" type="presParOf" srcId="{0CF183CE-5F2A-4405-A34D-69883437A9E8}" destId="{E26A6130-9CB9-46FD-8477-4EC14BAC6D4D}" srcOrd="1" destOrd="0" presId="urn:microsoft.com/office/officeart/2005/8/layout/hList1"/>
    <dgm:cxn modelId="{7C8D50B5-5ABB-4DB5-87BE-367C75CEC452}" type="presParOf" srcId="{11C2D2AF-1E63-47A4-8FD1-D12E19175282}" destId="{10119C83-A4C0-4BA4-8176-B5CDFFF6AF1E}" srcOrd="3" destOrd="0" presId="urn:microsoft.com/office/officeart/2005/8/layout/hList1"/>
    <dgm:cxn modelId="{F2B7D155-F397-44F3-8099-4D277FA86BE0}" type="presParOf" srcId="{11C2D2AF-1E63-47A4-8FD1-D12E19175282}" destId="{9EFEFA2B-E75F-4808-8A22-F626AE9A5D80}" srcOrd="4" destOrd="0" presId="urn:microsoft.com/office/officeart/2005/8/layout/hList1"/>
    <dgm:cxn modelId="{85271D62-A2EB-4BC5-8ACD-6978F2365B76}" type="presParOf" srcId="{9EFEFA2B-E75F-4808-8A22-F626AE9A5D80}" destId="{A0818BAF-4B32-45BD-9A63-56E69334777C}" srcOrd="0" destOrd="0" presId="urn:microsoft.com/office/officeart/2005/8/layout/hList1"/>
    <dgm:cxn modelId="{EF0FA62E-C916-443B-B0D6-637EEA3ABCB1}" type="presParOf" srcId="{9EFEFA2B-E75F-4808-8A22-F626AE9A5D80}" destId="{41A68F4D-14D1-4D15-8FE0-3186AB3D88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586F80-04DB-4BE4-B4C2-58C3B3D41EA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BECE508-3246-45AC-AEB8-E8256952F91E}">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Giả</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thuyết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51DC4F75-579F-4E6B-B4FB-5A0E43D10828}" type="parTrans" cxnId="{C3B123DF-51FB-48B2-BCF0-CE082D87B21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88667DA9-CC5B-4D71-9B66-1E37788E9D20}" type="sibTrans" cxnId="{C3B123DF-51FB-48B2-BCF0-CE082D87B21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5271308-878E-4ECC-B466-91E46C630E30}">
      <dgm:prSet phldrT="[Văn bản]" custT="1"/>
      <dgm:spPr>
        <a:solidFill>
          <a:schemeClr val="accent6">
            <a:lumMod val="40000"/>
            <a:lumOff val="6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Khẳng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định</a:t>
          </a:r>
          <a:endParaRPr lang="en-US" sz="3000" dirty="0">
            <a:solidFill>
              <a:schemeClr val="tx1"/>
            </a:solidFill>
            <a:latin typeface="Times New Roman" panose="02020603050405020304" pitchFamily="18" charset="0"/>
            <a:cs typeface="Times New Roman" panose="02020603050405020304" pitchFamily="18" charset="0"/>
          </a:endParaRPr>
        </a:p>
      </dgm:t>
    </dgm:pt>
    <dgm:pt modelId="{90A8E2E9-5A33-4E59-96F5-5A02213EAB65}" type="parTrans" cxnId="{3FD832AC-F35F-4462-8FED-FF204A1CD3A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4E15F572-7D8B-4960-95E5-5EFA8278364E}" type="sibTrans" cxnId="{3FD832AC-F35F-4462-8FED-FF204A1CD3A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6E04513E-E800-41DB-84F6-359B73534E9D}">
      <dgm:prSet phldrT="[Văn bản]" custT="1"/>
      <dgm:spPr>
        <a:solidFill>
          <a:schemeClr val="accent6">
            <a:lumMod val="40000"/>
            <a:lumOff val="6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Được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chấp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nhận</a:t>
          </a:r>
          <a:endParaRPr lang="en-US" sz="3000" dirty="0">
            <a:solidFill>
              <a:schemeClr val="tx1"/>
            </a:solidFill>
            <a:latin typeface="Times New Roman" panose="02020603050405020304" pitchFamily="18" charset="0"/>
            <a:cs typeface="Times New Roman" panose="02020603050405020304" pitchFamily="18" charset="0"/>
          </a:endParaRPr>
        </a:p>
      </dgm:t>
    </dgm:pt>
    <dgm:pt modelId="{DFB55BD5-5FBF-4332-8CC5-307CE44ADD6C}" type="parTrans" cxnId="{F6F04136-EBEF-4598-A017-C6F2D52484F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07C78D-E440-4BB2-9EB1-16FC9CC1FC4E}" type="sibTrans" cxnId="{F6F04136-EBEF-4598-A017-C6F2D52484F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E0DB13F0-77BF-4F6D-935A-7D37D6454723}">
      <dgm:prSet phldrT="[Văn bản]" custT="1"/>
      <dgm:spPr>
        <a:solidFill>
          <a:schemeClr val="accent6">
            <a:lumMod val="40000"/>
            <a:lumOff val="60000"/>
          </a:schemeClr>
        </a:solidFill>
      </dgm:spPr>
      <dgm:t>
        <a:bodyPr/>
        <a:lstStyle/>
        <a:p>
          <a:r>
            <a:rPr lang="vi-VN" sz="3000" dirty="0" err="1">
              <a:solidFill>
                <a:schemeClr val="tx1"/>
              </a:solidFill>
              <a:latin typeface="Times New Roman" panose="02020603050405020304" pitchFamily="18" charset="0"/>
              <a:cs typeface="Times New Roman" panose="02020603050405020304" pitchFamily="18" charset="0"/>
            </a:rPr>
            <a:t>Bị</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bác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bỏ</a:t>
          </a:r>
          <a:endParaRPr lang="en-US" sz="3000" dirty="0">
            <a:solidFill>
              <a:schemeClr val="tx1"/>
            </a:solidFill>
            <a:latin typeface="Times New Roman" panose="02020603050405020304" pitchFamily="18" charset="0"/>
            <a:cs typeface="Times New Roman" panose="02020603050405020304" pitchFamily="18" charset="0"/>
          </a:endParaRPr>
        </a:p>
      </dgm:t>
    </dgm:pt>
    <dgm:pt modelId="{D8A279B2-4678-42B1-8F5F-BF3DB701E989}" type="parTrans" cxnId="{F4072C1B-DDB5-4FF8-8255-6FBE8E9A38F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464173F1-16C3-4508-979F-9495B9370B8B}" type="sibTrans" cxnId="{F4072C1B-DDB5-4FF8-8255-6FBE8E9A38F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A1797AA-1C26-46AA-9F7D-ACD79F461723}" type="pres">
      <dgm:prSet presAssocID="{6A586F80-04DB-4BE4-B4C2-58C3B3D41EAC}" presName="Name0" presStyleCnt="0">
        <dgm:presLayoutVars>
          <dgm:chMax val="1"/>
          <dgm:chPref val="1"/>
          <dgm:dir/>
          <dgm:animOne val="branch"/>
          <dgm:animLvl val="lvl"/>
        </dgm:presLayoutVars>
      </dgm:prSet>
      <dgm:spPr/>
    </dgm:pt>
    <dgm:pt modelId="{159DFC4B-B9BF-4512-A472-4C31E726AAC8}" type="pres">
      <dgm:prSet presAssocID="{ABECE508-3246-45AC-AEB8-E8256952F91E}" presName="singleCycle" presStyleCnt="0"/>
      <dgm:spPr/>
    </dgm:pt>
    <dgm:pt modelId="{62F6A9DA-9BBC-41B9-A8F7-270980C4B44E}" type="pres">
      <dgm:prSet presAssocID="{ABECE508-3246-45AC-AEB8-E8256952F91E}" presName="singleCenter" presStyleLbl="node1" presStyleIdx="0" presStyleCnt="4" custScaleX="155410">
        <dgm:presLayoutVars>
          <dgm:chMax val="7"/>
          <dgm:chPref val="7"/>
        </dgm:presLayoutVars>
      </dgm:prSet>
      <dgm:spPr/>
    </dgm:pt>
    <dgm:pt modelId="{4F1BE90E-303C-40BE-81C5-44A15BA8BEDD}" type="pres">
      <dgm:prSet presAssocID="{90A8E2E9-5A33-4E59-96F5-5A02213EAB65}" presName="Name56" presStyleLbl="parChTrans1D2" presStyleIdx="0" presStyleCnt="3"/>
      <dgm:spPr/>
    </dgm:pt>
    <dgm:pt modelId="{B217FE35-043F-4CE5-BFC2-DCA41AFAABF1}" type="pres">
      <dgm:prSet presAssocID="{75271308-878E-4ECC-B466-91E46C630E30}" presName="text0" presStyleLbl="node1" presStyleIdx="1" presStyleCnt="4" custScaleX="255802">
        <dgm:presLayoutVars>
          <dgm:bulletEnabled val="1"/>
        </dgm:presLayoutVars>
      </dgm:prSet>
      <dgm:spPr/>
    </dgm:pt>
    <dgm:pt modelId="{7BD1B514-24F9-4544-905B-CFFF890EE033}" type="pres">
      <dgm:prSet presAssocID="{DFB55BD5-5FBF-4332-8CC5-307CE44ADD6C}" presName="Name56" presStyleLbl="parChTrans1D2" presStyleIdx="1" presStyleCnt="3"/>
      <dgm:spPr/>
    </dgm:pt>
    <dgm:pt modelId="{A9751570-54BD-4AA9-8688-9CDED906299F}" type="pres">
      <dgm:prSet presAssocID="{6E04513E-E800-41DB-84F6-359B73534E9D}" presName="text0" presStyleLbl="node1" presStyleIdx="2" presStyleCnt="4" custScaleX="296206" custRadScaleRad="141705" custRadScaleInc="206894">
        <dgm:presLayoutVars>
          <dgm:bulletEnabled val="1"/>
        </dgm:presLayoutVars>
      </dgm:prSet>
      <dgm:spPr/>
    </dgm:pt>
    <dgm:pt modelId="{171F3EEB-E446-4167-ABBE-5563F7A6BDE0}" type="pres">
      <dgm:prSet presAssocID="{D8A279B2-4678-42B1-8F5F-BF3DB701E989}" presName="Name56" presStyleLbl="parChTrans1D2" presStyleIdx="2" presStyleCnt="3"/>
      <dgm:spPr/>
    </dgm:pt>
    <dgm:pt modelId="{74F798E9-02B5-40C2-82C0-D7F2C7A45375}" type="pres">
      <dgm:prSet presAssocID="{E0DB13F0-77BF-4F6D-935A-7D37D6454723}" presName="text0" presStyleLbl="node1" presStyleIdx="3" presStyleCnt="4" custScaleX="302648" custRadScaleRad="147908" custRadScaleInc="-209873">
        <dgm:presLayoutVars>
          <dgm:bulletEnabled val="1"/>
        </dgm:presLayoutVars>
      </dgm:prSet>
      <dgm:spPr/>
    </dgm:pt>
  </dgm:ptLst>
  <dgm:cxnLst>
    <dgm:cxn modelId="{02237500-ACD9-461D-BD91-F9BFA98C0F35}" type="presOf" srcId="{90A8E2E9-5A33-4E59-96F5-5A02213EAB65}" destId="{4F1BE90E-303C-40BE-81C5-44A15BA8BEDD}" srcOrd="0" destOrd="0" presId="urn:microsoft.com/office/officeart/2008/layout/RadialCluster"/>
    <dgm:cxn modelId="{F4072C1B-DDB5-4FF8-8255-6FBE8E9A38FE}" srcId="{ABECE508-3246-45AC-AEB8-E8256952F91E}" destId="{E0DB13F0-77BF-4F6D-935A-7D37D6454723}" srcOrd="2" destOrd="0" parTransId="{D8A279B2-4678-42B1-8F5F-BF3DB701E989}" sibTransId="{464173F1-16C3-4508-979F-9495B9370B8B}"/>
    <dgm:cxn modelId="{F6F04136-EBEF-4598-A017-C6F2D52484F6}" srcId="{ABECE508-3246-45AC-AEB8-E8256952F91E}" destId="{6E04513E-E800-41DB-84F6-359B73534E9D}" srcOrd="1" destOrd="0" parTransId="{DFB55BD5-5FBF-4332-8CC5-307CE44ADD6C}" sibTransId="{7F07C78D-E440-4BB2-9EB1-16FC9CC1FC4E}"/>
    <dgm:cxn modelId="{00A71848-E502-44B1-A0B1-5C1201C61251}" type="presOf" srcId="{75271308-878E-4ECC-B466-91E46C630E30}" destId="{B217FE35-043F-4CE5-BFC2-DCA41AFAABF1}" srcOrd="0" destOrd="0" presId="urn:microsoft.com/office/officeart/2008/layout/RadialCluster"/>
    <dgm:cxn modelId="{53BEAF4D-C8E1-4693-976C-427B7A4A2143}" type="presOf" srcId="{DFB55BD5-5FBF-4332-8CC5-307CE44ADD6C}" destId="{7BD1B514-24F9-4544-905B-CFFF890EE033}" srcOrd="0" destOrd="0" presId="urn:microsoft.com/office/officeart/2008/layout/RadialCluster"/>
    <dgm:cxn modelId="{3EB35A70-B023-45F3-9987-2ADBF3F3DF4D}" type="presOf" srcId="{D8A279B2-4678-42B1-8F5F-BF3DB701E989}" destId="{171F3EEB-E446-4167-ABBE-5563F7A6BDE0}" srcOrd="0" destOrd="0" presId="urn:microsoft.com/office/officeart/2008/layout/RadialCluster"/>
    <dgm:cxn modelId="{3FD832AC-F35F-4462-8FED-FF204A1CD3A7}" srcId="{ABECE508-3246-45AC-AEB8-E8256952F91E}" destId="{75271308-878E-4ECC-B466-91E46C630E30}" srcOrd="0" destOrd="0" parTransId="{90A8E2E9-5A33-4E59-96F5-5A02213EAB65}" sibTransId="{4E15F572-7D8B-4960-95E5-5EFA8278364E}"/>
    <dgm:cxn modelId="{B8151CB5-704E-4D88-A48C-B390E01E7E3B}" type="presOf" srcId="{6E04513E-E800-41DB-84F6-359B73534E9D}" destId="{A9751570-54BD-4AA9-8688-9CDED906299F}" srcOrd="0" destOrd="0" presId="urn:microsoft.com/office/officeart/2008/layout/RadialCluster"/>
    <dgm:cxn modelId="{0F81CFCA-7606-48E6-A772-D751E047213E}" type="presOf" srcId="{E0DB13F0-77BF-4F6D-935A-7D37D6454723}" destId="{74F798E9-02B5-40C2-82C0-D7F2C7A45375}" srcOrd="0" destOrd="0" presId="urn:microsoft.com/office/officeart/2008/layout/RadialCluster"/>
    <dgm:cxn modelId="{C3B123DF-51FB-48B2-BCF0-CE082D87B210}" srcId="{6A586F80-04DB-4BE4-B4C2-58C3B3D41EAC}" destId="{ABECE508-3246-45AC-AEB8-E8256952F91E}" srcOrd="0" destOrd="0" parTransId="{51DC4F75-579F-4E6B-B4FB-5A0E43D10828}" sibTransId="{88667DA9-CC5B-4D71-9B66-1E37788E9D20}"/>
    <dgm:cxn modelId="{42D2A1F1-FAA4-4A94-931E-A5ADF05C3F10}" type="presOf" srcId="{ABECE508-3246-45AC-AEB8-E8256952F91E}" destId="{62F6A9DA-9BBC-41B9-A8F7-270980C4B44E}" srcOrd="0" destOrd="0" presId="urn:microsoft.com/office/officeart/2008/layout/RadialCluster"/>
    <dgm:cxn modelId="{DA1E61F3-1D75-4C1A-8F93-0B856E677879}" type="presOf" srcId="{6A586F80-04DB-4BE4-B4C2-58C3B3D41EAC}" destId="{DA1797AA-1C26-46AA-9F7D-ACD79F461723}" srcOrd="0" destOrd="0" presId="urn:microsoft.com/office/officeart/2008/layout/RadialCluster"/>
    <dgm:cxn modelId="{3802B72B-0B55-4EFA-B6C9-835A45DA48DD}" type="presParOf" srcId="{DA1797AA-1C26-46AA-9F7D-ACD79F461723}" destId="{159DFC4B-B9BF-4512-A472-4C31E726AAC8}" srcOrd="0" destOrd="0" presId="urn:microsoft.com/office/officeart/2008/layout/RadialCluster"/>
    <dgm:cxn modelId="{F8FEC287-E5EC-434A-9257-8A1C094DDBA5}" type="presParOf" srcId="{159DFC4B-B9BF-4512-A472-4C31E726AAC8}" destId="{62F6A9DA-9BBC-41B9-A8F7-270980C4B44E}" srcOrd="0" destOrd="0" presId="urn:microsoft.com/office/officeart/2008/layout/RadialCluster"/>
    <dgm:cxn modelId="{1038151B-563B-4268-970D-9E4A9F694C50}" type="presParOf" srcId="{159DFC4B-B9BF-4512-A472-4C31E726AAC8}" destId="{4F1BE90E-303C-40BE-81C5-44A15BA8BEDD}" srcOrd="1" destOrd="0" presId="urn:microsoft.com/office/officeart/2008/layout/RadialCluster"/>
    <dgm:cxn modelId="{DB83A7E5-A47C-4C0C-A6D3-FBB41A6868CE}" type="presParOf" srcId="{159DFC4B-B9BF-4512-A472-4C31E726AAC8}" destId="{B217FE35-043F-4CE5-BFC2-DCA41AFAABF1}" srcOrd="2" destOrd="0" presId="urn:microsoft.com/office/officeart/2008/layout/RadialCluster"/>
    <dgm:cxn modelId="{FFB08C48-1E2F-4C7A-B807-F367B2C96911}" type="presParOf" srcId="{159DFC4B-B9BF-4512-A472-4C31E726AAC8}" destId="{7BD1B514-24F9-4544-905B-CFFF890EE033}" srcOrd="3" destOrd="0" presId="urn:microsoft.com/office/officeart/2008/layout/RadialCluster"/>
    <dgm:cxn modelId="{E73967E6-320D-4260-B6CB-92956584714E}" type="presParOf" srcId="{159DFC4B-B9BF-4512-A472-4C31E726AAC8}" destId="{A9751570-54BD-4AA9-8688-9CDED906299F}" srcOrd="4" destOrd="0" presId="urn:microsoft.com/office/officeart/2008/layout/RadialCluster"/>
    <dgm:cxn modelId="{27C09F80-6375-41F2-AFF2-251C2756C6DC}" type="presParOf" srcId="{159DFC4B-B9BF-4512-A472-4C31E726AAC8}" destId="{171F3EEB-E446-4167-ABBE-5563F7A6BDE0}" srcOrd="5" destOrd="0" presId="urn:microsoft.com/office/officeart/2008/layout/RadialCluster"/>
    <dgm:cxn modelId="{E848FF57-9594-452B-8E7C-7CEA50C52722}" type="presParOf" srcId="{159DFC4B-B9BF-4512-A472-4C31E726AAC8}" destId="{74F798E9-02B5-40C2-82C0-D7F2C7A45375}"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210180-6F33-4B07-80DA-86959104621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0D2B7124-D01F-46BF-9E01-01E08ABB7C3F}">
      <dgm:prSet phldrT="[Văn bản]" custT="1"/>
      <dgm:spPr>
        <a:solidFill>
          <a:schemeClr val="bg1">
            <a:lumMod val="85000"/>
          </a:schemeClr>
        </a:solidFill>
      </dgm:spPr>
      <dgm:t>
        <a:bodyPr/>
        <a:lstStyle/>
        <a:p>
          <a:r>
            <a:rPr lang="vi-VN" sz="3500" dirty="0" err="1">
              <a:solidFill>
                <a:schemeClr val="tx2">
                  <a:lumMod val="10000"/>
                </a:schemeClr>
              </a:solidFill>
              <a:latin typeface="Times New Roman" panose="02020603050405020304" pitchFamily="18" charset="0"/>
              <a:cs typeface="Times New Roman" panose="02020603050405020304" pitchFamily="18" charset="0"/>
            </a:rPr>
            <a:t>Bước</a:t>
          </a:r>
          <a:r>
            <a:rPr lang="vi-VN" sz="3500" dirty="0">
              <a:solidFill>
                <a:schemeClr val="tx2">
                  <a:lumMod val="10000"/>
                </a:schemeClr>
              </a:solidFill>
              <a:latin typeface="Times New Roman" panose="02020603050405020304" pitchFamily="18" charset="0"/>
              <a:cs typeface="Times New Roman" panose="02020603050405020304" pitchFamily="18" charset="0"/>
            </a:rPr>
            <a:t> 1: quan </a:t>
          </a:r>
          <a:r>
            <a:rPr lang="vi-VN" sz="3500" dirty="0" err="1">
              <a:solidFill>
                <a:schemeClr val="tx2">
                  <a:lumMod val="10000"/>
                </a:schemeClr>
              </a:solidFill>
              <a:latin typeface="Times New Roman" panose="02020603050405020304" pitchFamily="18" charset="0"/>
              <a:cs typeface="Times New Roman" panose="02020603050405020304" pitchFamily="18" charset="0"/>
            </a:rPr>
            <a:t>sát</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và</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đặt</a:t>
          </a:r>
          <a:r>
            <a:rPr lang="vi-VN" sz="3500" dirty="0">
              <a:solidFill>
                <a:schemeClr val="tx2">
                  <a:lumMod val="10000"/>
                </a:schemeClr>
              </a:solidFill>
              <a:latin typeface="Times New Roman" panose="02020603050405020304" pitchFamily="18" charset="0"/>
              <a:cs typeface="Times New Roman" panose="02020603050405020304" pitchFamily="18" charset="0"/>
            </a:rPr>
            <a:t> câu </a:t>
          </a:r>
          <a:r>
            <a:rPr lang="vi-VN" sz="3500" dirty="0" err="1">
              <a:solidFill>
                <a:schemeClr val="tx2">
                  <a:lumMod val="10000"/>
                </a:schemeClr>
              </a:solidFill>
              <a:latin typeface="Times New Roman" panose="02020603050405020304" pitchFamily="18" charset="0"/>
              <a:cs typeface="Times New Roman" panose="02020603050405020304" pitchFamily="18" charset="0"/>
            </a:rPr>
            <a:t>hỏi</a:t>
          </a:r>
          <a:r>
            <a:rPr lang="vi-VN" sz="3500" dirty="0">
              <a:solidFill>
                <a:schemeClr val="tx2">
                  <a:lumMod val="10000"/>
                </a:schemeClr>
              </a:solidFill>
              <a:latin typeface="Times New Roman" panose="02020603050405020304" pitchFamily="18" charset="0"/>
              <a:cs typeface="Times New Roman" panose="02020603050405020304" pitchFamily="18" charset="0"/>
            </a:rPr>
            <a:t> nghiên </a:t>
          </a:r>
          <a:r>
            <a:rPr lang="vi-VN" sz="3500" dirty="0" err="1">
              <a:solidFill>
                <a:schemeClr val="tx2">
                  <a:lumMod val="10000"/>
                </a:schemeClr>
              </a:solidFill>
              <a:latin typeface="Times New Roman" panose="02020603050405020304" pitchFamily="18" charset="0"/>
              <a:cs typeface="Times New Roman" panose="02020603050405020304" pitchFamily="18" charset="0"/>
            </a:rPr>
            <a:t>cứu</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88996D0B-F8EB-4A03-A956-067398F9BF72}" type="parTrans" cxnId="{2D19AF8B-CDA6-43ED-B4A1-632FEBBD26A7}">
      <dgm:prSet/>
      <dgm:spPr/>
      <dgm:t>
        <a:bodyPr/>
        <a:lstStyle/>
        <a:p>
          <a:endParaRPr lang="en-US" sz="3300"/>
        </a:p>
      </dgm:t>
    </dgm:pt>
    <dgm:pt modelId="{0C429DF5-F63E-4B15-8296-69D9BDDFF0D0}" type="sibTrans" cxnId="{2D19AF8B-CDA6-43ED-B4A1-632FEBBD26A7}">
      <dgm:prSet/>
      <dgm:spPr/>
      <dgm:t>
        <a:bodyPr/>
        <a:lstStyle/>
        <a:p>
          <a:endParaRPr lang="en-US" sz="3300"/>
        </a:p>
      </dgm:t>
    </dgm:pt>
    <dgm:pt modelId="{C9113F2A-CA60-4407-AAFA-89DDFDCDC454}">
      <dgm:prSet phldrT="[Văn bản]" custT="1"/>
      <dgm:spPr>
        <a:solidFill>
          <a:schemeClr val="bg1">
            <a:lumMod val="85000"/>
          </a:schemeClr>
        </a:solidFill>
      </dgm:spPr>
      <dgm:t>
        <a:bodyPr/>
        <a:lstStyle/>
        <a:p>
          <a:pPr algn="l"/>
          <a:r>
            <a:rPr lang="en-US"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a:solidFill>
                <a:schemeClr val="tx2">
                  <a:lumMod val="10000"/>
                </a:schemeClr>
              </a:solidFill>
              <a:latin typeface="Times New Roman" panose="02020603050405020304" pitchFamily="18" charset="0"/>
              <a:cs typeface="Times New Roman" panose="02020603050405020304" pitchFamily="18" charset="0"/>
            </a:rPr>
            <a:t>Bước 2: hình thành giả thiết</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B0335A13-AFA0-49B8-A110-726E49D34031}" type="parTrans" cxnId="{970C65EC-8962-41BF-8CCA-66454B3F8D17}">
      <dgm:prSet/>
      <dgm:spPr/>
      <dgm:t>
        <a:bodyPr/>
        <a:lstStyle/>
        <a:p>
          <a:endParaRPr lang="en-US" sz="3300"/>
        </a:p>
      </dgm:t>
    </dgm:pt>
    <dgm:pt modelId="{606C10D8-FBD3-48C9-B115-4F0870BD40CA}" type="sibTrans" cxnId="{970C65EC-8962-41BF-8CCA-66454B3F8D17}">
      <dgm:prSet/>
      <dgm:spPr/>
      <dgm:t>
        <a:bodyPr/>
        <a:lstStyle/>
        <a:p>
          <a:endParaRPr lang="en-US" sz="3300"/>
        </a:p>
      </dgm:t>
    </dgm:pt>
    <dgm:pt modelId="{7854BFC1-5E07-401B-85F4-039E6433A18F}">
      <dgm:prSet phldrT="[Văn bản]" custT="1"/>
      <dgm:spPr>
        <a:solidFill>
          <a:schemeClr val="bg1">
            <a:lumMod val="85000"/>
          </a:schemeClr>
        </a:solidFill>
      </dgm:spPr>
      <dgm:t>
        <a:bodyPr/>
        <a:lstStyle/>
        <a:p>
          <a:pPr algn="l"/>
          <a:r>
            <a:rPr lang="en-US"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a:solidFill>
                <a:schemeClr val="tx2">
                  <a:lumMod val="10000"/>
                </a:schemeClr>
              </a:solidFill>
              <a:latin typeface="Times New Roman" panose="02020603050405020304" pitchFamily="18" charset="0"/>
              <a:cs typeface="Times New Roman" panose="02020603050405020304" pitchFamily="18" charset="0"/>
            </a:rPr>
            <a:t>Bước 3: lập kế hoạch kiểm tra giả thiết</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CED5CACD-D4F4-4C41-B187-5DF08F4BB47E}" type="parTrans" cxnId="{E0C14EBB-7891-4813-B5CA-D9AA921B168B}">
      <dgm:prSet/>
      <dgm:spPr/>
      <dgm:t>
        <a:bodyPr/>
        <a:lstStyle/>
        <a:p>
          <a:endParaRPr lang="en-US" sz="3300"/>
        </a:p>
      </dgm:t>
    </dgm:pt>
    <dgm:pt modelId="{DB1F9C5C-9A92-4835-8E0C-B2EE591E32B7}" type="sibTrans" cxnId="{E0C14EBB-7891-4813-B5CA-D9AA921B168B}">
      <dgm:prSet/>
      <dgm:spPr/>
      <dgm:t>
        <a:bodyPr/>
        <a:lstStyle/>
        <a:p>
          <a:endParaRPr lang="en-US" sz="3300"/>
        </a:p>
      </dgm:t>
    </dgm:pt>
    <dgm:pt modelId="{613A7EE5-4D40-46D9-AE8E-A96496F6ED0C}">
      <dgm:prSet phldrT="[Văn bản]" custT="1"/>
      <dgm:spPr>
        <a:solidFill>
          <a:schemeClr val="bg1">
            <a:lumMod val="75000"/>
          </a:schemeClr>
        </a:solidFill>
      </dgm:spPr>
      <dgm:t>
        <a:bodyPr/>
        <a:lstStyle/>
        <a:p>
          <a:pPr algn="l"/>
          <a:r>
            <a:rPr lang="en-US"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a:solidFill>
                <a:schemeClr val="tx2">
                  <a:lumMod val="10000"/>
                </a:schemeClr>
              </a:solidFill>
              <a:latin typeface="Times New Roman" panose="02020603050405020304" pitchFamily="18" charset="0"/>
              <a:cs typeface="Times New Roman" panose="02020603050405020304" pitchFamily="18" charset="0"/>
            </a:rPr>
            <a:t>Bước 4: thực hiện kế hoạch</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BD146832-B7CF-44AE-947D-FD139E86E134}" type="parTrans" cxnId="{6E52C339-8176-48FF-BF49-AB5F1F44CE8D}">
      <dgm:prSet/>
      <dgm:spPr/>
      <dgm:t>
        <a:bodyPr/>
        <a:lstStyle/>
        <a:p>
          <a:endParaRPr lang="en-US" sz="3300"/>
        </a:p>
      </dgm:t>
    </dgm:pt>
    <dgm:pt modelId="{F5694486-49D6-4575-9047-3F9B35727223}" type="sibTrans" cxnId="{6E52C339-8176-48FF-BF49-AB5F1F44CE8D}">
      <dgm:prSet/>
      <dgm:spPr/>
      <dgm:t>
        <a:bodyPr/>
        <a:lstStyle/>
        <a:p>
          <a:endParaRPr lang="en-US" sz="3300"/>
        </a:p>
      </dgm:t>
    </dgm:pt>
    <dgm:pt modelId="{F0910DB0-4660-4B9A-9E17-F9A9EA35E890}">
      <dgm:prSet phldrT="[Văn bản]" custT="1"/>
      <dgm:spPr>
        <a:solidFill>
          <a:schemeClr val="bg1">
            <a:lumMod val="85000"/>
          </a:schemeClr>
        </a:solidFill>
      </dgm:spPr>
      <dgm:t>
        <a:bodyPr/>
        <a:lstStyle/>
        <a:p>
          <a:pPr algn="l"/>
          <a:r>
            <a:rPr lang="en-US"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a:solidFill>
                <a:schemeClr val="tx2">
                  <a:lumMod val="10000"/>
                </a:schemeClr>
              </a:solidFill>
              <a:latin typeface="Times New Roman" panose="02020603050405020304" pitchFamily="18" charset="0"/>
              <a:cs typeface="Times New Roman" panose="02020603050405020304" pitchFamily="18" charset="0"/>
            </a:rPr>
            <a:t>Bước 5: Kết luận</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C86F3D93-B313-4448-AC9F-BE4B5223AB7A}" type="parTrans" cxnId="{E65FEC99-C4E8-4904-8D0D-C063901A7EF6}">
      <dgm:prSet/>
      <dgm:spPr/>
      <dgm:t>
        <a:bodyPr/>
        <a:lstStyle/>
        <a:p>
          <a:endParaRPr lang="en-US" sz="3300"/>
        </a:p>
      </dgm:t>
    </dgm:pt>
    <dgm:pt modelId="{C4BEB932-5CFD-4EDA-9202-8389D67A3054}" type="sibTrans" cxnId="{E65FEC99-C4E8-4904-8D0D-C063901A7EF6}">
      <dgm:prSet/>
      <dgm:spPr/>
      <dgm:t>
        <a:bodyPr/>
        <a:lstStyle/>
        <a:p>
          <a:endParaRPr lang="en-US" sz="3300"/>
        </a:p>
      </dgm:t>
    </dgm:pt>
    <dgm:pt modelId="{F808CEEC-4AA0-41B5-98AF-C219D25A58BA}">
      <dgm:prSet phldrT="[Văn bản]" custT="1"/>
      <dgm:spPr>
        <a:solidFill>
          <a:schemeClr val="bg1">
            <a:lumMod val="75000"/>
          </a:schemeClr>
        </a:solidFill>
      </dgm:spPr>
      <dgm:t>
        <a:bodyPr/>
        <a:lstStyle/>
        <a:p>
          <a:r>
            <a:rPr lang="vi-VN" sz="3500" dirty="0" err="1">
              <a:solidFill>
                <a:schemeClr val="tx2">
                  <a:lumMod val="10000"/>
                </a:schemeClr>
              </a:solidFill>
              <a:latin typeface="Times New Roman" panose="02020603050405020304" pitchFamily="18" charset="0"/>
              <a:cs typeface="Times New Roman" panose="02020603050405020304" pitchFamily="18" charset="0"/>
            </a:rPr>
            <a:t>Giả</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thiết</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đúng</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Giả</a:t>
          </a:r>
          <a:r>
            <a:rPr lang="vi-VN" sz="3500" dirty="0">
              <a:solidFill>
                <a:schemeClr val="tx2">
                  <a:lumMod val="10000"/>
                </a:schemeClr>
              </a:solidFill>
              <a:latin typeface="Times New Roman" panose="02020603050405020304" pitchFamily="18" charset="0"/>
              <a:cs typeface="Times New Roman" panose="02020603050405020304" pitchFamily="18" charset="0"/>
            </a:rPr>
            <a:t> </a:t>
          </a:r>
          <a:r>
            <a:rPr lang="vi-VN" sz="3500" dirty="0" err="1">
              <a:solidFill>
                <a:schemeClr val="tx2">
                  <a:lumMod val="10000"/>
                </a:schemeClr>
              </a:solidFill>
              <a:latin typeface="Times New Roman" panose="02020603050405020304" pitchFamily="18" charset="0"/>
              <a:cs typeface="Times New Roman" panose="02020603050405020304" pitchFamily="18" charset="0"/>
            </a:rPr>
            <a:t>thiết</a:t>
          </a:r>
          <a:r>
            <a:rPr lang="vi-VN" sz="3500" dirty="0">
              <a:solidFill>
                <a:schemeClr val="tx2">
                  <a:lumMod val="10000"/>
                </a:schemeClr>
              </a:solidFill>
              <a:latin typeface="Times New Roman" panose="02020603050405020304" pitchFamily="18" charset="0"/>
              <a:cs typeface="Times New Roman" panose="02020603050405020304" pitchFamily="18" charset="0"/>
            </a:rPr>
            <a:t> sai</a:t>
          </a:r>
          <a:endParaRPr lang="en-US" sz="3500" dirty="0">
            <a:solidFill>
              <a:schemeClr val="tx2">
                <a:lumMod val="10000"/>
              </a:schemeClr>
            </a:solidFill>
            <a:latin typeface="Times New Roman" panose="02020603050405020304" pitchFamily="18" charset="0"/>
            <a:cs typeface="Times New Roman" panose="02020603050405020304" pitchFamily="18" charset="0"/>
          </a:endParaRPr>
        </a:p>
      </dgm:t>
    </dgm:pt>
    <dgm:pt modelId="{0FFAE4B3-E5F5-4E38-80AB-068FA1C65BA8}" type="parTrans" cxnId="{1B990186-730E-4A40-86DE-AD77AD60C058}">
      <dgm:prSet/>
      <dgm:spPr/>
      <dgm:t>
        <a:bodyPr/>
        <a:lstStyle/>
        <a:p>
          <a:endParaRPr lang="en-US" sz="3300"/>
        </a:p>
      </dgm:t>
    </dgm:pt>
    <dgm:pt modelId="{AD4CE1E4-D439-48B1-8F59-D5F06ADE75B3}" type="sibTrans" cxnId="{1B990186-730E-4A40-86DE-AD77AD60C058}">
      <dgm:prSet/>
      <dgm:spPr/>
      <dgm:t>
        <a:bodyPr/>
        <a:lstStyle/>
        <a:p>
          <a:endParaRPr lang="en-US" sz="3300"/>
        </a:p>
      </dgm:t>
    </dgm:pt>
    <dgm:pt modelId="{0DD3E6B3-1524-43F7-BA59-DA8619862EF5}" type="pres">
      <dgm:prSet presAssocID="{76210180-6F33-4B07-80DA-869591046211}" presName="Name0" presStyleCnt="0">
        <dgm:presLayoutVars>
          <dgm:dir/>
          <dgm:animLvl val="lvl"/>
          <dgm:resizeHandles val="exact"/>
        </dgm:presLayoutVars>
      </dgm:prSet>
      <dgm:spPr/>
    </dgm:pt>
    <dgm:pt modelId="{341D0133-EE8F-46FC-87E0-813949075079}" type="pres">
      <dgm:prSet presAssocID="{F0910DB0-4660-4B9A-9E17-F9A9EA35E890}" presName="boxAndChildren" presStyleCnt="0"/>
      <dgm:spPr/>
    </dgm:pt>
    <dgm:pt modelId="{C7FD89EA-F3B7-4D7F-99EC-1333271BC867}" type="pres">
      <dgm:prSet presAssocID="{F0910DB0-4660-4B9A-9E17-F9A9EA35E890}" presName="parentTextBox" presStyleLbl="node1" presStyleIdx="0" presStyleCnt="6"/>
      <dgm:spPr/>
    </dgm:pt>
    <dgm:pt modelId="{BB6624FF-D707-4ADC-A9E0-94F2F25E9EB5}" type="pres">
      <dgm:prSet presAssocID="{AD4CE1E4-D439-48B1-8F59-D5F06ADE75B3}" presName="sp" presStyleCnt="0"/>
      <dgm:spPr/>
    </dgm:pt>
    <dgm:pt modelId="{504EAAAD-1747-40F5-90AD-92E03DE77DA2}" type="pres">
      <dgm:prSet presAssocID="{F808CEEC-4AA0-41B5-98AF-C219D25A58BA}" presName="arrowAndChildren" presStyleCnt="0"/>
      <dgm:spPr/>
    </dgm:pt>
    <dgm:pt modelId="{9A7BC7FD-6FCB-4BAA-A756-D79A21482D42}" type="pres">
      <dgm:prSet presAssocID="{F808CEEC-4AA0-41B5-98AF-C219D25A58BA}" presName="parentTextArrow" presStyleLbl="node1" presStyleIdx="1" presStyleCnt="6" custLinFactNeighborY="-90"/>
      <dgm:spPr/>
    </dgm:pt>
    <dgm:pt modelId="{B2502524-A14D-4D38-9A6B-B77AAD4F8BBB}" type="pres">
      <dgm:prSet presAssocID="{F5694486-49D6-4575-9047-3F9B35727223}" presName="sp" presStyleCnt="0"/>
      <dgm:spPr/>
    </dgm:pt>
    <dgm:pt modelId="{9588C092-FC81-48FA-A932-EFD69A103713}" type="pres">
      <dgm:prSet presAssocID="{613A7EE5-4D40-46D9-AE8E-A96496F6ED0C}" presName="arrowAndChildren" presStyleCnt="0"/>
      <dgm:spPr/>
    </dgm:pt>
    <dgm:pt modelId="{D84A2840-8199-4D66-9566-86FB7AFEDAE1}" type="pres">
      <dgm:prSet presAssocID="{613A7EE5-4D40-46D9-AE8E-A96496F6ED0C}" presName="parentTextArrow" presStyleLbl="node1" presStyleIdx="2" presStyleCnt="6"/>
      <dgm:spPr/>
    </dgm:pt>
    <dgm:pt modelId="{3F529B58-B243-4EF7-8D71-AB3D2536DDEC}" type="pres">
      <dgm:prSet presAssocID="{DB1F9C5C-9A92-4835-8E0C-B2EE591E32B7}" presName="sp" presStyleCnt="0"/>
      <dgm:spPr/>
    </dgm:pt>
    <dgm:pt modelId="{7CAA7032-733D-46C8-A0CE-745519A77CE4}" type="pres">
      <dgm:prSet presAssocID="{7854BFC1-5E07-401B-85F4-039E6433A18F}" presName="arrowAndChildren" presStyleCnt="0"/>
      <dgm:spPr/>
    </dgm:pt>
    <dgm:pt modelId="{ABB30EB6-70AB-40E1-999E-C3260494B8E5}" type="pres">
      <dgm:prSet presAssocID="{7854BFC1-5E07-401B-85F4-039E6433A18F}" presName="parentTextArrow" presStyleLbl="node1" presStyleIdx="3" presStyleCnt="6"/>
      <dgm:spPr/>
    </dgm:pt>
    <dgm:pt modelId="{B838ADCF-BE34-42CF-8771-4C8506979EC7}" type="pres">
      <dgm:prSet presAssocID="{606C10D8-FBD3-48C9-B115-4F0870BD40CA}" presName="sp" presStyleCnt="0"/>
      <dgm:spPr/>
    </dgm:pt>
    <dgm:pt modelId="{D7CC89BE-C91C-4ED2-876E-6FD7DE202DE8}" type="pres">
      <dgm:prSet presAssocID="{C9113F2A-CA60-4407-AAFA-89DDFDCDC454}" presName="arrowAndChildren" presStyleCnt="0"/>
      <dgm:spPr/>
    </dgm:pt>
    <dgm:pt modelId="{5EEDA4AC-5E58-4CCB-B05F-8407771151A7}" type="pres">
      <dgm:prSet presAssocID="{C9113F2A-CA60-4407-AAFA-89DDFDCDC454}" presName="parentTextArrow" presStyleLbl="node1" presStyleIdx="4" presStyleCnt="6"/>
      <dgm:spPr/>
    </dgm:pt>
    <dgm:pt modelId="{90312418-F17E-40D9-83AD-89002D426042}" type="pres">
      <dgm:prSet presAssocID="{0C429DF5-F63E-4B15-8296-69D9BDDFF0D0}" presName="sp" presStyleCnt="0"/>
      <dgm:spPr/>
    </dgm:pt>
    <dgm:pt modelId="{90BE7847-D0B1-4EF8-866B-C0F31584401F}" type="pres">
      <dgm:prSet presAssocID="{0D2B7124-D01F-46BF-9E01-01E08ABB7C3F}" presName="arrowAndChildren" presStyleCnt="0"/>
      <dgm:spPr/>
    </dgm:pt>
    <dgm:pt modelId="{AD88D1DA-DBA0-4508-8C14-AEFBFE422450}" type="pres">
      <dgm:prSet presAssocID="{0D2B7124-D01F-46BF-9E01-01E08ABB7C3F}" presName="parentTextArrow" presStyleLbl="node1" presStyleIdx="5" presStyleCnt="6" custLinFactNeighborX="650" custLinFactNeighborY="6290"/>
      <dgm:spPr/>
    </dgm:pt>
  </dgm:ptLst>
  <dgm:cxnLst>
    <dgm:cxn modelId="{0381300D-0687-4F22-A8CC-F981F0CFEA58}" type="presOf" srcId="{C9113F2A-CA60-4407-AAFA-89DDFDCDC454}" destId="{5EEDA4AC-5E58-4CCB-B05F-8407771151A7}" srcOrd="0" destOrd="0" presId="urn:microsoft.com/office/officeart/2005/8/layout/process4"/>
    <dgm:cxn modelId="{17C9EC20-D222-4FB2-8EAF-F604413F4ED7}" type="presOf" srcId="{F808CEEC-4AA0-41B5-98AF-C219D25A58BA}" destId="{9A7BC7FD-6FCB-4BAA-A756-D79A21482D42}" srcOrd="0" destOrd="0" presId="urn:microsoft.com/office/officeart/2005/8/layout/process4"/>
    <dgm:cxn modelId="{6E52C339-8176-48FF-BF49-AB5F1F44CE8D}" srcId="{76210180-6F33-4B07-80DA-869591046211}" destId="{613A7EE5-4D40-46D9-AE8E-A96496F6ED0C}" srcOrd="3" destOrd="0" parTransId="{BD146832-B7CF-44AE-947D-FD139E86E134}" sibTransId="{F5694486-49D6-4575-9047-3F9B35727223}"/>
    <dgm:cxn modelId="{1B990186-730E-4A40-86DE-AD77AD60C058}" srcId="{76210180-6F33-4B07-80DA-869591046211}" destId="{F808CEEC-4AA0-41B5-98AF-C219D25A58BA}" srcOrd="4" destOrd="0" parTransId="{0FFAE4B3-E5F5-4E38-80AB-068FA1C65BA8}" sibTransId="{AD4CE1E4-D439-48B1-8F59-D5F06ADE75B3}"/>
    <dgm:cxn modelId="{0A282C87-AE8F-4ACD-BBFD-B435583CD5ED}" type="presOf" srcId="{76210180-6F33-4B07-80DA-869591046211}" destId="{0DD3E6B3-1524-43F7-BA59-DA8619862EF5}" srcOrd="0" destOrd="0" presId="urn:microsoft.com/office/officeart/2005/8/layout/process4"/>
    <dgm:cxn modelId="{2D19AF8B-CDA6-43ED-B4A1-632FEBBD26A7}" srcId="{76210180-6F33-4B07-80DA-869591046211}" destId="{0D2B7124-D01F-46BF-9E01-01E08ABB7C3F}" srcOrd="0" destOrd="0" parTransId="{88996D0B-F8EB-4A03-A956-067398F9BF72}" sibTransId="{0C429DF5-F63E-4B15-8296-69D9BDDFF0D0}"/>
    <dgm:cxn modelId="{E65FEC99-C4E8-4904-8D0D-C063901A7EF6}" srcId="{76210180-6F33-4B07-80DA-869591046211}" destId="{F0910DB0-4660-4B9A-9E17-F9A9EA35E890}" srcOrd="5" destOrd="0" parTransId="{C86F3D93-B313-4448-AC9F-BE4B5223AB7A}" sibTransId="{C4BEB932-5CFD-4EDA-9202-8389D67A3054}"/>
    <dgm:cxn modelId="{13BA0DA6-7CF5-45F4-A166-D79EBA0B1A2D}" type="presOf" srcId="{F0910DB0-4660-4B9A-9E17-F9A9EA35E890}" destId="{C7FD89EA-F3B7-4D7F-99EC-1333271BC867}" srcOrd="0" destOrd="0" presId="urn:microsoft.com/office/officeart/2005/8/layout/process4"/>
    <dgm:cxn modelId="{E0C14EBB-7891-4813-B5CA-D9AA921B168B}" srcId="{76210180-6F33-4B07-80DA-869591046211}" destId="{7854BFC1-5E07-401B-85F4-039E6433A18F}" srcOrd="2" destOrd="0" parTransId="{CED5CACD-D4F4-4C41-B187-5DF08F4BB47E}" sibTransId="{DB1F9C5C-9A92-4835-8E0C-B2EE591E32B7}"/>
    <dgm:cxn modelId="{05893CDB-96E5-429B-94ED-1878AB06F74B}" type="presOf" srcId="{613A7EE5-4D40-46D9-AE8E-A96496F6ED0C}" destId="{D84A2840-8199-4D66-9566-86FB7AFEDAE1}" srcOrd="0" destOrd="0" presId="urn:microsoft.com/office/officeart/2005/8/layout/process4"/>
    <dgm:cxn modelId="{368240DC-B468-4D2E-B55C-332B60E675EB}" type="presOf" srcId="{7854BFC1-5E07-401B-85F4-039E6433A18F}" destId="{ABB30EB6-70AB-40E1-999E-C3260494B8E5}" srcOrd="0" destOrd="0" presId="urn:microsoft.com/office/officeart/2005/8/layout/process4"/>
    <dgm:cxn modelId="{970C65EC-8962-41BF-8CCA-66454B3F8D17}" srcId="{76210180-6F33-4B07-80DA-869591046211}" destId="{C9113F2A-CA60-4407-AAFA-89DDFDCDC454}" srcOrd="1" destOrd="0" parTransId="{B0335A13-AFA0-49B8-A110-726E49D34031}" sibTransId="{606C10D8-FBD3-48C9-B115-4F0870BD40CA}"/>
    <dgm:cxn modelId="{1A9A31F2-CCFF-485C-85B5-F11767D3CB66}" type="presOf" srcId="{0D2B7124-D01F-46BF-9E01-01E08ABB7C3F}" destId="{AD88D1DA-DBA0-4508-8C14-AEFBFE422450}" srcOrd="0" destOrd="0" presId="urn:microsoft.com/office/officeart/2005/8/layout/process4"/>
    <dgm:cxn modelId="{3E02A589-A6DD-4B1A-82BE-B8EBAD4F27C9}" type="presParOf" srcId="{0DD3E6B3-1524-43F7-BA59-DA8619862EF5}" destId="{341D0133-EE8F-46FC-87E0-813949075079}" srcOrd="0" destOrd="0" presId="urn:microsoft.com/office/officeart/2005/8/layout/process4"/>
    <dgm:cxn modelId="{85AAA720-1F2A-43ED-AA6D-CA0483DEB1AB}" type="presParOf" srcId="{341D0133-EE8F-46FC-87E0-813949075079}" destId="{C7FD89EA-F3B7-4D7F-99EC-1333271BC867}" srcOrd="0" destOrd="0" presId="urn:microsoft.com/office/officeart/2005/8/layout/process4"/>
    <dgm:cxn modelId="{B906A0C2-173B-4467-982F-9007E3789BB3}" type="presParOf" srcId="{0DD3E6B3-1524-43F7-BA59-DA8619862EF5}" destId="{BB6624FF-D707-4ADC-A9E0-94F2F25E9EB5}" srcOrd="1" destOrd="0" presId="urn:microsoft.com/office/officeart/2005/8/layout/process4"/>
    <dgm:cxn modelId="{179A00DE-93F1-4F30-AB98-827AF3BA7EDE}" type="presParOf" srcId="{0DD3E6B3-1524-43F7-BA59-DA8619862EF5}" destId="{504EAAAD-1747-40F5-90AD-92E03DE77DA2}" srcOrd="2" destOrd="0" presId="urn:microsoft.com/office/officeart/2005/8/layout/process4"/>
    <dgm:cxn modelId="{FBDE6AB6-5D8F-4319-B773-7234AF6D3138}" type="presParOf" srcId="{504EAAAD-1747-40F5-90AD-92E03DE77DA2}" destId="{9A7BC7FD-6FCB-4BAA-A756-D79A21482D42}" srcOrd="0" destOrd="0" presId="urn:microsoft.com/office/officeart/2005/8/layout/process4"/>
    <dgm:cxn modelId="{DC1FA8B2-11A5-46D6-896E-4A98F4AC666A}" type="presParOf" srcId="{0DD3E6B3-1524-43F7-BA59-DA8619862EF5}" destId="{B2502524-A14D-4D38-9A6B-B77AAD4F8BBB}" srcOrd="3" destOrd="0" presId="urn:microsoft.com/office/officeart/2005/8/layout/process4"/>
    <dgm:cxn modelId="{F4F0AE1C-7B8C-440C-AFD9-82B560B7C313}" type="presParOf" srcId="{0DD3E6B3-1524-43F7-BA59-DA8619862EF5}" destId="{9588C092-FC81-48FA-A932-EFD69A103713}" srcOrd="4" destOrd="0" presId="urn:microsoft.com/office/officeart/2005/8/layout/process4"/>
    <dgm:cxn modelId="{C52B79E0-C1E0-4388-9834-7B669EC2F16B}" type="presParOf" srcId="{9588C092-FC81-48FA-A932-EFD69A103713}" destId="{D84A2840-8199-4D66-9566-86FB7AFEDAE1}" srcOrd="0" destOrd="0" presId="urn:microsoft.com/office/officeart/2005/8/layout/process4"/>
    <dgm:cxn modelId="{B86C7185-1CED-43D2-9562-C9209790FFF8}" type="presParOf" srcId="{0DD3E6B3-1524-43F7-BA59-DA8619862EF5}" destId="{3F529B58-B243-4EF7-8D71-AB3D2536DDEC}" srcOrd="5" destOrd="0" presId="urn:microsoft.com/office/officeart/2005/8/layout/process4"/>
    <dgm:cxn modelId="{3887BD4B-5F27-46DC-934A-F047952D7677}" type="presParOf" srcId="{0DD3E6B3-1524-43F7-BA59-DA8619862EF5}" destId="{7CAA7032-733D-46C8-A0CE-745519A77CE4}" srcOrd="6" destOrd="0" presId="urn:microsoft.com/office/officeart/2005/8/layout/process4"/>
    <dgm:cxn modelId="{F3A86256-02C6-4C89-A69B-0E83732697A3}" type="presParOf" srcId="{7CAA7032-733D-46C8-A0CE-745519A77CE4}" destId="{ABB30EB6-70AB-40E1-999E-C3260494B8E5}" srcOrd="0" destOrd="0" presId="urn:microsoft.com/office/officeart/2005/8/layout/process4"/>
    <dgm:cxn modelId="{A1802787-F417-4C9F-93C0-ECA5F0BAC407}" type="presParOf" srcId="{0DD3E6B3-1524-43F7-BA59-DA8619862EF5}" destId="{B838ADCF-BE34-42CF-8771-4C8506979EC7}" srcOrd="7" destOrd="0" presId="urn:microsoft.com/office/officeart/2005/8/layout/process4"/>
    <dgm:cxn modelId="{4FFE1043-72AF-44D7-9840-DAE437060E72}" type="presParOf" srcId="{0DD3E6B3-1524-43F7-BA59-DA8619862EF5}" destId="{D7CC89BE-C91C-4ED2-876E-6FD7DE202DE8}" srcOrd="8" destOrd="0" presId="urn:microsoft.com/office/officeart/2005/8/layout/process4"/>
    <dgm:cxn modelId="{3D9091EB-03DE-4E24-B06F-0789A8CD11C5}" type="presParOf" srcId="{D7CC89BE-C91C-4ED2-876E-6FD7DE202DE8}" destId="{5EEDA4AC-5E58-4CCB-B05F-8407771151A7}" srcOrd="0" destOrd="0" presId="urn:microsoft.com/office/officeart/2005/8/layout/process4"/>
    <dgm:cxn modelId="{565E8F33-5F33-4A78-BFA8-970AEB58AEBA}" type="presParOf" srcId="{0DD3E6B3-1524-43F7-BA59-DA8619862EF5}" destId="{90312418-F17E-40D9-83AD-89002D426042}" srcOrd="9" destOrd="0" presId="urn:microsoft.com/office/officeart/2005/8/layout/process4"/>
    <dgm:cxn modelId="{B8624ED5-5B4F-45A4-B38E-11847178686C}" type="presParOf" srcId="{0DD3E6B3-1524-43F7-BA59-DA8619862EF5}" destId="{90BE7847-D0B1-4EF8-866B-C0F31584401F}" srcOrd="10" destOrd="0" presId="urn:microsoft.com/office/officeart/2005/8/layout/process4"/>
    <dgm:cxn modelId="{E93A6B2F-3F69-4354-82DF-D4AEA7521309}" type="presParOf" srcId="{90BE7847-D0B1-4EF8-866B-C0F31584401F}" destId="{AD88D1DA-DBA0-4508-8C14-AEFBFE42245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E89CEE-4657-4AC0-8BDC-C73CF7102F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170EC63-46E2-4C7B-BDEB-2773FBD2B87C}">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sống</a:t>
          </a:r>
          <a:r>
            <a:rPr lang="vi-VN" sz="3500" dirty="0">
              <a:latin typeface="Times New Roman" panose="02020603050405020304" pitchFamily="18" charset="0"/>
              <a:cs typeface="Times New Roman" panose="02020603050405020304" pitchFamily="18" charset="0"/>
            </a:rPr>
            <a:t> trên </a:t>
          </a:r>
          <a:r>
            <a:rPr lang="vi-VN" sz="3500" dirty="0" err="1">
              <a:latin typeface="Times New Roman" panose="02020603050405020304" pitchFamily="18" charset="0"/>
              <a:cs typeface="Times New Roman" panose="02020603050405020304" pitchFamily="18" charset="0"/>
            </a:rPr>
            <a:t>cạn</a:t>
          </a:r>
          <a:endParaRPr lang="en-US" sz="3500" dirty="0">
            <a:latin typeface="Times New Roman" panose="02020603050405020304" pitchFamily="18" charset="0"/>
            <a:cs typeface="Times New Roman" panose="02020603050405020304" pitchFamily="18" charset="0"/>
          </a:endParaRPr>
        </a:p>
      </dgm:t>
    </dgm:pt>
    <dgm:pt modelId="{915F23E5-EAE2-457B-87EA-ED2C61A52B68}" type="parTrans" cxnId="{ACEA6959-712E-4754-93FE-2DAB576B104B}">
      <dgm:prSet/>
      <dgm:spPr/>
      <dgm:t>
        <a:bodyPr/>
        <a:lstStyle/>
        <a:p>
          <a:endParaRPr lang="en-US" sz="3500">
            <a:latin typeface="Times New Roman" panose="02020603050405020304" pitchFamily="18" charset="0"/>
            <a:cs typeface="Times New Roman" panose="02020603050405020304" pitchFamily="18" charset="0"/>
          </a:endParaRPr>
        </a:p>
      </dgm:t>
    </dgm:pt>
    <dgm:pt modelId="{11468EED-BBE8-43BF-AAF8-62147CC128A7}" type="sibTrans" cxnId="{ACEA6959-712E-4754-93FE-2DAB576B104B}">
      <dgm:prSet/>
      <dgm:spPr/>
      <dgm:t>
        <a:bodyPr/>
        <a:lstStyle/>
        <a:p>
          <a:endParaRPr lang="en-US" sz="3500">
            <a:latin typeface="Times New Roman" panose="02020603050405020304" pitchFamily="18" charset="0"/>
            <a:cs typeface="Times New Roman" panose="02020603050405020304" pitchFamily="18" charset="0"/>
          </a:endParaRPr>
        </a:p>
      </dgm:t>
    </dgm:pt>
    <dgm:pt modelId="{79137427-0B6F-4335-BEBB-3E82CC206F3F}">
      <dgm:prSet phldrT="[Văn bản]" custT="1"/>
      <dgm:spPr>
        <a:solidFill>
          <a:schemeClr val="accent6">
            <a:lumMod val="60000"/>
            <a:lumOff val="40000"/>
          </a:schemeClr>
        </a:solidFill>
      </dgm:spPr>
      <dgm:t>
        <a:bodyPr/>
        <a:lstStyle/>
        <a:p>
          <a:pPr algn="ctr"/>
          <a:r>
            <a:rPr lang="vi-VN" sz="3500" dirty="0">
              <a:solidFill>
                <a:srgbClr val="00B0F0"/>
              </a:solidFill>
              <a:latin typeface="Times New Roman" panose="02020603050405020304" pitchFamily="18" charset="0"/>
              <a:cs typeface="Times New Roman" panose="02020603050405020304" pitchFamily="18" charset="0"/>
            </a:rPr>
            <a:t>Tê </a:t>
          </a:r>
          <a:r>
            <a:rPr lang="vi-VN" sz="3500" dirty="0" err="1">
              <a:solidFill>
                <a:srgbClr val="00B0F0"/>
              </a:solidFill>
              <a:latin typeface="Times New Roman" panose="02020603050405020304" pitchFamily="18" charset="0"/>
              <a:cs typeface="Times New Roman" panose="02020603050405020304" pitchFamily="18" charset="0"/>
            </a:rPr>
            <a:t>giác</a:t>
          </a:r>
          <a:r>
            <a:rPr lang="vi-VN" sz="3500" dirty="0">
              <a:solidFill>
                <a:srgbClr val="00B0F0"/>
              </a:solidFill>
              <a:latin typeface="Times New Roman" panose="02020603050405020304" pitchFamily="18" charset="0"/>
              <a:cs typeface="Times New Roman" panose="02020603050405020304" pitchFamily="18" charset="0"/>
            </a:rPr>
            <a:t>, hươu, sư </a:t>
          </a:r>
          <a:r>
            <a:rPr lang="vi-VN" sz="3500" dirty="0" err="1">
              <a:solidFill>
                <a:srgbClr val="00B0F0"/>
              </a:solidFill>
              <a:latin typeface="Times New Roman" panose="02020603050405020304" pitchFamily="18" charset="0"/>
              <a:cs typeface="Times New Roman" panose="02020603050405020304" pitchFamily="18" charset="0"/>
            </a:rPr>
            <a:t>tử</a:t>
          </a:r>
          <a:r>
            <a:rPr lang="vi-VN" sz="3500" dirty="0">
              <a:solidFill>
                <a:srgbClr val="00B0F0"/>
              </a:solidFill>
              <a:latin typeface="Times New Roman" panose="02020603050405020304" pitchFamily="18" charset="0"/>
              <a:cs typeface="Times New Roman" panose="02020603050405020304" pitchFamily="18" charset="0"/>
            </a:rPr>
            <a:t>, trâu </a:t>
          </a:r>
          <a:r>
            <a:rPr lang="vi-VN" sz="3500" dirty="0" err="1">
              <a:solidFill>
                <a:srgbClr val="00B0F0"/>
              </a:solidFill>
              <a:latin typeface="Times New Roman" panose="02020603050405020304" pitchFamily="18" charset="0"/>
              <a:cs typeface="Times New Roman" panose="02020603050405020304" pitchFamily="18" charset="0"/>
            </a:rPr>
            <a:t>rừng</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ngựa</a:t>
          </a:r>
          <a:r>
            <a:rPr lang="vi-VN" sz="3500" dirty="0">
              <a:solidFill>
                <a:srgbClr val="00B0F0"/>
              </a:solidFill>
              <a:latin typeface="Times New Roman" panose="02020603050405020304" pitchFamily="18" charset="0"/>
              <a:cs typeface="Times New Roman" panose="02020603050405020304" pitchFamily="18" charset="0"/>
            </a:rPr>
            <a:t>,...</a:t>
          </a:r>
          <a:endParaRPr lang="en-US" sz="3500" dirty="0">
            <a:solidFill>
              <a:srgbClr val="00B0F0"/>
            </a:solidFill>
            <a:latin typeface="Times New Roman" panose="02020603050405020304" pitchFamily="18" charset="0"/>
            <a:cs typeface="Times New Roman" panose="02020603050405020304" pitchFamily="18" charset="0"/>
          </a:endParaRPr>
        </a:p>
      </dgm:t>
    </dgm:pt>
    <dgm:pt modelId="{99091F1F-63E2-428B-B46D-0978AEA46957}" type="parTrans" cxnId="{ABFBF5A4-8D4D-4407-B91E-9EC259D8B6B1}">
      <dgm:prSet/>
      <dgm:spPr/>
      <dgm:t>
        <a:bodyPr/>
        <a:lstStyle/>
        <a:p>
          <a:endParaRPr lang="en-US" sz="3500">
            <a:latin typeface="Times New Roman" panose="02020603050405020304" pitchFamily="18" charset="0"/>
            <a:cs typeface="Times New Roman" panose="02020603050405020304" pitchFamily="18" charset="0"/>
          </a:endParaRPr>
        </a:p>
      </dgm:t>
    </dgm:pt>
    <dgm:pt modelId="{3B7B63E2-6F3C-476F-8654-CB6CF50099A3}" type="sibTrans" cxnId="{ABFBF5A4-8D4D-4407-B91E-9EC259D8B6B1}">
      <dgm:prSet/>
      <dgm:spPr/>
      <dgm:t>
        <a:bodyPr/>
        <a:lstStyle/>
        <a:p>
          <a:endParaRPr lang="en-US" sz="3500">
            <a:latin typeface="Times New Roman" panose="02020603050405020304" pitchFamily="18" charset="0"/>
            <a:cs typeface="Times New Roman" panose="02020603050405020304" pitchFamily="18" charset="0"/>
          </a:endParaRPr>
        </a:p>
      </dgm:t>
    </dgm:pt>
    <dgm:pt modelId="{831288F7-5399-48B3-AD87-C719BE237B49}">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sống</a:t>
          </a:r>
          <a:r>
            <a:rPr lang="vi-VN" sz="3500" dirty="0">
              <a:latin typeface="Times New Roman" panose="02020603050405020304" pitchFamily="18" charset="0"/>
              <a:cs typeface="Times New Roman" panose="02020603050405020304" pitchFamily="18" charset="0"/>
            </a:rPr>
            <a:t> </a:t>
          </a:r>
          <a:r>
            <a:rPr lang="vi-VN" sz="3500" dirty="0" err="1">
              <a:latin typeface="Times New Roman" panose="02020603050405020304" pitchFamily="18" charset="0"/>
              <a:cs typeface="Times New Roman" panose="02020603050405020304" pitchFamily="18" charset="0"/>
            </a:rPr>
            <a:t>dưới</a:t>
          </a:r>
          <a:r>
            <a:rPr lang="vi-VN" sz="3500" dirty="0">
              <a:latin typeface="Times New Roman" panose="02020603050405020304" pitchFamily="18" charset="0"/>
              <a:cs typeface="Times New Roman" panose="02020603050405020304" pitchFamily="18" charset="0"/>
            </a:rPr>
            <a:t> </a:t>
          </a:r>
          <a:r>
            <a:rPr lang="vi-VN" sz="3500" dirty="0" err="1">
              <a:latin typeface="Times New Roman" panose="02020603050405020304" pitchFamily="18" charset="0"/>
              <a:cs typeface="Times New Roman" panose="02020603050405020304" pitchFamily="18" charset="0"/>
            </a:rPr>
            <a:t>nước</a:t>
          </a:r>
          <a:endParaRPr lang="en-US" sz="3500" dirty="0">
            <a:latin typeface="Times New Roman" panose="02020603050405020304" pitchFamily="18" charset="0"/>
            <a:cs typeface="Times New Roman" panose="02020603050405020304" pitchFamily="18" charset="0"/>
          </a:endParaRPr>
        </a:p>
      </dgm:t>
    </dgm:pt>
    <dgm:pt modelId="{26FC20BD-7D6E-40D0-A1E8-C2CC1CF0FAC8}" type="parTrans" cxnId="{F2253FD6-5D8D-40A4-BC98-8BE3BCD9F946}">
      <dgm:prSet/>
      <dgm:spPr/>
      <dgm:t>
        <a:bodyPr/>
        <a:lstStyle/>
        <a:p>
          <a:endParaRPr lang="en-US" sz="3500">
            <a:latin typeface="Times New Roman" panose="02020603050405020304" pitchFamily="18" charset="0"/>
            <a:cs typeface="Times New Roman" panose="02020603050405020304" pitchFamily="18" charset="0"/>
          </a:endParaRPr>
        </a:p>
      </dgm:t>
    </dgm:pt>
    <dgm:pt modelId="{2533C8E7-D690-483F-8D88-0AA89C327688}" type="sibTrans" cxnId="{F2253FD6-5D8D-40A4-BC98-8BE3BCD9F946}">
      <dgm:prSet/>
      <dgm:spPr/>
      <dgm:t>
        <a:bodyPr/>
        <a:lstStyle/>
        <a:p>
          <a:endParaRPr lang="en-US" sz="3500">
            <a:latin typeface="Times New Roman" panose="02020603050405020304" pitchFamily="18" charset="0"/>
            <a:cs typeface="Times New Roman" panose="02020603050405020304" pitchFamily="18" charset="0"/>
          </a:endParaRPr>
        </a:p>
      </dgm:t>
    </dgm:pt>
    <dgm:pt modelId="{DEA1C9A5-1159-432C-AAD1-1AF31EBBEF05}">
      <dgm:prSet phldrT="[Văn bản]" custT="1"/>
      <dgm:spPr>
        <a:solidFill>
          <a:schemeClr val="accent6">
            <a:lumMod val="60000"/>
            <a:lumOff val="40000"/>
          </a:schemeClr>
        </a:solidFill>
      </dgm:spPr>
      <dgm:t>
        <a:bodyPr/>
        <a:lstStyle/>
        <a:p>
          <a:r>
            <a:rPr lang="vi-VN" sz="3500" dirty="0" err="1">
              <a:solidFill>
                <a:srgbClr val="00B0F0"/>
              </a:solidFill>
              <a:latin typeface="Times New Roman" panose="02020603050405020304" pitchFamily="18" charset="0"/>
              <a:cs typeface="Times New Roman" panose="02020603050405020304" pitchFamily="18" charset="0"/>
            </a:rPr>
            <a:t>Vịt</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hà</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mã</a:t>
          </a:r>
          <a:r>
            <a:rPr lang="vi-VN" sz="3500" dirty="0">
              <a:solidFill>
                <a:srgbClr val="00B0F0"/>
              </a:solidFill>
              <a:latin typeface="Times New Roman" panose="02020603050405020304" pitchFamily="18" charset="0"/>
              <a:cs typeface="Times New Roman" panose="02020603050405020304" pitchFamily="18" charset="0"/>
            </a:rPr>
            <a:t>, ...</a:t>
          </a:r>
          <a:endParaRPr lang="en-US" sz="3500" dirty="0">
            <a:solidFill>
              <a:srgbClr val="00B0F0"/>
            </a:solidFill>
            <a:latin typeface="Times New Roman" panose="02020603050405020304" pitchFamily="18" charset="0"/>
            <a:cs typeface="Times New Roman" panose="02020603050405020304" pitchFamily="18" charset="0"/>
          </a:endParaRPr>
        </a:p>
      </dgm:t>
    </dgm:pt>
    <dgm:pt modelId="{9218F550-41D5-4127-AC22-DD7C67E67109}" type="parTrans" cxnId="{04461439-579C-41F7-8F89-CD805D1C30EF}">
      <dgm:prSet/>
      <dgm:spPr/>
      <dgm:t>
        <a:bodyPr/>
        <a:lstStyle/>
        <a:p>
          <a:endParaRPr lang="en-US" sz="3500">
            <a:latin typeface="Times New Roman" panose="02020603050405020304" pitchFamily="18" charset="0"/>
            <a:cs typeface="Times New Roman" panose="02020603050405020304" pitchFamily="18" charset="0"/>
          </a:endParaRPr>
        </a:p>
      </dgm:t>
    </dgm:pt>
    <dgm:pt modelId="{ACD500B6-2F8A-471D-9495-C1ED30AF628A}" type="sibTrans" cxnId="{04461439-579C-41F7-8F89-CD805D1C30EF}">
      <dgm:prSet/>
      <dgm:spPr/>
      <dgm:t>
        <a:bodyPr/>
        <a:lstStyle/>
        <a:p>
          <a:endParaRPr lang="en-US" sz="3500">
            <a:latin typeface="Times New Roman" panose="02020603050405020304" pitchFamily="18" charset="0"/>
            <a:cs typeface="Times New Roman" panose="02020603050405020304" pitchFamily="18" charset="0"/>
          </a:endParaRPr>
        </a:p>
      </dgm:t>
    </dgm:pt>
    <dgm:pt modelId="{CE30F708-4C48-4A6B-B4EA-48CCABB20C13}">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biết</a:t>
          </a:r>
          <a:r>
            <a:rPr lang="vi-VN" sz="3500" dirty="0">
              <a:latin typeface="Times New Roman" panose="02020603050405020304" pitchFamily="18" charset="0"/>
              <a:cs typeface="Times New Roman" panose="02020603050405020304" pitchFamily="18" charset="0"/>
            </a:rPr>
            <a:t> bay</a:t>
          </a:r>
          <a:endParaRPr lang="en-US" sz="3500" dirty="0">
            <a:latin typeface="Times New Roman" panose="02020603050405020304" pitchFamily="18" charset="0"/>
            <a:cs typeface="Times New Roman" panose="02020603050405020304" pitchFamily="18" charset="0"/>
          </a:endParaRPr>
        </a:p>
      </dgm:t>
    </dgm:pt>
    <dgm:pt modelId="{1215E40A-9E32-4B37-B293-A1BF15B4C287}" type="parTrans" cxnId="{DAE95F11-3C4B-45AC-A332-DE0315E90726}">
      <dgm:prSet/>
      <dgm:spPr/>
      <dgm:t>
        <a:bodyPr/>
        <a:lstStyle/>
        <a:p>
          <a:endParaRPr lang="en-US" sz="3500">
            <a:latin typeface="Times New Roman" panose="02020603050405020304" pitchFamily="18" charset="0"/>
            <a:cs typeface="Times New Roman" panose="02020603050405020304" pitchFamily="18" charset="0"/>
          </a:endParaRPr>
        </a:p>
      </dgm:t>
    </dgm:pt>
    <dgm:pt modelId="{4EF8AEA5-CFF8-4BD5-94EC-7A755A997E2B}" type="sibTrans" cxnId="{DAE95F11-3C4B-45AC-A332-DE0315E90726}">
      <dgm:prSet/>
      <dgm:spPr/>
      <dgm:t>
        <a:bodyPr/>
        <a:lstStyle/>
        <a:p>
          <a:endParaRPr lang="en-US" sz="3500">
            <a:latin typeface="Times New Roman" panose="02020603050405020304" pitchFamily="18" charset="0"/>
            <a:cs typeface="Times New Roman" panose="02020603050405020304" pitchFamily="18" charset="0"/>
          </a:endParaRPr>
        </a:p>
      </dgm:t>
    </dgm:pt>
    <dgm:pt modelId="{D86E5F22-3FED-4A32-832C-216D47AC30AD}">
      <dgm:prSet phldrT="[Văn bản]" custT="1"/>
      <dgm:spPr>
        <a:solidFill>
          <a:schemeClr val="accent6">
            <a:lumMod val="60000"/>
            <a:lumOff val="40000"/>
          </a:schemeClr>
        </a:solidFill>
      </dgm:spPr>
      <dgm:t>
        <a:bodyPr/>
        <a:lstStyle/>
        <a:p>
          <a:r>
            <a:rPr lang="vi-VN" sz="3500" dirty="0">
              <a:solidFill>
                <a:srgbClr val="00B0F0"/>
              </a:solidFill>
              <a:latin typeface="Times New Roman" panose="02020603050405020304" pitchFamily="18" charset="0"/>
              <a:cs typeface="Times New Roman" panose="02020603050405020304" pitchFamily="18" charset="0"/>
            </a:rPr>
            <a:t>Chim </a:t>
          </a:r>
          <a:r>
            <a:rPr lang="vi-VN" sz="3500" dirty="0" err="1">
              <a:solidFill>
                <a:srgbClr val="00B0F0"/>
              </a:solidFill>
              <a:latin typeface="Times New Roman" panose="02020603050405020304" pitchFamily="18" charset="0"/>
              <a:cs typeface="Times New Roman" panose="02020603050405020304" pitchFamily="18" charset="0"/>
            </a:rPr>
            <a:t>bồ</a:t>
          </a:r>
          <a:r>
            <a:rPr lang="vi-VN" sz="3500" dirty="0">
              <a:solidFill>
                <a:srgbClr val="00B0F0"/>
              </a:solidFill>
              <a:latin typeface="Times New Roman" panose="02020603050405020304" pitchFamily="18" charset="0"/>
              <a:cs typeface="Times New Roman" panose="02020603050405020304" pitchFamily="18" charset="0"/>
            </a:rPr>
            <a:t> nông</a:t>
          </a:r>
          <a:endParaRPr lang="en-US" sz="3500" dirty="0">
            <a:solidFill>
              <a:srgbClr val="00B0F0"/>
            </a:solidFill>
            <a:latin typeface="Times New Roman" panose="02020603050405020304" pitchFamily="18" charset="0"/>
            <a:cs typeface="Times New Roman" panose="02020603050405020304" pitchFamily="18" charset="0"/>
          </a:endParaRPr>
        </a:p>
      </dgm:t>
    </dgm:pt>
    <dgm:pt modelId="{6A912F79-68FC-47B2-9D39-B503151CB322}" type="parTrans" cxnId="{92E43E6A-5501-4BDB-8970-8220B9411130}">
      <dgm:prSet/>
      <dgm:spPr/>
      <dgm:t>
        <a:bodyPr/>
        <a:lstStyle/>
        <a:p>
          <a:endParaRPr lang="en-US" sz="3500">
            <a:latin typeface="Times New Roman" panose="02020603050405020304" pitchFamily="18" charset="0"/>
            <a:cs typeface="Times New Roman" panose="02020603050405020304" pitchFamily="18" charset="0"/>
          </a:endParaRPr>
        </a:p>
      </dgm:t>
    </dgm:pt>
    <dgm:pt modelId="{01B72BC5-B277-427B-8D01-B5C2F008F7E7}" type="sibTrans" cxnId="{92E43E6A-5501-4BDB-8970-8220B9411130}">
      <dgm:prSet/>
      <dgm:spPr/>
      <dgm:t>
        <a:bodyPr/>
        <a:lstStyle/>
        <a:p>
          <a:endParaRPr lang="en-US" sz="3500">
            <a:latin typeface="Times New Roman" panose="02020603050405020304" pitchFamily="18" charset="0"/>
            <a:cs typeface="Times New Roman" panose="02020603050405020304" pitchFamily="18" charset="0"/>
          </a:endParaRPr>
        </a:p>
      </dgm:t>
    </dgm:pt>
    <dgm:pt modelId="{BC525795-084D-40F2-9E27-3543A402088F}" type="pres">
      <dgm:prSet presAssocID="{2DE89CEE-4657-4AC0-8BDC-C73CF7102F38}" presName="theList" presStyleCnt="0">
        <dgm:presLayoutVars>
          <dgm:dir/>
          <dgm:animLvl val="lvl"/>
          <dgm:resizeHandles val="exact"/>
        </dgm:presLayoutVars>
      </dgm:prSet>
      <dgm:spPr/>
    </dgm:pt>
    <dgm:pt modelId="{36646C7D-2020-4F8B-9EE7-A701E137756F}" type="pres">
      <dgm:prSet presAssocID="{5170EC63-46E2-4C7B-BDEB-2773FBD2B87C}" presName="compNode" presStyleCnt="0"/>
      <dgm:spPr/>
    </dgm:pt>
    <dgm:pt modelId="{44EAA2D5-8BA4-4768-B69E-4FD3084B342B}" type="pres">
      <dgm:prSet presAssocID="{5170EC63-46E2-4C7B-BDEB-2773FBD2B87C}" presName="aNode" presStyleLbl="bgShp" presStyleIdx="0" presStyleCnt="3" custScaleX="137882"/>
      <dgm:spPr/>
    </dgm:pt>
    <dgm:pt modelId="{98E31EB1-0CB9-4970-A875-D75ACCDD520A}" type="pres">
      <dgm:prSet presAssocID="{5170EC63-46E2-4C7B-BDEB-2773FBD2B87C}" presName="textNode" presStyleLbl="bgShp" presStyleIdx="0" presStyleCnt="3"/>
      <dgm:spPr/>
    </dgm:pt>
    <dgm:pt modelId="{3D6C0C4E-7570-4E19-9B80-79D8EE95CAAE}" type="pres">
      <dgm:prSet presAssocID="{5170EC63-46E2-4C7B-BDEB-2773FBD2B87C}" presName="compChildNode" presStyleCnt="0"/>
      <dgm:spPr/>
    </dgm:pt>
    <dgm:pt modelId="{CAD170CF-A4F3-41FB-B2CD-FC9614F50D74}" type="pres">
      <dgm:prSet presAssocID="{5170EC63-46E2-4C7B-BDEB-2773FBD2B87C}" presName="theInnerList" presStyleCnt="0"/>
      <dgm:spPr/>
    </dgm:pt>
    <dgm:pt modelId="{46171589-A74F-4D33-9AFB-246845E98EAF}" type="pres">
      <dgm:prSet presAssocID="{79137427-0B6F-4335-BEBB-3E82CC206F3F}" presName="childNode" presStyleLbl="node1" presStyleIdx="0" presStyleCnt="3" custScaleX="150326" custScaleY="108744">
        <dgm:presLayoutVars>
          <dgm:bulletEnabled val="1"/>
        </dgm:presLayoutVars>
      </dgm:prSet>
      <dgm:spPr/>
    </dgm:pt>
    <dgm:pt modelId="{8A973FAC-C398-4009-B4BE-C052C755916B}" type="pres">
      <dgm:prSet presAssocID="{5170EC63-46E2-4C7B-BDEB-2773FBD2B87C}" presName="aSpace" presStyleCnt="0"/>
      <dgm:spPr/>
    </dgm:pt>
    <dgm:pt modelId="{CF6F53EA-6F94-42BC-B94B-FF60C9677B05}" type="pres">
      <dgm:prSet presAssocID="{831288F7-5399-48B3-AD87-C719BE237B49}" presName="compNode" presStyleCnt="0"/>
      <dgm:spPr/>
    </dgm:pt>
    <dgm:pt modelId="{4167E401-D177-447F-AD1A-669991CFC498}" type="pres">
      <dgm:prSet presAssocID="{831288F7-5399-48B3-AD87-C719BE237B49}" presName="aNode" presStyleLbl="bgShp" presStyleIdx="1" presStyleCnt="3" custScaleX="132403"/>
      <dgm:spPr/>
    </dgm:pt>
    <dgm:pt modelId="{62234C60-D2E8-4BAB-AB74-A9D509DA49D3}" type="pres">
      <dgm:prSet presAssocID="{831288F7-5399-48B3-AD87-C719BE237B49}" presName="textNode" presStyleLbl="bgShp" presStyleIdx="1" presStyleCnt="3"/>
      <dgm:spPr/>
    </dgm:pt>
    <dgm:pt modelId="{3863DFC9-8527-4701-B337-C7C6AC08873B}" type="pres">
      <dgm:prSet presAssocID="{831288F7-5399-48B3-AD87-C719BE237B49}" presName="compChildNode" presStyleCnt="0"/>
      <dgm:spPr/>
    </dgm:pt>
    <dgm:pt modelId="{F62B1778-3FC1-4C01-8D78-94E8DCAFA2D3}" type="pres">
      <dgm:prSet presAssocID="{831288F7-5399-48B3-AD87-C719BE237B49}" presName="theInnerList" presStyleCnt="0"/>
      <dgm:spPr/>
    </dgm:pt>
    <dgm:pt modelId="{4345074D-F4B5-4616-8631-DC1760C11AB6}" type="pres">
      <dgm:prSet presAssocID="{DEA1C9A5-1159-432C-AAD1-1AF31EBBEF05}" presName="childNode" presStyleLbl="node1" presStyleIdx="1" presStyleCnt="3" custScaleX="156632">
        <dgm:presLayoutVars>
          <dgm:bulletEnabled val="1"/>
        </dgm:presLayoutVars>
      </dgm:prSet>
      <dgm:spPr/>
    </dgm:pt>
    <dgm:pt modelId="{F0C4CBA6-A331-4C91-A9A1-B7D7D71D6889}" type="pres">
      <dgm:prSet presAssocID="{831288F7-5399-48B3-AD87-C719BE237B49}" presName="aSpace" presStyleCnt="0"/>
      <dgm:spPr/>
    </dgm:pt>
    <dgm:pt modelId="{616F034D-2453-4FC1-8217-B110CED71B0C}" type="pres">
      <dgm:prSet presAssocID="{CE30F708-4C48-4A6B-B4EA-48CCABB20C13}" presName="compNode" presStyleCnt="0"/>
      <dgm:spPr/>
    </dgm:pt>
    <dgm:pt modelId="{F873B61B-8865-4002-86EF-869766860233}" type="pres">
      <dgm:prSet presAssocID="{CE30F708-4C48-4A6B-B4EA-48CCABB20C13}" presName="aNode" presStyleLbl="bgShp" presStyleIdx="2" presStyleCnt="3"/>
      <dgm:spPr/>
    </dgm:pt>
    <dgm:pt modelId="{95E715AC-7AD8-4111-B858-C619CD5B8108}" type="pres">
      <dgm:prSet presAssocID="{CE30F708-4C48-4A6B-B4EA-48CCABB20C13}" presName="textNode" presStyleLbl="bgShp" presStyleIdx="2" presStyleCnt="3"/>
      <dgm:spPr/>
    </dgm:pt>
    <dgm:pt modelId="{E00AEAA6-F820-4B4A-AA4F-A22E895E108A}" type="pres">
      <dgm:prSet presAssocID="{CE30F708-4C48-4A6B-B4EA-48CCABB20C13}" presName="compChildNode" presStyleCnt="0"/>
      <dgm:spPr/>
    </dgm:pt>
    <dgm:pt modelId="{6557F1B0-4806-4D21-877A-6D1BF9A0FBC3}" type="pres">
      <dgm:prSet presAssocID="{CE30F708-4C48-4A6B-B4EA-48CCABB20C13}" presName="theInnerList" presStyleCnt="0"/>
      <dgm:spPr/>
    </dgm:pt>
    <dgm:pt modelId="{6EA8CFB4-CC39-41BB-8976-1FDAAD9C9B44}" type="pres">
      <dgm:prSet presAssocID="{D86E5F22-3FED-4A32-832C-216D47AC30AD}" presName="childNode" presStyleLbl="node1" presStyleIdx="2" presStyleCnt="3">
        <dgm:presLayoutVars>
          <dgm:bulletEnabled val="1"/>
        </dgm:presLayoutVars>
      </dgm:prSet>
      <dgm:spPr/>
    </dgm:pt>
  </dgm:ptLst>
  <dgm:cxnLst>
    <dgm:cxn modelId="{DAE95F11-3C4B-45AC-A332-DE0315E90726}" srcId="{2DE89CEE-4657-4AC0-8BDC-C73CF7102F38}" destId="{CE30F708-4C48-4A6B-B4EA-48CCABB20C13}" srcOrd="2" destOrd="0" parTransId="{1215E40A-9E32-4B37-B293-A1BF15B4C287}" sibTransId="{4EF8AEA5-CFF8-4BD5-94EC-7A755A997E2B}"/>
    <dgm:cxn modelId="{04461439-579C-41F7-8F89-CD805D1C30EF}" srcId="{831288F7-5399-48B3-AD87-C719BE237B49}" destId="{DEA1C9A5-1159-432C-AAD1-1AF31EBBEF05}" srcOrd="0" destOrd="0" parTransId="{9218F550-41D5-4127-AC22-DD7C67E67109}" sibTransId="{ACD500B6-2F8A-471D-9495-C1ED30AF628A}"/>
    <dgm:cxn modelId="{094C0849-BA92-42AF-BB7F-95709672A38D}" type="presOf" srcId="{831288F7-5399-48B3-AD87-C719BE237B49}" destId="{4167E401-D177-447F-AD1A-669991CFC498}" srcOrd="0" destOrd="0" presId="urn:microsoft.com/office/officeart/2005/8/layout/lProcess2"/>
    <dgm:cxn modelId="{92E43E6A-5501-4BDB-8970-8220B9411130}" srcId="{CE30F708-4C48-4A6B-B4EA-48CCABB20C13}" destId="{D86E5F22-3FED-4A32-832C-216D47AC30AD}" srcOrd="0" destOrd="0" parTransId="{6A912F79-68FC-47B2-9D39-B503151CB322}" sibTransId="{01B72BC5-B277-427B-8D01-B5C2F008F7E7}"/>
    <dgm:cxn modelId="{023F1571-C35A-4D67-8ED1-882B81767F77}" type="presOf" srcId="{831288F7-5399-48B3-AD87-C719BE237B49}" destId="{62234C60-D2E8-4BAB-AB74-A9D509DA49D3}" srcOrd="1" destOrd="0" presId="urn:microsoft.com/office/officeart/2005/8/layout/lProcess2"/>
    <dgm:cxn modelId="{3B8A0274-9280-498B-AD52-90107D05C56B}" type="presOf" srcId="{79137427-0B6F-4335-BEBB-3E82CC206F3F}" destId="{46171589-A74F-4D33-9AFB-246845E98EAF}" srcOrd="0" destOrd="0" presId="urn:microsoft.com/office/officeart/2005/8/layout/lProcess2"/>
    <dgm:cxn modelId="{95F2ED58-67F0-4C4A-97DB-230F0F85D6AF}" type="presOf" srcId="{CE30F708-4C48-4A6B-B4EA-48CCABB20C13}" destId="{95E715AC-7AD8-4111-B858-C619CD5B8108}" srcOrd="1" destOrd="0" presId="urn:microsoft.com/office/officeart/2005/8/layout/lProcess2"/>
    <dgm:cxn modelId="{ACEA6959-712E-4754-93FE-2DAB576B104B}" srcId="{2DE89CEE-4657-4AC0-8BDC-C73CF7102F38}" destId="{5170EC63-46E2-4C7B-BDEB-2773FBD2B87C}" srcOrd="0" destOrd="0" parTransId="{915F23E5-EAE2-457B-87EA-ED2C61A52B68}" sibTransId="{11468EED-BBE8-43BF-AAF8-62147CC128A7}"/>
    <dgm:cxn modelId="{BCA44E95-0342-4BEE-822D-C63397422D4D}" type="presOf" srcId="{DEA1C9A5-1159-432C-AAD1-1AF31EBBEF05}" destId="{4345074D-F4B5-4616-8631-DC1760C11AB6}" srcOrd="0" destOrd="0" presId="urn:microsoft.com/office/officeart/2005/8/layout/lProcess2"/>
    <dgm:cxn modelId="{ABFBF5A4-8D4D-4407-B91E-9EC259D8B6B1}" srcId="{5170EC63-46E2-4C7B-BDEB-2773FBD2B87C}" destId="{79137427-0B6F-4335-BEBB-3E82CC206F3F}" srcOrd="0" destOrd="0" parTransId="{99091F1F-63E2-428B-B46D-0978AEA46957}" sibTransId="{3B7B63E2-6F3C-476F-8654-CB6CF50099A3}"/>
    <dgm:cxn modelId="{B05571BB-4560-4B50-9B2F-ABC0564B65D9}" type="presOf" srcId="{5170EC63-46E2-4C7B-BDEB-2773FBD2B87C}" destId="{44EAA2D5-8BA4-4768-B69E-4FD3084B342B}" srcOrd="0" destOrd="0" presId="urn:microsoft.com/office/officeart/2005/8/layout/lProcess2"/>
    <dgm:cxn modelId="{A6BE1FD2-1800-45EF-82A4-749AC4EC19A8}" type="presOf" srcId="{2DE89CEE-4657-4AC0-8BDC-C73CF7102F38}" destId="{BC525795-084D-40F2-9E27-3543A402088F}" srcOrd="0" destOrd="0" presId="urn:microsoft.com/office/officeart/2005/8/layout/lProcess2"/>
    <dgm:cxn modelId="{F2253FD6-5D8D-40A4-BC98-8BE3BCD9F946}" srcId="{2DE89CEE-4657-4AC0-8BDC-C73CF7102F38}" destId="{831288F7-5399-48B3-AD87-C719BE237B49}" srcOrd="1" destOrd="0" parTransId="{26FC20BD-7D6E-40D0-A1E8-C2CC1CF0FAC8}" sibTransId="{2533C8E7-D690-483F-8D88-0AA89C327688}"/>
    <dgm:cxn modelId="{826017E8-0FFA-462B-B204-9A836394C3B0}" type="presOf" srcId="{5170EC63-46E2-4C7B-BDEB-2773FBD2B87C}" destId="{98E31EB1-0CB9-4970-A875-D75ACCDD520A}" srcOrd="1" destOrd="0" presId="urn:microsoft.com/office/officeart/2005/8/layout/lProcess2"/>
    <dgm:cxn modelId="{2C2AC8EC-D5BF-49EB-A879-DBD014A28791}" type="presOf" srcId="{CE30F708-4C48-4A6B-B4EA-48CCABB20C13}" destId="{F873B61B-8865-4002-86EF-869766860233}" srcOrd="0" destOrd="0" presId="urn:microsoft.com/office/officeart/2005/8/layout/lProcess2"/>
    <dgm:cxn modelId="{5256FBF2-421D-4B5A-BBDE-276E6F3EF9B2}" type="presOf" srcId="{D86E5F22-3FED-4A32-832C-216D47AC30AD}" destId="{6EA8CFB4-CC39-41BB-8976-1FDAAD9C9B44}" srcOrd="0" destOrd="0" presId="urn:microsoft.com/office/officeart/2005/8/layout/lProcess2"/>
    <dgm:cxn modelId="{7E7BF7F7-8585-45E8-994F-5B9B6878DC7F}" type="presParOf" srcId="{BC525795-084D-40F2-9E27-3543A402088F}" destId="{36646C7D-2020-4F8B-9EE7-A701E137756F}" srcOrd="0" destOrd="0" presId="urn:microsoft.com/office/officeart/2005/8/layout/lProcess2"/>
    <dgm:cxn modelId="{CDBECBCD-C965-4D1D-93D8-5A49C88C0166}" type="presParOf" srcId="{36646C7D-2020-4F8B-9EE7-A701E137756F}" destId="{44EAA2D5-8BA4-4768-B69E-4FD3084B342B}" srcOrd="0" destOrd="0" presId="urn:microsoft.com/office/officeart/2005/8/layout/lProcess2"/>
    <dgm:cxn modelId="{69965BE3-6606-4A4D-BC4F-DFF73209057D}" type="presParOf" srcId="{36646C7D-2020-4F8B-9EE7-A701E137756F}" destId="{98E31EB1-0CB9-4970-A875-D75ACCDD520A}" srcOrd="1" destOrd="0" presId="urn:microsoft.com/office/officeart/2005/8/layout/lProcess2"/>
    <dgm:cxn modelId="{3A7F0813-43BB-43CE-84B6-8C1139FD6CF6}" type="presParOf" srcId="{36646C7D-2020-4F8B-9EE7-A701E137756F}" destId="{3D6C0C4E-7570-4E19-9B80-79D8EE95CAAE}" srcOrd="2" destOrd="0" presId="urn:microsoft.com/office/officeart/2005/8/layout/lProcess2"/>
    <dgm:cxn modelId="{6BF6DEB7-B847-458E-B868-C71FE381AAB8}" type="presParOf" srcId="{3D6C0C4E-7570-4E19-9B80-79D8EE95CAAE}" destId="{CAD170CF-A4F3-41FB-B2CD-FC9614F50D74}" srcOrd="0" destOrd="0" presId="urn:microsoft.com/office/officeart/2005/8/layout/lProcess2"/>
    <dgm:cxn modelId="{BDF9DBB1-5232-49FD-B432-62A3CC3A3BA8}" type="presParOf" srcId="{CAD170CF-A4F3-41FB-B2CD-FC9614F50D74}" destId="{46171589-A74F-4D33-9AFB-246845E98EAF}" srcOrd="0" destOrd="0" presId="urn:microsoft.com/office/officeart/2005/8/layout/lProcess2"/>
    <dgm:cxn modelId="{ACE731A6-62AE-4E07-B344-4709B4B3F038}" type="presParOf" srcId="{BC525795-084D-40F2-9E27-3543A402088F}" destId="{8A973FAC-C398-4009-B4BE-C052C755916B}" srcOrd="1" destOrd="0" presId="urn:microsoft.com/office/officeart/2005/8/layout/lProcess2"/>
    <dgm:cxn modelId="{2D91C8DA-7CF1-43F7-8996-01DD414A7045}" type="presParOf" srcId="{BC525795-084D-40F2-9E27-3543A402088F}" destId="{CF6F53EA-6F94-42BC-B94B-FF60C9677B05}" srcOrd="2" destOrd="0" presId="urn:microsoft.com/office/officeart/2005/8/layout/lProcess2"/>
    <dgm:cxn modelId="{2A6BB5F7-4E46-42C2-958F-138E562037ED}" type="presParOf" srcId="{CF6F53EA-6F94-42BC-B94B-FF60C9677B05}" destId="{4167E401-D177-447F-AD1A-669991CFC498}" srcOrd="0" destOrd="0" presId="urn:microsoft.com/office/officeart/2005/8/layout/lProcess2"/>
    <dgm:cxn modelId="{114AAFB8-7841-414B-8DF0-7B8CA6FFCB5C}" type="presParOf" srcId="{CF6F53EA-6F94-42BC-B94B-FF60C9677B05}" destId="{62234C60-D2E8-4BAB-AB74-A9D509DA49D3}" srcOrd="1" destOrd="0" presId="urn:microsoft.com/office/officeart/2005/8/layout/lProcess2"/>
    <dgm:cxn modelId="{0B5647E5-6991-4E70-9DC1-896916F2B0F9}" type="presParOf" srcId="{CF6F53EA-6F94-42BC-B94B-FF60C9677B05}" destId="{3863DFC9-8527-4701-B337-C7C6AC08873B}" srcOrd="2" destOrd="0" presId="urn:microsoft.com/office/officeart/2005/8/layout/lProcess2"/>
    <dgm:cxn modelId="{6B25C739-4F4C-4072-8399-0D08EFCC639A}" type="presParOf" srcId="{3863DFC9-8527-4701-B337-C7C6AC08873B}" destId="{F62B1778-3FC1-4C01-8D78-94E8DCAFA2D3}" srcOrd="0" destOrd="0" presId="urn:microsoft.com/office/officeart/2005/8/layout/lProcess2"/>
    <dgm:cxn modelId="{989D1715-1EF2-417C-936B-97AA90A44F31}" type="presParOf" srcId="{F62B1778-3FC1-4C01-8D78-94E8DCAFA2D3}" destId="{4345074D-F4B5-4616-8631-DC1760C11AB6}" srcOrd="0" destOrd="0" presId="urn:microsoft.com/office/officeart/2005/8/layout/lProcess2"/>
    <dgm:cxn modelId="{5D1AC27F-AC4B-4396-AE78-19A704A33916}" type="presParOf" srcId="{BC525795-084D-40F2-9E27-3543A402088F}" destId="{F0C4CBA6-A331-4C91-A9A1-B7D7D71D6889}" srcOrd="3" destOrd="0" presId="urn:microsoft.com/office/officeart/2005/8/layout/lProcess2"/>
    <dgm:cxn modelId="{7638EEFA-A703-4F1C-ADD1-17F6A6AA4DF2}" type="presParOf" srcId="{BC525795-084D-40F2-9E27-3543A402088F}" destId="{616F034D-2453-4FC1-8217-B110CED71B0C}" srcOrd="4" destOrd="0" presId="urn:microsoft.com/office/officeart/2005/8/layout/lProcess2"/>
    <dgm:cxn modelId="{683D46C3-B620-456A-A4B9-C24EFDA4EA4D}" type="presParOf" srcId="{616F034D-2453-4FC1-8217-B110CED71B0C}" destId="{F873B61B-8865-4002-86EF-869766860233}" srcOrd="0" destOrd="0" presId="urn:microsoft.com/office/officeart/2005/8/layout/lProcess2"/>
    <dgm:cxn modelId="{053E1EB9-48C8-4BA1-9F28-C6214DB32A6A}" type="presParOf" srcId="{616F034D-2453-4FC1-8217-B110CED71B0C}" destId="{95E715AC-7AD8-4111-B858-C619CD5B8108}" srcOrd="1" destOrd="0" presId="urn:microsoft.com/office/officeart/2005/8/layout/lProcess2"/>
    <dgm:cxn modelId="{5C66294B-4223-432D-8CF2-C584B3AEBB10}" type="presParOf" srcId="{616F034D-2453-4FC1-8217-B110CED71B0C}" destId="{E00AEAA6-F820-4B4A-AA4F-A22E895E108A}" srcOrd="2" destOrd="0" presId="urn:microsoft.com/office/officeart/2005/8/layout/lProcess2"/>
    <dgm:cxn modelId="{7ED3FB56-4F44-47A1-BEFC-5DEFE6BFB1B0}" type="presParOf" srcId="{E00AEAA6-F820-4B4A-AA4F-A22E895E108A}" destId="{6557F1B0-4806-4D21-877A-6D1BF9A0FBC3}" srcOrd="0" destOrd="0" presId="urn:microsoft.com/office/officeart/2005/8/layout/lProcess2"/>
    <dgm:cxn modelId="{8C8536EC-B5D3-43DC-8B79-B31C44F22BDF}" type="presParOf" srcId="{6557F1B0-4806-4D21-877A-6D1BF9A0FBC3}" destId="{6EA8CFB4-CC39-41BB-8976-1FDAAD9C9B4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5C46E9-E93E-4023-8F4E-8DE25F271A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CCD1CD-5629-4BA8-99E2-B3C2F696F4D7}">
      <dgm:prSet phldrT="[Văn bản]" custT="1"/>
      <dgm:spPr>
        <a:solidFill>
          <a:schemeClr val="accent6">
            <a:lumMod val="20000"/>
            <a:lumOff val="80000"/>
          </a:schemeClr>
        </a:solidFill>
      </dgm:spPr>
      <dgm:t>
        <a:bodyPr/>
        <a:lstStyle/>
        <a:p>
          <a:r>
            <a:rPr lang="vi-VN" sz="4000" dirty="0">
              <a:solidFill>
                <a:srgbClr val="0070C0"/>
              </a:solidFill>
              <a:latin typeface="Times New Roman" panose="02020603050405020304" pitchFamily="18" charset="0"/>
              <a:cs typeface="Times New Roman" panose="02020603050405020304" pitchFamily="18" charset="0"/>
            </a:rPr>
            <a:t>VD: Khi nghiên </a:t>
          </a:r>
          <a:r>
            <a:rPr lang="vi-VN" sz="4000" dirty="0" err="1">
              <a:solidFill>
                <a:srgbClr val="0070C0"/>
              </a:solidFill>
              <a:latin typeface="Times New Roman" panose="02020603050405020304" pitchFamily="18" charset="0"/>
              <a:cs typeface="Times New Roman" panose="02020603050405020304" pitchFamily="18" charset="0"/>
            </a:rPr>
            <a:t>cứu</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về</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sự</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phát</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triển</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của</a:t>
          </a:r>
          <a:r>
            <a:rPr lang="vi-VN" sz="4000" dirty="0">
              <a:solidFill>
                <a:srgbClr val="0070C0"/>
              </a:solidFill>
              <a:latin typeface="Times New Roman" panose="02020603050405020304" pitchFamily="18" charset="0"/>
              <a:cs typeface="Times New Roman" panose="02020603050405020304" pitchFamily="18" charset="0"/>
            </a:rPr>
            <a:t> cây </a:t>
          </a:r>
          <a:r>
            <a:rPr lang="vi-VN" sz="4000" dirty="0" err="1">
              <a:solidFill>
                <a:srgbClr val="0070C0"/>
              </a:solidFill>
              <a:latin typeface="Times New Roman" panose="02020603050405020304" pitchFamily="18" charset="0"/>
              <a:cs typeface="Times New Roman" panose="02020603050405020304" pitchFamily="18" charset="0"/>
            </a:rPr>
            <a:t>trồng</a:t>
          </a:r>
          <a:r>
            <a:rPr lang="vi-VN" sz="4000"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7EC6C0C9-3E73-4C15-91EA-31925B7DA8DC}" type="parTrans" cxnId="{939F246B-DB8A-4A74-AC9C-D4A93C9996B7}">
      <dgm:prSet/>
      <dgm:spPr/>
      <dgm:t>
        <a:bodyPr/>
        <a:lstStyle/>
        <a:p>
          <a:endParaRPr lang="en-US" sz="4000">
            <a:latin typeface="Times New Roman" panose="02020603050405020304" pitchFamily="18" charset="0"/>
            <a:cs typeface="Times New Roman" panose="02020603050405020304" pitchFamily="18" charset="0"/>
          </a:endParaRPr>
        </a:p>
      </dgm:t>
    </dgm:pt>
    <dgm:pt modelId="{0B66B746-66CF-46F3-A4D6-5A1859F4C23B}" type="sibTrans" cxnId="{939F246B-DB8A-4A74-AC9C-D4A93C9996B7}">
      <dgm:prSet/>
      <dgm:spPr/>
      <dgm:t>
        <a:bodyPr/>
        <a:lstStyle/>
        <a:p>
          <a:endParaRPr lang="en-US" sz="4000">
            <a:latin typeface="Times New Roman" panose="02020603050405020304" pitchFamily="18" charset="0"/>
            <a:cs typeface="Times New Roman" panose="02020603050405020304" pitchFamily="18" charset="0"/>
          </a:endParaRPr>
        </a:p>
      </dgm:t>
    </dgm:pt>
    <dgm:pt modelId="{779CB5CB-97DD-4B82-ADCF-59A48FAEA0CB}">
      <dgm:prSet phldrT="[Văn bản]" custT="1"/>
      <dgm:spPr/>
      <dgm:t>
        <a:bodyPr/>
        <a:lstStyle/>
        <a:p>
          <a:r>
            <a:rPr lang="vi-VN" sz="4000" dirty="0" err="1">
              <a:latin typeface="Times New Roman" panose="02020603050405020304" pitchFamily="18" charset="0"/>
              <a:cs typeface="Times New Roman" panose="02020603050405020304" pitchFamily="18" charset="0"/>
            </a:rPr>
            <a:t>Dự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gian cây sinh </a:t>
          </a:r>
          <a:r>
            <a:rPr lang="vi-VN" sz="4000" dirty="0" err="1">
              <a:latin typeface="Times New Roman" panose="02020603050405020304" pitchFamily="18" charset="0"/>
              <a:cs typeface="Times New Roman" panose="02020603050405020304" pitchFamily="18" charset="0"/>
            </a:rPr>
            <a:t>trưởng</a:t>
          </a:r>
          <a:endParaRPr lang="en-US" sz="4000" dirty="0">
            <a:latin typeface="Times New Roman" panose="02020603050405020304" pitchFamily="18" charset="0"/>
            <a:cs typeface="Times New Roman" panose="02020603050405020304" pitchFamily="18" charset="0"/>
          </a:endParaRPr>
        </a:p>
      </dgm:t>
    </dgm:pt>
    <dgm:pt modelId="{879F1B0D-B2C7-4D4F-AF51-50C2A9CC6B21}" type="parTrans" cxnId="{CC8A3EC3-4B58-43B8-AE35-9816793ADC0A}">
      <dgm:prSet/>
      <dgm:spPr/>
      <dgm:t>
        <a:bodyPr/>
        <a:lstStyle/>
        <a:p>
          <a:endParaRPr lang="en-US" sz="4000">
            <a:latin typeface="Times New Roman" panose="02020603050405020304" pitchFamily="18" charset="0"/>
            <a:cs typeface="Times New Roman" panose="02020603050405020304" pitchFamily="18" charset="0"/>
          </a:endParaRPr>
        </a:p>
      </dgm:t>
    </dgm:pt>
    <dgm:pt modelId="{26398FE3-CB87-4632-8B40-667476F9DD74}" type="sibTrans" cxnId="{CC8A3EC3-4B58-43B8-AE35-9816793ADC0A}">
      <dgm:prSet/>
      <dgm:spPr/>
      <dgm:t>
        <a:bodyPr/>
        <a:lstStyle/>
        <a:p>
          <a:endParaRPr lang="en-US" sz="4000">
            <a:latin typeface="Times New Roman" panose="02020603050405020304" pitchFamily="18" charset="0"/>
            <a:cs typeface="Times New Roman" panose="02020603050405020304" pitchFamily="18" charset="0"/>
          </a:endParaRPr>
        </a:p>
      </dgm:t>
    </dgm:pt>
    <dgm:pt modelId="{D141C465-AEC4-43C5-A094-7D256E89A760}">
      <dgm:prSet phldrT="[Văn bản]" custT="1"/>
      <dgm:spPr>
        <a:solidFill>
          <a:schemeClr val="accent6">
            <a:lumMod val="20000"/>
            <a:lumOff val="80000"/>
          </a:schemeClr>
        </a:solidFill>
      </dgm:spPr>
      <dgm:t>
        <a:bodyPr/>
        <a:lstStyle/>
        <a:p>
          <a:r>
            <a:rPr lang="vi-VN" sz="4000" dirty="0">
              <a:solidFill>
                <a:srgbClr val="0070C0"/>
              </a:solidFill>
              <a:latin typeface="Times New Roman" panose="02020603050405020304" pitchFamily="18" charset="0"/>
              <a:cs typeface="Times New Roman" panose="02020603050405020304" pitchFamily="18" charset="0"/>
            </a:rPr>
            <a:t>VD: </a:t>
          </a:r>
          <a:r>
            <a:rPr lang="vi-VN" sz="4000" dirty="0" err="1">
              <a:solidFill>
                <a:srgbClr val="0070C0"/>
              </a:solidFill>
              <a:latin typeface="Times New Roman" panose="02020603050405020304" pitchFamily="18" charset="0"/>
              <a:cs typeface="Times New Roman" panose="02020603050405020304" pitchFamily="18" charset="0"/>
            </a:rPr>
            <a:t>Dựa</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vào</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các</a:t>
          </a:r>
          <a:r>
            <a:rPr lang="vi-VN" sz="4000" dirty="0">
              <a:solidFill>
                <a:srgbClr val="0070C0"/>
              </a:solidFill>
              <a:latin typeface="Times New Roman" panose="02020603050405020304" pitchFamily="18" charset="0"/>
              <a:cs typeface="Times New Roman" panose="02020603050405020304" pitchFamily="18" charset="0"/>
            </a:rPr>
            <a:t> quy </a:t>
          </a:r>
          <a:r>
            <a:rPr lang="vi-VN" sz="4000" dirty="0" err="1">
              <a:solidFill>
                <a:srgbClr val="0070C0"/>
              </a:solidFill>
              <a:latin typeface="Times New Roman" panose="02020603050405020304" pitchFamily="18" charset="0"/>
              <a:cs typeface="Times New Roman" panose="02020603050405020304" pitchFamily="18" charset="0"/>
            </a:rPr>
            <a:t>luật</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về</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khí</a:t>
          </a:r>
          <a:r>
            <a:rPr lang="vi-VN" sz="4000" dirty="0">
              <a:solidFill>
                <a:srgbClr val="0070C0"/>
              </a:solidFill>
              <a:latin typeface="Times New Roman" panose="02020603050405020304" pitchFamily="18" charset="0"/>
              <a:cs typeface="Times New Roman" panose="02020603050405020304" pitchFamily="18" charset="0"/>
            </a:rPr>
            <a:t> </a:t>
          </a:r>
          <a:r>
            <a:rPr lang="vi-VN" sz="4000" dirty="0" err="1">
              <a:solidFill>
                <a:srgbClr val="0070C0"/>
              </a:solidFill>
              <a:latin typeface="Times New Roman" panose="02020603050405020304" pitchFamily="18" charset="0"/>
              <a:cs typeface="Times New Roman" panose="02020603050405020304" pitchFamily="18" charset="0"/>
            </a:rPr>
            <a:t>tượng</a:t>
          </a:r>
          <a:r>
            <a:rPr lang="vi-VN" sz="4000" dirty="0">
              <a:solidFill>
                <a:srgbClr val="0070C0"/>
              </a:solidFill>
              <a:latin typeface="Times New Roman" panose="02020603050405020304" pitchFamily="18" charset="0"/>
              <a:cs typeface="Times New Roman" panose="02020603050405020304" pitchFamily="18" charset="0"/>
            </a:rPr>
            <a:t> trong </a:t>
          </a:r>
          <a:r>
            <a:rPr lang="vi-VN" sz="4000" dirty="0" err="1">
              <a:solidFill>
                <a:srgbClr val="0070C0"/>
              </a:solidFill>
              <a:latin typeface="Times New Roman" panose="02020603050405020304" pitchFamily="18" charset="0"/>
              <a:cs typeface="Times New Roman" panose="02020603050405020304" pitchFamily="18" charset="0"/>
            </a:rPr>
            <a:t>tự</a:t>
          </a:r>
          <a:r>
            <a:rPr lang="vi-VN" sz="4000" dirty="0">
              <a:solidFill>
                <a:srgbClr val="0070C0"/>
              </a:solidFill>
              <a:latin typeface="Times New Roman" panose="02020603050405020304" pitchFamily="18" charset="0"/>
              <a:cs typeface="Times New Roman" panose="02020603050405020304" pitchFamily="18" charset="0"/>
            </a:rPr>
            <a:t> nhiên  </a:t>
          </a:r>
          <a:endParaRPr lang="en-US" sz="4000" dirty="0">
            <a:solidFill>
              <a:srgbClr val="0070C0"/>
            </a:solidFill>
            <a:latin typeface="Times New Roman" panose="02020603050405020304" pitchFamily="18" charset="0"/>
            <a:cs typeface="Times New Roman" panose="02020603050405020304" pitchFamily="18" charset="0"/>
          </a:endParaRPr>
        </a:p>
      </dgm:t>
    </dgm:pt>
    <dgm:pt modelId="{0984D222-1812-496F-8970-0F17E790B24E}" type="parTrans" cxnId="{62DE3CA2-0659-49FB-94E5-1EF4CEF015F4}">
      <dgm:prSet/>
      <dgm:spPr/>
      <dgm:t>
        <a:bodyPr/>
        <a:lstStyle/>
        <a:p>
          <a:endParaRPr lang="en-US" sz="4000">
            <a:latin typeface="Times New Roman" panose="02020603050405020304" pitchFamily="18" charset="0"/>
            <a:cs typeface="Times New Roman" panose="02020603050405020304" pitchFamily="18" charset="0"/>
          </a:endParaRPr>
        </a:p>
      </dgm:t>
    </dgm:pt>
    <dgm:pt modelId="{2D82E37D-C5BE-44DE-8416-3DACD8877957}" type="sibTrans" cxnId="{62DE3CA2-0659-49FB-94E5-1EF4CEF015F4}">
      <dgm:prSet/>
      <dgm:spPr/>
      <dgm:t>
        <a:bodyPr/>
        <a:lstStyle/>
        <a:p>
          <a:endParaRPr lang="en-US" sz="4000">
            <a:latin typeface="Times New Roman" panose="02020603050405020304" pitchFamily="18" charset="0"/>
            <a:cs typeface="Times New Roman" panose="02020603050405020304" pitchFamily="18" charset="0"/>
          </a:endParaRPr>
        </a:p>
      </dgm:t>
    </dgm:pt>
    <dgm:pt modelId="{231E023C-101F-45DE-BB38-09A706D71AFB}">
      <dgm:prSet phldrT="[Văn bản]" custT="1"/>
      <dgm:spPr/>
      <dgm:t>
        <a:bodyPr/>
        <a:lstStyle/>
        <a:p>
          <a:r>
            <a:rPr lang="vi-VN" sz="4000" dirty="0" err="1">
              <a:latin typeface="Times New Roman" panose="02020603050405020304" pitchFamily="18" charset="0"/>
              <a:cs typeface="Times New Roman" panose="02020603050405020304" pitchFamily="18" charset="0"/>
            </a:rPr>
            <a:t>Nhà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khí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tượng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thể</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tiết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ngày</a:t>
          </a:r>
          <a:r>
            <a:rPr lang="vi-VN" sz="4000" dirty="0">
              <a:latin typeface="Times New Roman" panose="02020603050405020304" pitchFamily="18" charset="0"/>
              <a:cs typeface="Times New Roman" panose="02020603050405020304" pitchFamily="18" charset="0"/>
            </a:rPr>
            <a:t> trong </a:t>
          </a:r>
          <a:r>
            <a:rPr lang="vi-VN" sz="4000" dirty="0" err="1">
              <a:latin typeface="Times New Roman" panose="02020603050405020304" pitchFamily="18" charset="0"/>
              <a:cs typeface="Times New Roman" panose="02020603050405020304" pitchFamily="18" charset="0"/>
            </a:rPr>
            <a:t>tuần</a:t>
          </a:r>
          <a:endParaRPr lang="en-US" sz="4000" dirty="0">
            <a:latin typeface="Times New Roman" panose="02020603050405020304" pitchFamily="18" charset="0"/>
            <a:cs typeface="Times New Roman" panose="02020603050405020304" pitchFamily="18" charset="0"/>
          </a:endParaRPr>
        </a:p>
      </dgm:t>
    </dgm:pt>
    <dgm:pt modelId="{36281AEC-2D08-446E-9D2C-71DBBF0A0BF6}" type="parTrans" cxnId="{89EE5F9F-0DA3-40AD-A370-C34BA977EE1A}">
      <dgm:prSet/>
      <dgm:spPr/>
      <dgm:t>
        <a:bodyPr/>
        <a:lstStyle/>
        <a:p>
          <a:endParaRPr lang="en-US" sz="4000">
            <a:latin typeface="Times New Roman" panose="02020603050405020304" pitchFamily="18" charset="0"/>
            <a:cs typeface="Times New Roman" panose="02020603050405020304" pitchFamily="18" charset="0"/>
          </a:endParaRPr>
        </a:p>
      </dgm:t>
    </dgm:pt>
    <dgm:pt modelId="{339405EA-AEF2-4F2B-B318-22B177F17D74}" type="sibTrans" cxnId="{89EE5F9F-0DA3-40AD-A370-C34BA977EE1A}">
      <dgm:prSet/>
      <dgm:spPr/>
      <dgm:t>
        <a:bodyPr/>
        <a:lstStyle/>
        <a:p>
          <a:endParaRPr lang="en-US" sz="4000">
            <a:latin typeface="Times New Roman" panose="02020603050405020304" pitchFamily="18" charset="0"/>
            <a:cs typeface="Times New Roman" panose="02020603050405020304" pitchFamily="18" charset="0"/>
          </a:endParaRPr>
        </a:p>
      </dgm:t>
    </dgm:pt>
    <dgm:pt modelId="{E38808E4-F811-4A2B-B9A5-45F2E37A96F3}" type="pres">
      <dgm:prSet presAssocID="{4C5C46E9-E93E-4023-8F4E-8DE25F271AEA}" presName="linear" presStyleCnt="0">
        <dgm:presLayoutVars>
          <dgm:animLvl val="lvl"/>
          <dgm:resizeHandles val="exact"/>
        </dgm:presLayoutVars>
      </dgm:prSet>
      <dgm:spPr/>
    </dgm:pt>
    <dgm:pt modelId="{0E58C227-4F85-4429-92E9-891BA03E85F4}" type="pres">
      <dgm:prSet presAssocID="{91CCD1CD-5629-4BA8-99E2-B3C2F696F4D7}" presName="parentText" presStyleLbl="node1" presStyleIdx="0" presStyleCnt="2">
        <dgm:presLayoutVars>
          <dgm:chMax val="0"/>
          <dgm:bulletEnabled val="1"/>
        </dgm:presLayoutVars>
      </dgm:prSet>
      <dgm:spPr/>
    </dgm:pt>
    <dgm:pt modelId="{93013219-BEA2-49AC-BA65-20EBEA12CA9C}" type="pres">
      <dgm:prSet presAssocID="{91CCD1CD-5629-4BA8-99E2-B3C2F696F4D7}" presName="childText" presStyleLbl="revTx" presStyleIdx="0" presStyleCnt="2" custScaleX="99188" custLinFactNeighborY="-8976">
        <dgm:presLayoutVars>
          <dgm:bulletEnabled val="1"/>
        </dgm:presLayoutVars>
      </dgm:prSet>
      <dgm:spPr/>
    </dgm:pt>
    <dgm:pt modelId="{75B7D555-7689-480C-852B-96157AFD0DAB}" type="pres">
      <dgm:prSet presAssocID="{D141C465-AEC4-43C5-A094-7D256E89A760}" presName="parentText" presStyleLbl="node1" presStyleIdx="1" presStyleCnt="2">
        <dgm:presLayoutVars>
          <dgm:chMax val="0"/>
          <dgm:bulletEnabled val="1"/>
        </dgm:presLayoutVars>
      </dgm:prSet>
      <dgm:spPr/>
    </dgm:pt>
    <dgm:pt modelId="{3AACFECB-FA6C-4D9F-A73F-9011C95AA716}" type="pres">
      <dgm:prSet presAssocID="{D141C465-AEC4-43C5-A094-7D256E89A760}" presName="childText" presStyleLbl="revTx" presStyleIdx="1" presStyleCnt="2">
        <dgm:presLayoutVars>
          <dgm:bulletEnabled val="1"/>
        </dgm:presLayoutVars>
      </dgm:prSet>
      <dgm:spPr/>
    </dgm:pt>
  </dgm:ptLst>
  <dgm:cxnLst>
    <dgm:cxn modelId="{26C28D2B-6385-4A71-B680-33CE86CB67CE}" type="presOf" srcId="{231E023C-101F-45DE-BB38-09A706D71AFB}" destId="{3AACFECB-FA6C-4D9F-A73F-9011C95AA716}" srcOrd="0" destOrd="0" presId="urn:microsoft.com/office/officeart/2005/8/layout/vList2"/>
    <dgm:cxn modelId="{BA91F75B-7A7E-4B1E-8777-20D5FA7DD02E}" type="presOf" srcId="{D141C465-AEC4-43C5-A094-7D256E89A760}" destId="{75B7D555-7689-480C-852B-96157AFD0DAB}" srcOrd="0" destOrd="0" presId="urn:microsoft.com/office/officeart/2005/8/layout/vList2"/>
    <dgm:cxn modelId="{8A967366-6075-4277-AED3-95440A1BF9AF}" type="presOf" srcId="{91CCD1CD-5629-4BA8-99E2-B3C2F696F4D7}" destId="{0E58C227-4F85-4429-92E9-891BA03E85F4}" srcOrd="0" destOrd="0" presId="urn:microsoft.com/office/officeart/2005/8/layout/vList2"/>
    <dgm:cxn modelId="{939F246B-DB8A-4A74-AC9C-D4A93C9996B7}" srcId="{4C5C46E9-E93E-4023-8F4E-8DE25F271AEA}" destId="{91CCD1CD-5629-4BA8-99E2-B3C2F696F4D7}" srcOrd="0" destOrd="0" parTransId="{7EC6C0C9-3E73-4C15-91EA-31925B7DA8DC}" sibTransId="{0B66B746-66CF-46F3-A4D6-5A1859F4C23B}"/>
    <dgm:cxn modelId="{89EE5F9F-0DA3-40AD-A370-C34BA977EE1A}" srcId="{D141C465-AEC4-43C5-A094-7D256E89A760}" destId="{231E023C-101F-45DE-BB38-09A706D71AFB}" srcOrd="0" destOrd="0" parTransId="{36281AEC-2D08-446E-9D2C-71DBBF0A0BF6}" sibTransId="{339405EA-AEF2-4F2B-B318-22B177F17D74}"/>
    <dgm:cxn modelId="{62DE3CA2-0659-49FB-94E5-1EF4CEF015F4}" srcId="{4C5C46E9-E93E-4023-8F4E-8DE25F271AEA}" destId="{D141C465-AEC4-43C5-A094-7D256E89A760}" srcOrd="1" destOrd="0" parTransId="{0984D222-1812-496F-8970-0F17E790B24E}" sibTransId="{2D82E37D-C5BE-44DE-8416-3DACD8877957}"/>
    <dgm:cxn modelId="{090C01BC-119F-4647-9911-584A935CEB76}" type="presOf" srcId="{4C5C46E9-E93E-4023-8F4E-8DE25F271AEA}" destId="{E38808E4-F811-4A2B-B9A5-45F2E37A96F3}" srcOrd="0" destOrd="0" presId="urn:microsoft.com/office/officeart/2005/8/layout/vList2"/>
    <dgm:cxn modelId="{CC8A3EC3-4B58-43B8-AE35-9816793ADC0A}" srcId="{91CCD1CD-5629-4BA8-99E2-B3C2F696F4D7}" destId="{779CB5CB-97DD-4B82-ADCF-59A48FAEA0CB}" srcOrd="0" destOrd="0" parTransId="{879F1B0D-B2C7-4D4F-AF51-50C2A9CC6B21}" sibTransId="{26398FE3-CB87-4632-8B40-667476F9DD74}"/>
    <dgm:cxn modelId="{51532AFA-FD8F-40F9-9C4A-539890FD5BA1}" type="presOf" srcId="{779CB5CB-97DD-4B82-ADCF-59A48FAEA0CB}" destId="{93013219-BEA2-49AC-BA65-20EBEA12CA9C}" srcOrd="0" destOrd="0" presId="urn:microsoft.com/office/officeart/2005/8/layout/vList2"/>
    <dgm:cxn modelId="{3F40C635-3081-4621-BD2F-BD346A95ECC2}" type="presParOf" srcId="{E38808E4-F811-4A2B-B9A5-45F2E37A96F3}" destId="{0E58C227-4F85-4429-92E9-891BA03E85F4}" srcOrd="0" destOrd="0" presId="urn:microsoft.com/office/officeart/2005/8/layout/vList2"/>
    <dgm:cxn modelId="{A3B98AFC-4D54-43FB-A644-814693699BE0}" type="presParOf" srcId="{E38808E4-F811-4A2B-B9A5-45F2E37A96F3}" destId="{93013219-BEA2-49AC-BA65-20EBEA12CA9C}" srcOrd="1" destOrd="0" presId="urn:microsoft.com/office/officeart/2005/8/layout/vList2"/>
    <dgm:cxn modelId="{F03B69B1-305F-4AFD-A045-69E560A9401E}" type="presParOf" srcId="{E38808E4-F811-4A2B-B9A5-45F2E37A96F3}" destId="{75B7D555-7689-480C-852B-96157AFD0DAB}" srcOrd="2" destOrd="0" presId="urn:microsoft.com/office/officeart/2005/8/layout/vList2"/>
    <dgm:cxn modelId="{99863CE6-2E1C-41CB-9DD2-1EA980CC3EDC}" type="presParOf" srcId="{E38808E4-F811-4A2B-B9A5-45F2E37A96F3}" destId="{3AACFECB-FA6C-4D9F-A73F-9011C95AA71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87E38-1783-4410-82F9-0527DEDCFBA3}">
      <dsp:nvSpPr>
        <dsp:cNvPr id="0" name=""/>
        <dsp:cNvSpPr/>
      </dsp:nvSpPr>
      <dsp:spPr>
        <a:xfrm>
          <a:off x="236" y="38679"/>
          <a:ext cx="2551328" cy="1275664"/>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a:solidFill>
                <a:schemeClr val="tx1"/>
              </a:solidFill>
              <a:latin typeface="Times New Roman" panose="02020603050405020304" pitchFamily="18" charset="0"/>
              <a:cs typeface="Times New Roman" panose="02020603050405020304" pitchFamily="18" charset="0"/>
            </a:rPr>
            <a:t>Quan </a:t>
          </a:r>
          <a:r>
            <a:rPr lang="vi-VN" sz="3000" kern="1200" dirty="0" err="1">
              <a:solidFill>
                <a:schemeClr val="tx1"/>
              </a:solidFill>
              <a:latin typeface="Times New Roman" panose="02020603050405020304" pitchFamily="18" charset="0"/>
              <a:cs typeface="Times New Roman" panose="02020603050405020304" pitchFamily="18" charset="0"/>
            </a:rPr>
            <a:t>sát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để</a:t>
          </a:r>
          <a:r>
            <a:rPr lang="vi-VN" sz="3000" kern="1200" dirty="0">
              <a:solidFill>
                <a:schemeClr val="bg1"/>
              </a:solidFill>
              <a:latin typeface="Times New Roman" panose="02020603050405020304" pitchFamily="18" charset="0"/>
              <a:cs typeface="Times New Roman" panose="02020603050405020304" pitchFamily="18" charset="0"/>
            </a:rPr>
            <a: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37599" y="76042"/>
        <a:ext cx="2476602" cy="1200938"/>
      </dsp:txXfrm>
    </dsp:sp>
    <dsp:sp modelId="{21C990FE-5164-440C-B9BE-F5FEC278E45C}">
      <dsp:nvSpPr>
        <dsp:cNvPr id="0" name=""/>
        <dsp:cNvSpPr/>
      </dsp:nvSpPr>
      <dsp:spPr>
        <a:xfrm>
          <a:off x="255368" y="1314343"/>
          <a:ext cx="255132" cy="956748"/>
        </a:xfrm>
        <a:custGeom>
          <a:avLst/>
          <a:gdLst/>
          <a:ahLst/>
          <a:cxnLst/>
          <a:rect l="0" t="0" r="0" b="0"/>
          <a:pathLst>
            <a:path>
              <a:moveTo>
                <a:pt x="0" y="0"/>
              </a:moveTo>
              <a:lnTo>
                <a:pt x="0" y="956748"/>
              </a:lnTo>
              <a:lnTo>
                <a:pt x="255132" y="9567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C118B3-C480-43E9-A1D7-89D984B4F346}">
      <dsp:nvSpPr>
        <dsp:cNvPr id="0" name=""/>
        <dsp:cNvSpPr/>
      </dsp:nvSpPr>
      <dsp:spPr>
        <a:xfrm>
          <a:off x="510501" y="1633259"/>
          <a:ext cx="2041062" cy="12756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err="1">
              <a:latin typeface="Times New Roman" panose="02020603050405020304" pitchFamily="18" charset="0"/>
              <a:cs typeface="Times New Roman" panose="02020603050405020304" pitchFamily="18" charset="0"/>
            </a:rPr>
            <a:t>Nhận</a:t>
          </a:r>
          <a:r>
            <a:rPr lang="vi-VN" sz="3000" kern="1200" dirty="0">
              <a:latin typeface="Times New Roman" panose="02020603050405020304" pitchFamily="18" charset="0"/>
              <a:cs typeface="Times New Roman" panose="02020603050405020304" pitchFamily="18" charset="0"/>
            </a:rPr>
            <a:t> ra </a:t>
          </a:r>
          <a:r>
            <a:rPr lang="vi-VN" sz="3000" kern="1200" dirty="0" err="1">
              <a:latin typeface="Times New Roman" panose="02020603050405020304" pitchFamily="18" charset="0"/>
              <a:cs typeface="Times New Roman" panose="02020603050405020304" pitchFamily="18" charset="0"/>
            </a:rPr>
            <a:t>vấn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đề</a:t>
          </a:r>
          <a:endParaRPr lang="en-US" sz="3000" kern="1200" dirty="0">
            <a:latin typeface="Times New Roman" panose="02020603050405020304" pitchFamily="18" charset="0"/>
            <a:cs typeface="Times New Roman" panose="02020603050405020304" pitchFamily="18" charset="0"/>
          </a:endParaRPr>
        </a:p>
      </dsp:txBody>
      <dsp:txXfrm>
        <a:off x="547864" y="1670622"/>
        <a:ext cx="1966336" cy="1200938"/>
      </dsp:txXfrm>
    </dsp:sp>
    <dsp:sp modelId="{1941471F-E385-4367-AE3D-8E95BF5FB23A}">
      <dsp:nvSpPr>
        <dsp:cNvPr id="0" name=""/>
        <dsp:cNvSpPr/>
      </dsp:nvSpPr>
      <dsp:spPr>
        <a:xfrm>
          <a:off x="255368" y="1314343"/>
          <a:ext cx="255132" cy="2551328"/>
        </a:xfrm>
        <a:custGeom>
          <a:avLst/>
          <a:gdLst/>
          <a:ahLst/>
          <a:cxnLst/>
          <a:rect l="0" t="0" r="0" b="0"/>
          <a:pathLst>
            <a:path>
              <a:moveTo>
                <a:pt x="0" y="0"/>
              </a:moveTo>
              <a:lnTo>
                <a:pt x="0" y="2551328"/>
              </a:lnTo>
              <a:lnTo>
                <a:pt x="255132" y="2551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E698E-4617-4BF2-B403-EA85418353AE}">
      <dsp:nvSpPr>
        <dsp:cNvPr id="0" name=""/>
        <dsp:cNvSpPr/>
      </dsp:nvSpPr>
      <dsp:spPr>
        <a:xfrm>
          <a:off x="510501" y="3227839"/>
          <a:ext cx="3631356" cy="12756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err="1">
              <a:latin typeface="Times New Roman" panose="02020603050405020304" pitchFamily="18" charset="0"/>
              <a:cs typeface="Times New Roman" panose="02020603050405020304" pitchFamily="18" charset="0"/>
            </a:rPr>
            <a:t>Đặt</a:t>
          </a:r>
          <a:r>
            <a:rPr lang="vi-VN" sz="3000" kern="1200" dirty="0">
              <a:latin typeface="Times New Roman" panose="02020603050405020304" pitchFamily="18" charset="0"/>
              <a:cs typeface="Times New Roman" panose="02020603050405020304" pitchFamily="18" charset="0"/>
            </a:rPr>
            <a:t> câu </a:t>
          </a:r>
          <a:r>
            <a:rPr lang="vi-VN" sz="3000" kern="1200" dirty="0" err="1">
              <a:latin typeface="Times New Roman" panose="02020603050405020304" pitchFamily="18" charset="0"/>
              <a:cs typeface="Times New Roman" panose="02020603050405020304" pitchFamily="18" charset="0"/>
            </a:rPr>
            <a:t>hỏi</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tìm</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hiểu</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vấn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đề</a:t>
          </a:r>
          <a:endParaRPr lang="en-US" sz="3000" kern="1200" dirty="0">
            <a:latin typeface="Times New Roman" panose="02020603050405020304" pitchFamily="18" charset="0"/>
            <a:cs typeface="Times New Roman" panose="02020603050405020304" pitchFamily="18" charset="0"/>
          </a:endParaRPr>
        </a:p>
      </dsp:txBody>
      <dsp:txXfrm>
        <a:off x="547864" y="3265202"/>
        <a:ext cx="3556630" cy="1200938"/>
      </dsp:txXfrm>
    </dsp:sp>
    <dsp:sp modelId="{27F24B00-0822-486B-91A1-452481635A76}">
      <dsp:nvSpPr>
        <dsp:cNvPr id="0" name=""/>
        <dsp:cNvSpPr/>
      </dsp:nvSpPr>
      <dsp:spPr>
        <a:xfrm>
          <a:off x="4172708" y="38679"/>
          <a:ext cx="3034906" cy="1275664"/>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a:solidFill>
                <a:schemeClr val="tx1"/>
              </a:solidFill>
              <a:latin typeface="Times New Roman" panose="02020603050405020304" pitchFamily="18" charset="0"/>
              <a:cs typeface="Times New Roman" panose="02020603050405020304" pitchFamily="18" charset="0"/>
            </a:rPr>
            <a:t>Quan </a:t>
          </a:r>
          <a:r>
            <a:rPr lang="vi-VN" sz="3000" kern="1200" dirty="0" err="1">
              <a:solidFill>
                <a:schemeClr val="tx1"/>
              </a:solidFill>
              <a:latin typeface="Times New Roman" panose="02020603050405020304" pitchFamily="18" charset="0"/>
              <a:cs typeface="Times New Roman" panose="02020603050405020304" pitchFamily="18" charset="0"/>
            </a:rPr>
            <a:t>sát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thực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vật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lúa</a:t>
          </a:r>
          <a:r>
            <a:rPr lang="vi-VN" sz="3000" kern="1200" dirty="0">
              <a:solidFill>
                <a:schemeClr val="tx1"/>
              </a:solidFill>
              <a:latin typeface="Times New Roman" panose="02020603050405020304" pitchFamily="18" charset="0"/>
              <a:cs typeface="Times New Roman" panose="02020603050405020304" pitchFamily="18" charset="0"/>
            </a:rPr>
            <a:t> non </a:t>
          </a:r>
          <a:r>
            <a:rPr lang="vi-VN" sz="3000" kern="1200" dirty="0" err="1">
              <a:solidFill>
                <a:schemeClr val="tx1"/>
              </a:solidFill>
              <a:latin typeface="Times New Roman" panose="02020603050405020304" pitchFamily="18" charset="0"/>
              <a:cs typeface="Times New Roman" panose="02020603050405020304" pitchFamily="18" charset="0"/>
            </a:rPr>
            <a:t>và</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lúa</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trưởng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thành</a:t>
          </a:r>
          <a:r>
            <a:rPr lang="vi-VN" sz="3000" kern="1200" dirty="0">
              <a:solidFill>
                <a:schemeClr val="tx1"/>
              </a:solidFill>
              <a:latin typeface="Times New Roman" panose="02020603050405020304" pitchFamily="18" charset="0"/>
              <a:cs typeface="Times New Roman" panose="02020603050405020304" pitchFamily="18" charset="0"/>
            </a:rPr>
            <a:t>)</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4210071" y="76042"/>
        <a:ext cx="2960180" cy="1200938"/>
      </dsp:txXfrm>
    </dsp:sp>
    <dsp:sp modelId="{6A47EEA2-6008-40A2-B206-F81BB3C23651}">
      <dsp:nvSpPr>
        <dsp:cNvPr id="0" name=""/>
        <dsp:cNvSpPr/>
      </dsp:nvSpPr>
      <dsp:spPr>
        <a:xfrm>
          <a:off x="4476199" y="1314343"/>
          <a:ext cx="303490" cy="956748"/>
        </a:xfrm>
        <a:custGeom>
          <a:avLst/>
          <a:gdLst/>
          <a:ahLst/>
          <a:cxnLst/>
          <a:rect l="0" t="0" r="0" b="0"/>
          <a:pathLst>
            <a:path>
              <a:moveTo>
                <a:pt x="0" y="0"/>
              </a:moveTo>
              <a:lnTo>
                <a:pt x="0" y="956748"/>
              </a:lnTo>
              <a:lnTo>
                <a:pt x="303490" y="9567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4209E-747B-4074-B7AC-648449FBD5FD}">
      <dsp:nvSpPr>
        <dsp:cNvPr id="0" name=""/>
        <dsp:cNvSpPr/>
      </dsp:nvSpPr>
      <dsp:spPr>
        <a:xfrm>
          <a:off x="4779689" y="1633259"/>
          <a:ext cx="3822603" cy="12756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err="1">
              <a:latin typeface="Times New Roman" panose="02020603050405020304" pitchFamily="18" charset="0"/>
              <a:cs typeface="Times New Roman" panose="02020603050405020304" pitchFamily="18" charset="0"/>
            </a:rPr>
            <a:t>Chúng</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lớn</a:t>
          </a:r>
          <a:r>
            <a:rPr lang="vi-VN" sz="3000" kern="1200" dirty="0">
              <a:latin typeface="Times New Roman" panose="02020603050405020304" pitchFamily="18" charset="0"/>
              <a:cs typeface="Times New Roman" panose="02020603050405020304" pitchFamily="18" charset="0"/>
            </a:rPr>
            <a:t> lên theo </a:t>
          </a:r>
          <a:r>
            <a:rPr lang="vi-VN" sz="3000" kern="1200" dirty="0" err="1">
              <a:latin typeface="Times New Roman" panose="02020603050405020304" pitchFamily="18" charset="0"/>
              <a:cs typeface="Times New Roman" panose="02020603050405020304" pitchFamily="18" charset="0"/>
            </a:rPr>
            <a:t>thời</a:t>
          </a:r>
          <a:r>
            <a:rPr lang="vi-VN" sz="3000" kern="1200" dirty="0">
              <a:latin typeface="Times New Roman" panose="02020603050405020304" pitchFamily="18" charset="0"/>
              <a:cs typeface="Times New Roman" panose="02020603050405020304" pitchFamily="18" charset="0"/>
            </a:rPr>
            <a:t> gian</a:t>
          </a:r>
          <a:endParaRPr lang="en-US" sz="3000" kern="1200" dirty="0">
            <a:latin typeface="Times New Roman" panose="02020603050405020304" pitchFamily="18" charset="0"/>
            <a:cs typeface="Times New Roman" panose="02020603050405020304" pitchFamily="18" charset="0"/>
          </a:endParaRPr>
        </a:p>
      </dsp:txBody>
      <dsp:txXfrm>
        <a:off x="4817052" y="1670622"/>
        <a:ext cx="3747877" cy="1200938"/>
      </dsp:txXfrm>
    </dsp:sp>
    <dsp:sp modelId="{B572F74F-EBFE-4D58-8553-E857FDF3B7B4}">
      <dsp:nvSpPr>
        <dsp:cNvPr id="0" name=""/>
        <dsp:cNvSpPr/>
      </dsp:nvSpPr>
      <dsp:spPr>
        <a:xfrm>
          <a:off x="4476199" y="1314343"/>
          <a:ext cx="303490" cy="2551328"/>
        </a:xfrm>
        <a:custGeom>
          <a:avLst/>
          <a:gdLst/>
          <a:ahLst/>
          <a:cxnLst/>
          <a:rect l="0" t="0" r="0" b="0"/>
          <a:pathLst>
            <a:path>
              <a:moveTo>
                <a:pt x="0" y="0"/>
              </a:moveTo>
              <a:lnTo>
                <a:pt x="0" y="2551328"/>
              </a:lnTo>
              <a:lnTo>
                <a:pt x="303490" y="25513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6D0D1B-FF1E-4FF6-88B6-9D3C1F58596B}">
      <dsp:nvSpPr>
        <dsp:cNvPr id="0" name=""/>
        <dsp:cNvSpPr/>
      </dsp:nvSpPr>
      <dsp:spPr>
        <a:xfrm>
          <a:off x="4779689" y="3227839"/>
          <a:ext cx="6481107" cy="12756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vi-VN" sz="3000" kern="1200" dirty="0">
              <a:latin typeface="Times New Roman" panose="02020603050405020304" pitchFamily="18" charset="0"/>
              <a:cs typeface="Times New Roman" panose="02020603050405020304" pitchFamily="18" charset="0"/>
            </a:rPr>
            <a:t>Nguyên nhân </a:t>
          </a:r>
          <a:r>
            <a:rPr lang="vi-VN" sz="3000" kern="1200" dirty="0" err="1">
              <a:latin typeface="Times New Roman" panose="02020603050405020304" pitchFamily="18" charset="0"/>
              <a:cs typeface="Times New Roman" panose="02020603050405020304" pitchFamily="18" charset="0"/>
            </a:rPr>
            <a:t>nào</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đã</a:t>
          </a:r>
          <a:r>
            <a:rPr lang="vi-VN" sz="3000" kern="1200" dirty="0">
              <a:latin typeface="Times New Roman" panose="02020603050405020304" pitchFamily="18" charset="0"/>
              <a:cs typeface="Times New Roman" panose="02020603050405020304" pitchFamily="18" charset="0"/>
            </a:rPr>
            <a:t> thay </a:t>
          </a:r>
          <a:r>
            <a:rPr lang="vi-VN" sz="3000" kern="1200" dirty="0" err="1">
              <a:latin typeface="Times New Roman" panose="02020603050405020304" pitchFamily="18" charset="0"/>
              <a:cs typeface="Times New Roman" panose="02020603050405020304" pitchFamily="18" charset="0"/>
            </a:rPr>
            <a:t>đổi</a:t>
          </a:r>
          <a:r>
            <a:rPr lang="vi-VN" sz="3000" kern="1200" dirty="0">
              <a:latin typeface="Times New Roman" panose="02020603050405020304" pitchFamily="18" charset="0"/>
              <a:cs typeface="Times New Roman" panose="02020603050405020304" pitchFamily="18" charset="0"/>
            </a:rPr>
            <a:t> ở </a:t>
          </a:r>
          <a:r>
            <a:rPr lang="vi-VN" sz="3000" kern="1200" dirty="0" err="1">
              <a:latin typeface="Times New Roman" panose="02020603050405020304" pitchFamily="18" charset="0"/>
              <a:cs typeface="Times New Roman" panose="02020603050405020304" pitchFamily="18" charset="0"/>
            </a:rPr>
            <a:t>thực</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vật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làm</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chúng</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phát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triển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a:t>
          </a:r>
          <a:r>
            <a:rPr lang="vi-VN" sz="3000" kern="1200" dirty="0">
              <a:latin typeface="Times New Roman" panose="02020603050405020304" pitchFamily="18" charset="0"/>
              <a:cs typeface="Times New Roman" panose="02020603050405020304" pitchFamily="18" charset="0"/>
            </a:rPr>
            <a:t> tăng </a:t>
          </a:r>
          <a:r>
            <a:rPr lang="vi-VN" sz="3000" kern="1200" dirty="0" err="1">
              <a:latin typeface="Times New Roman" panose="02020603050405020304" pitchFamily="18" charset="0"/>
              <a:cs typeface="Times New Roman" panose="02020603050405020304" pitchFamily="18" charset="0"/>
            </a:rPr>
            <a:t>kích</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thước</a:t>
          </a:r>
          <a:r>
            <a:rPr lang="vi-VN" sz="3000" kern="1200" dirty="0">
              <a:latin typeface="Times New Roman" panose="02020603050405020304" pitchFamily="18" charset="0"/>
              <a:cs typeface="Times New Roman" panose="02020603050405020304" pitchFamily="18" charset="0"/>
            </a:rPr>
            <a:t>. </a:t>
          </a:r>
          <a:endParaRPr lang="en-US" sz="3000" kern="1200" dirty="0">
            <a:latin typeface="Times New Roman" panose="02020603050405020304" pitchFamily="18" charset="0"/>
            <a:cs typeface="Times New Roman" panose="02020603050405020304" pitchFamily="18" charset="0"/>
          </a:endParaRPr>
        </a:p>
      </dsp:txBody>
      <dsp:txXfrm>
        <a:off x="4817052" y="3265202"/>
        <a:ext cx="6406381" cy="120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23FE-CCD6-4635-9CCB-5A56D2DA0886}">
      <dsp:nvSpPr>
        <dsp:cNvPr id="0" name=""/>
        <dsp:cNvSpPr/>
      </dsp:nvSpPr>
      <dsp:spPr>
        <a:xfrm rot="5400000">
          <a:off x="6844361" y="-3551390"/>
          <a:ext cx="1803972" cy="94633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vi-VN" sz="3000" kern="1200" dirty="0">
              <a:latin typeface="Times New Roman" panose="02020603050405020304" pitchFamily="18" charset="0"/>
              <a:cs typeface="Times New Roman" panose="02020603050405020304" pitchFamily="18" charset="0"/>
            </a:rPr>
            <a:t>Quan </a:t>
          </a:r>
          <a:r>
            <a:rPr lang="vi-VN" sz="3000" kern="1200" dirty="0" err="1">
              <a:latin typeface="Times New Roman" panose="02020603050405020304" pitchFamily="18" charset="0"/>
              <a:cs typeface="Times New Roman" panose="02020603050405020304" pitchFamily="18" charset="0"/>
            </a:rPr>
            <a:t>sát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nhìn</a:t>
          </a:r>
          <a:r>
            <a:rPr lang="vi-VN" sz="3000" kern="1200" dirty="0">
              <a:latin typeface="Times New Roman" panose="02020603050405020304" pitchFamily="18" charset="0"/>
              <a:cs typeface="Times New Roman" panose="02020603050405020304" pitchFamily="18" charset="0"/>
            </a:rPr>
            <a:t>, nghe, </a:t>
          </a:r>
          <a:r>
            <a:rPr lang="vi-VN" sz="3000" kern="1200" dirty="0" err="1">
              <a:latin typeface="Times New Roman" panose="02020603050405020304" pitchFamily="18" charset="0"/>
              <a:cs typeface="Times New Roman" panose="02020603050405020304" pitchFamily="18" charset="0"/>
            </a:rPr>
            <a:t>gõ</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sờ</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latin typeface="Times New Roman" panose="02020603050405020304" pitchFamily="18" charset="0"/>
              <a:cs typeface="Times New Roman" panose="02020603050405020304" pitchFamily="18" charset="0"/>
            </a:rPr>
            <a:t>Đo (</a:t>
          </a:r>
          <a:r>
            <a:rPr lang="vi-VN" sz="3000" kern="1200" dirty="0" err="1">
              <a:latin typeface="Times New Roman" panose="02020603050405020304" pitchFamily="18" charset="0"/>
              <a:cs typeface="Times New Roman" panose="02020603050405020304" pitchFamily="18" charset="0"/>
            </a:rPr>
            <a:t>nhiệt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độ</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nhịp</a:t>
          </a:r>
          <a:r>
            <a:rPr lang="vi-VN" sz="3000" kern="1200" dirty="0">
              <a:latin typeface="Times New Roman" panose="02020603050405020304" pitchFamily="18" charset="0"/>
              <a:cs typeface="Times New Roman" panose="02020603050405020304" pitchFamily="18" charset="0"/>
            </a:rPr>
            <a:t> tim…)</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en-US" sz="3000" kern="1200" dirty="0">
              <a:latin typeface="Times New Roman" panose="02020603050405020304" pitchFamily="18" charset="0"/>
              <a:cs typeface="Times New Roman" panose="02020603050405020304" pitchFamily="18" charset="0"/>
            </a:rPr>
            <a:t>D</a:t>
          </a:r>
          <a:r>
            <a:rPr lang="vi-VN" sz="3000" kern="1200" dirty="0">
              <a:latin typeface="Times New Roman" panose="02020603050405020304" pitchFamily="18" charset="0"/>
              <a:cs typeface="Times New Roman" panose="02020603050405020304" pitchFamily="18" charset="0"/>
            </a:rPr>
            <a:t>ự báo (chẩn đoán bệnh dựa vào các dấu hiệu lâm sàng)</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en-US" sz="3000" kern="1200" dirty="0">
              <a:latin typeface="Times New Roman" panose="02020603050405020304" pitchFamily="18" charset="0"/>
              <a:cs typeface="Times New Roman" panose="02020603050405020304" pitchFamily="18" charset="0"/>
            </a:rPr>
            <a:t>P</a:t>
          </a:r>
          <a:r>
            <a:rPr lang="vi-VN" sz="3000" kern="1200" dirty="0">
              <a:latin typeface="Times New Roman" panose="02020603050405020304" pitchFamily="18" charset="0"/>
              <a:cs typeface="Times New Roman" panose="02020603050405020304" pitchFamily="18" charset="0"/>
            </a:rPr>
            <a:t>hân loại (phân loại bệnh dựa vào việc chẩn đoán bệnh)</a:t>
          </a:r>
          <a:endParaRPr lang="en-US" sz="3000" kern="1200" dirty="0">
            <a:solidFill>
              <a:srgbClr val="002060"/>
            </a:solidFill>
            <a:latin typeface="Times New Roman" panose="02020603050405020304" pitchFamily="18" charset="0"/>
            <a:cs typeface="Times New Roman" panose="02020603050405020304" pitchFamily="18" charset="0"/>
          </a:endParaRPr>
        </a:p>
      </dsp:txBody>
      <dsp:txXfrm rot="-5400000">
        <a:off x="3014671" y="366363"/>
        <a:ext cx="9375290" cy="1627846"/>
      </dsp:txXfrm>
    </dsp:sp>
    <dsp:sp modelId="{806A8114-19A3-42CC-986F-79F4B4C7A7E7}">
      <dsp:nvSpPr>
        <dsp:cNvPr id="0" name=""/>
        <dsp:cNvSpPr/>
      </dsp:nvSpPr>
      <dsp:spPr>
        <a:xfrm>
          <a:off x="458064" y="57"/>
          <a:ext cx="2535763" cy="2300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kern="1200" dirty="0" err="1">
              <a:solidFill>
                <a:srgbClr val="002060"/>
              </a:solidFill>
              <a:latin typeface="Times New Roman" panose="02020603050405020304" pitchFamily="18" charset="0"/>
              <a:cs typeface="Times New Roman" panose="02020603050405020304" pitchFamily="18" charset="0"/>
            </a:rPr>
            <a:t>Bác</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sĩ</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dùng</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kĩ</a:t>
          </a:r>
          <a:r>
            <a:rPr lang="vi-VN" sz="4000" kern="1200" dirty="0">
              <a:solidFill>
                <a:srgbClr val="002060"/>
              </a:solidFill>
              <a:latin typeface="Times New Roman" panose="02020603050405020304" pitchFamily="18" charset="0"/>
              <a:cs typeface="Times New Roman" panose="02020603050405020304" pitchFamily="18" charset="0"/>
            </a:rPr>
            <a:t> năng:</a:t>
          </a:r>
          <a:endParaRPr lang="en-US" sz="4000" kern="1200" dirty="0">
            <a:solidFill>
              <a:srgbClr val="002060"/>
            </a:solidFill>
            <a:latin typeface="Times New Roman" panose="02020603050405020304" pitchFamily="18" charset="0"/>
            <a:cs typeface="Times New Roman" panose="02020603050405020304" pitchFamily="18" charset="0"/>
          </a:endParaRPr>
        </a:p>
      </dsp:txBody>
      <dsp:txXfrm>
        <a:off x="570381" y="112374"/>
        <a:ext cx="2311129" cy="2076186"/>
      </dsp:txXfrm>
    </dsp:sp>
    <dsp:sp modelId="{CAFAFBF6-9AB9-45BF-8D03-5B17F3B29D4D}">
      <dsp:nvSpPr>
        <dsp:cNvPr id="0" name=""/>
        <dsp:cNvSpPr/>
      </dsp:nvSpPr>
      <dsp:spPr>
        <a:xfrm rot="5400000">
          <a:off x="6859950" y="-1205647"/>
          <a:ext cx="1840656" cy="95439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vi-VN" sz="3000" kern="1200" dirty="0" err="1">
              <a:solidFill>
                <a:srgbClr val="C00000"/>
              </a:solidFill>
              <a:latin typeface="Times New Roman" panose="02020603050405020304" pitchFamily="18" charset="0"/>
              <a:cs typeface="Times New Roman" panose="02020603050405020304" pitchFamily="18" charset="0"/>
            </a:rPr>
            <a:t>Bước</a:t>
          </a:r>
          <a:r>
            <a:rPr lang="vi-VN" sz="3000" kern="1200" dirty="0">
              <a:solidFill>
                <a:srgbClr val="C00000"/>
              </a:solidFill>
              <a:latin typeface="Times New Roman" panose="02020603050405020304" pitchFamily="18" charset="0"/>
              <a:cs typeface="Times New Roman" panose="02020603050405020304" pitchFamily="18" charset="0"/>
            </a:rPr>
            <a:t> (1)</a:t>
          </a:r>
          <a:r>
            <a:rPr lang="vi-VN" sz="3000" kern="1200" dirty="0">
              <a:latin typeface="Times New Roman" panose="02020603050405020304" pitchFamily="18" charset="0"/>
              <a:cs typeface="Times New Roman" panose="02020603050405020304" pitchFamily="18" charset="0"/>
            </a:rPr>
            <a:t> Quan </a:t>
          </a:r>
          <a:r>
            <a:rPr lang="vi-VN" sz="3000" kern="1200" dirty="0" err="1">
              <a:latin typeface="Times New Roman" panose="02020603050405020304" pitchFamily="18" charset="0"/>
              <a:cs typeface="Times New Roman" panose="02020603050405020304" pitchFamily="18" charset="0"/>
            </a:rPr>
            <a:t>sát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đặt</a:t>
          </a:r>
          <a:r>
            <a:rPr lang="vi-VN" sz="3000" kern="1200" dirty="0">
              <a:latin typeface="Times New Roman" panose="02020603050405020304" pitchFamily="18" charset="0"/>
              <a:cs typeface="Times New Roman" panose="02020603050405020304" pitchFamily="18" charset="0"/>
            </a:rPr>
            <a:t> câu </a:t>
          </a:r>
          <a:r>
            <a:rPr lang="vi-VN" sz="3000" kern="1200" dirty="0" err="1">
              <a:latin typeface="Times New Roman" panose="02020603050405020304" pitchFamily="18" charset="0"/>
              <a:cs typeface="Times New Roman" panose="02020603050405020304" pitchFamily="18" charset="0"/>
            </a:rPr>
            <a:t>hỏi</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rgbClr val="C00000"/>
              </a:solidFill>
              <a:latin typeface="Times New Roman" panose="02020603050405020304" pitchFamily="18" charset="0"/>
              <a:cs typeface="Times New Roman" panose="02020603050405020304" pitchFamily="18" charset="0"/>
            </a:rPr>
            <a:t>Bước</a:t>
          </a:r>
          <a:r>
            <a:rPr lang="vi-VN" sz="3000" kern="1200" dirty="0">
              <a:solidFill>
                <a:srgbClr val="C00000"/>
              </a:solidFill>
              <a:latin typeface="Times New Roman" panose="02020603050405020304" pitchFamily="18" charset="0"/>
              <a:cs typeface="Times New Roman" panose="02020603050405020304" pitchFamily="18" charset="0"/>
            </a:rPr>
            <a:t> (3)</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Lập</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kế</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hoạch</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kiểm</a:t>
          </a:r>
          <a:r>
            <a:rPr lang="vi-VN" sz="3000" kern="1200" dirty="0">
              <a:latin typeface="Times New Roman" panose="02020603050405020304" pitchFamily="18" charset="0"/>
              <a:cs typeface="Times New Roman" panose="02020603050405020304" pitchFamily="18" charset="0"/>
            </a:rPr>
            <a:t> tra </a:t>
          </a:r>
          <a:r>
            <a:rPr lang="vi-VN" sz="3000" kern="1200" dirty="0" err="1">
              <a:latin typeface="Times New Roman" panose="02020603050405020304" pitchFamily="18" charset="0"/>
              <a:cs typeface="Times New Roman" panose="02020603050405020304" pitchFamily="18" charset="0"/>
            </a:rPr>
            <a:t>giả</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thuyết</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dsp:txBody>
      <dsp:txXfrm rot="-5400000">
        <a:off x="3008301" y="2735855"/>
        <a:ext cx="9454102" cy="1660950"/>
      </dsp:txXfrm>
    </dsp:sp>
    <dsp:sp modelId="{C7682247-F011-4137-8EF5-99B417A5B26D}">
      <dsp:nvSpPr>
        <dsp:cNvPr id="0" name=""/>
        <dsp:cNvSpPr/>
      </dsp:nvSpPr>
      <dsp:spPr>
        <a:xfrm>
          <a:off x="458064" y="2415919"/>
          <a:ext cx="2550236" cy="2300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vi-VN" sz="4000" kern="1200" dirty="0" err="1">
              <a:solidFill>
                <a:srgbClr val="002060"/>
              </a:solidFill>
              <a:latin typeface="Times New Roman" panose="02020603050405020304" pitchFamily="18" charset="0"/>
              <a:cs typeface="Times New Roman" panose="02020603050405020304" pitchFamily="18" charset="0"/>
            </a:rPr>
            <a:t>Kĩ</a:t>
          </a:r>
          <a:r>
            <a:rPr lang="vi-VN" sz="4000" kern="1200" dirty="0">
              <a:solidFill>
                <a:srgbClr val="002060"/>
              </a:solidFill>
              <a:latin typeface="Times New Roman" panose="02020603050405020304" pitchFamily="18" charset="0"/>
              <a:cs typeface="Times New Roman" panose="02020603050405020304" pitchFamily="18" charset="0"/>
            </a:rPr>
            <a:t> năng trên tương </a:t>
          </a:r>
          <a:r>
            <a:rPr lang="vi-VN" sz="4000" kern="1200" dirty="0" err="1">
              <a:solidFill>
                <a:srgbClr val="002060"/>
              </a:solidFill>
              <a:latin typeface="Times New Roman" panose="02020603050405020304" pitchFamily="18" charset="0"/>
              <a:cs typeface="Times New Roman" panose="02020603050405020304" pitchFamily="18" charset="0"/>
            </a:rPr>
            <a:t>ứng</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với</a:t>
          </a:r>
          <a:r>
            <a:rPr lang="vi-VN" sz="4000" kern="1200" dirty="0">
              <a:solidFill>
                <a:srgbClr val="002060"/>
              </a:solidFill>
              <a:latin typeface="Times New Roman" panose="02020603050405020304" pitchFamily="18" charset="0"/>
              <a:cs typeface="Times New Roman" panose="02020603050405020304" pitchFamily="18" charset="0"/>
            </a:rPr>
            <a:t>:</a:t>
          </a:r>
          <a:endParaRPr lang="en-US" sz="4000" kern="1200" dirty="0">
            <a:solidFill>
              <a:srgbClr val="002060"/>
            </a:solidFill>
            <a:latin typeface="Times New Roman" panose="02020603050405020304" pitchFamily="18" charset="0"/>
            <a:cs typeface="Times New Roman" panose="02020603050405020304" pitchFamily="18" charset="0"/>
          </a:endParaRPr>
        </a:p>
      </dsp:txBody>
      <dsp:txXfrm>
        <a:off x="570381" y="2528236"/>
        <a:ext cx="2325602" cy="2076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BEFC6-C97D-461F-A3CF-0D4618C0EF3C}">
      <dsp:nvSpPr>
        <dsp:cNvPr id="0" name=""/>
        <dsp:cNvSpPr/>
      </dsp:nvSpPr>
      <dsp:spPr>
        <a:xfrm>
          <a:off x="3631" y="35576"/>
          <a:ext cx="3540674" cy="1381511"/>
        </a:xfrm>
        <a:prstGeom prst="rect">
          <a:avLst/>
        </a:prstGeom>
        <a:solidFill>
          <a:schemeClr val="bg1">
            <a:lumMod val="8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vi-VN" sz="3200" kern="1200" dirty="0" err="1">
              <a:solidFill>
                <a:schemeClr val="tx1"/>
              </a:solidFill>
              <a:latin typeface="Times New Roman" panose="02020603050405020304" pitchFamily="18" charset="0"/>
              <a:cs typeface="Times New Roman" panose="02020603050405020304" pitchFamily="18" charset="0"/>
            </a:rPr>
            <a:t>Trước</a:t>
          </a:r>
          <a:r>
            <a:rPr lang="vi-VN" sz="3200" kern="1200" dirty="0">
              <a:solidFill>
                <a:schemeClr val="tx1"/>
              </a:solidFill>
              <a:latin typeface="Times New Roman" panose="02020603050405020304" pitchFamily="18" charset="0"/>
              <a:cs typeface="Times New Roman" panose="02020603050405020304" pitchFamily="18" charset="0"/>
            </a:rPr>
            <a:t> khi </a:t>
          </a:r>
          <a:r>
            <a:rPr lang="vi-VN" sz="3200" kern="1200" dirty="0" err="1">
              <a:solidFill>
                <a:schemeClr val="tx1"/>
              </a:solidFill>
              <a:latin typeface="Times New Roman" panose="02020603050405020304" pitchFamily="18" charset="0"/>
              <a:cs typeface="Times New Roman" panose="02020603050405020304" pitchFamily="18" charset="0"/>
            </a:rPr>
            <a:t>Thuyết</a:t>
          </a:r>
          <a:r>
            <a:rPr lang="vi-VN" sz="3200" kern="1200" dirty="0">
              <a:solidFill>
                <a:schemeClr val="tx1"/>
              </a:solidFill>
              <a:latin typeface="Times New Roman" panose="02020603050405020304" pitchFamily="18" charset="0"/>
              <a:cs typeface="Times New Roman" panose="02020603050405020304" pitchFamily="18" charset="0"/>
            </a:rPr>
            <a:t> </a:t>
          </a:r>
          <a:r>
            <a:rPr lang="vi-VN" sz="3200" kern="1200" dirty="0" err="1">
              <a:solidFill>
                <a:schemeClr val="tx1"/>
              </a:solidFill>
              <a:latin typeface="Times New Roman" panose="02020603050405020304" pitchFamily="18" charset="0"/>
              <a:cs typeface="Times New Roman" panose="02020603050405020304" pitchFamily="18" charset="0"/>
            </a:rPr>
            <a:t>trình</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3631" y="35576"/>
        <a:ext cx="3540674" cy="1381511"/>
      </dsp:txXfrm>
    </dsp:sp>
    <dsp:sp modelId="{FB727FD8-4E68-435A-9884-3E88685E4862}">
      <dsp:nvSpPr>
        <dsp:cNvPr id="0" name=""/>
        <dsp:cNvSpPr/>
      </dsp:nvSpPr>
      <dsp:spPr>
        <a:xfrm>
          <a:off x="3631" y="1403132"/>
          <a:ext cx="3540674" cy="3686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Bài</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báo</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cáo</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dạng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trình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chiếu</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dùng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phấn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bảng</a:t>
          </a:r>
          <a:r>
            <a:rPr lang="vi-VN" sz="3000" kern="1200" dirty="0">
              <a:solidFill>
                <a:schemeClr val="tx1"/>
              </a:solidFill>
              <a:latin typeface="Times New Roman" panose="02020603050405020304" pitchFamily="18" charset="0"/>
              <a:cs typeface="Times New Roman" panose="02020603050405020304" pitchFamily="18" charset="0"/>
            </a:rPr>
            <a:t>…</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Bài</a:t>
          </a:r>
          <a:r>
            <a:rPr lang="vi-VN" sz="3000" kern="1200" dirty="0">
              <a:solidFill>
                <a:schemeClr val="tx1"/>
              </a:solidFill>
              <a:latin typeface="Times New Roman" panose="02020603050405020304" pitchFamily="18" charset="0"/>
              <a:cs typeface="Times New Roman" panose="02020603050405020304" pitchFamily="18" charset="0"/>
            </a:rPr>
            <a:t> TT </a:t>
          </a:r>
          <a:r>
            <a:rPr lang="vi-VN" sz="3000" kern="1200" dirty="0" err="1">
              <a:solidFill>
                <a:schemeClr val="tx1"/>
              </a:solidFill>
              <a:latin typeface="Times New Roman" panose="02020603050405020304" pitchFamily="18" charset="0"/>
              <a:cs typeface="Times New Roman" panose="02020603050405020304" pitchFamily="18" charset="0"/>
            </a:rPr>
            <a:t>cần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làm</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rõ</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nội</a:t>
          </a:r>
          <a:r>
            <a:rPr lang="vi-VN" sz="3000" kern="1200" dirty="0">
              <a:solidFill>
                <a:schemeClr val="tx1"/>
              </a:solidFill>
              <a:latin typeface="Times New Roman" panose="02020603050405020304" pitchFamily="18" charset="0"/>
              <a:cs typeface="Times New Roman" panose="02020603050405020304" pitchFamily="18" charset="0"/>
            </a:rPr>
            <a:t> dung </a:t>
          </a:r>
          <a:r>
            <a:rPr lang="vi-VN" sz="3000" kern="1200" dirty="0" err="1">
              <a:solidFill>
                <a:schemeClr val="tx1"/>
              </a:solidFill>
              <a:latin typeface="Times New Roman" panose="02020603050405020304" pitchFamily="18" charset="0"/>
              <a:cs typeface="Times New Roman" panose="02020603050405020304" pitchFamily="18" charset="0"/>
            </a:rPr>
            <a:t>đã</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tìm</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hiểu</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3631" y="1403132"/>
        <a:ext cx="3540674" cy="3686502"/>
      </dsp:txXfrm>
    </dsp:sp>
    <dsp:sp modelId="{84B224B3-3E1A-43EA-9FF6-971DDA9B03D4}">
      <dsp:nvSpPr>
        <dsp:cNvPr id="0" name=""/>
        <dsp:cNvSpPr/>
      </dsp:nvSpPr>
      <dsp:spPr>
        <a:xfrm>
          <a:off x="4011108" y="42554"/>
          <a:ext cx="3540674" cy="1353600"/>
        </a:xfrm>
        <a:prstGeom prst="rect">
          <a:avLst/>
        </a:prstGeom>
        <a:solidFill>
          <a:schemeClr val="bg1">
            <a:lumMod val="8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vi-VN" sz="3200" kern="1200" dirty="0">
              <a:solidFill>
                <a:schemeClr val="tx1"/>
              </a:solidFill>
              <a:latin typeface="Times New Roman" panose="02020603050405020304" pitchFamily="18" charset="0"/>
              <a:cs typeface="Times New Roman" panose="02020603050405020304" pitchFamily="18" charset="0"/>
            </a:rPr>
            <a:t>Trong </a:t>
          </a:r>
          <a:r>
            <a:rPr lang="vi-VN" sz="3200" kern="1200" dirty="0" err="1">
              <a:solidFill>
                <a:schemeClr val="tx1"/>
              </a:solidFill>
              <a:latin typeface="Times New Roman" panose="02020603050405020304" pitchFamily="18" charset="0"/>
              <a:cs typeface="Times New Roman" panose="02020603050405020304" pitchFamily="18" charset="0"/>
            </a:rPr>
            <a:t>quá</a:t>
          </a:r>
          <a:r>
            <a:rPr lang="vi-VN" sz="3200" kern="1200" dirty="0">
              <a:solidFill>
                <a:schemeClr val="tx1"/>
              </a:solidFill>
              <a:latin typeface="Times New Roman" panose="02020603050405020304" pitchFamily="18" charset="0"/>
              <a:cs typeface="Times New Roman" panose="02020603050405020304" pitchFamily="18" charset="0"/>
            </a:rPr>
            <a:t> </a:t>
          </a:r>
          <a:r>
            <a:rPr lang="vi-VN" sz="3200" kern="1200" dirty="0" err="1">
              <a:solidFill>
                <a:schemeClr val="tx1"/>
              </a:solidFill>
              <a:latin typeface="Times New Roman" panose="02020603050405020304" pitchFamily="18" charset="0"/>
              <a:cs typeface="Times New Roman" panose="02020603050405020304" pitchFamily="18" charset="0"/>
            </a:rPr>
            <a:t>trình</a:t>
          </a:r>
          <a:r>
            <a:rPr lang="vi-VN" sz="3200" kern="1200" dirty="0">
              <a:solidFill>
                <a:schemeClr val="tx1"/>
              </a:solidFill>
              <a:latin typeface="Times New Roman" panose="02020603050405020304" pitchFamily="18" charset="0"/>
              <a:cs typeface="Times New Roman" panose="02020603050405020304" pitchFamily="18" charset="0"/>
            </a:rPr>
            <a:t> TT</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4011108" y="42554"/>
        <a:ext cx="3540674" cy="1353600"/>
      </dsp:txXfrm>
    </dsp:sp>
    <dsp:sp modelId="{E671DD20-3587-4CBB-935A-098A4846702E}">
      <dsp:nvSpPr>
        <dsp:cNvPr id="0" name=""/>
        <dsp:cNvSpPr/>
      </dsp:nvSpPr>
      <dsp:spPr>
        <a:xfrm>
          <a:off x="4001513" y="1396117"/>
          <a:ext cx="3540674" cy="3686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Chú</a:t>
          </a:r>
          <a:r>
            <a:rPr lang="vi-VN" sz="3000" kern="1200" dirty="0">
              <a:solidFill>
                <a:schemeClr val="tx1"/>
              </a:solidFill>
              <a:latin typeface="Times New Roman" panose="02020603050405020304" pitchFamily="18" charset="0"/>
              <a:cs typeface="Times New Roman" panose="02020603050405020304" pitchFamily="18" charset="0"/>
            </a:rPr>
            <a:t> ý </a:t>
          </a:r>
          <a:r>
            <a:rPr lang="vi-VN" sz="3000" kern="1200" dirty="0" err="1">
              <a:solidFill>
                <a:schemeClr val="tx1"/>
              </a:solidFill>
              <a:latin typeface="Times New Roman" panose="02020603050405020304" pitchFamily="18" charset="0"/>
              <a:cs typeface="Times New Roman" panose="02020603050405020304" pitchFamily="18" charset="0"/>
            </a:rPr>
            <a:t>hình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thức</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Ngôn </a:t>
          </a:r>
          <a:r>
            <a:rPr lang="vi-VN" sz="3000" kern="1200" dirty="0" err="1">
              <a:solidFill>
                <a:schemeClr val="tx1"/>
              </a:solidFill>
              <a:latin typeface="Times New Roman" panose="02020603050405020304" pitchFamily="18" charset="0"/>
              <a:cs typeface="Times New Roman" panose="02020603050405020304" pitchFamily="18" charset="0"/>
            </a:rPr>
            <a:t>ngữ</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rõ</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ràng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ngắn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gọn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logic</a:t>
          </a:r>
          <a:r>
            <a:rPr lang="vi-VN" sz="3000" kern="1200" dirty="0">
              <a:solidFill>
                <a:schemeClr val="tx1"/>
              </a:solidFill>
              <a:latin typeface="Times New Roman" panose="02020603050405020304" pitchFamily="18" charset="0"/>
              <a:cs typeface="Times New Roman" panose="02020603050405020304" pitchFamily="18" charset="0"/>
            </a:rPr>
            <a:t> </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Ngữ</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điệu</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nhịp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điệu</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có</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sự</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hợp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với</a:t>
          </a:r>
          <a:r>
            <a:rPr lang="vi-VN" sz="3000" kern="1200" dirty="0">
              <a:solidFill>
                <a:schemeClr val="tx1"/>
              </a:solidFill>
              <a:latin typeface="Times New Roman" panose="02020603050405020304" pitchFamily="18" charset="0"/>
              <a:cs typeface="Times New Roman" panose="02020603050405020304" pitchFamily="18" charset="0"/>
            </a:rPr>
            <a:t> ngôn </a:t>
          </a:r>
          <a:r>
            <a:rPr lang="vi-VN" sz="3000" kern="1200" dirty="0" err="1">
              <a:solidFill>
                <a:schemeClr val="tx1"/>
              </a:solidFill>
              <a:latin typeface="Times New Roman" panose="02020603050405020304" pitchFamily="18" charset="0"/>
              <a:cs typeface="Times New Roman" panose="02020603050405020304" pitchFamily="18" charset="0"/>
            </a:rPr>
            <a:t>ngữ</a:t>
          </a:r>
          <a:r>
            <a:rPr lang="vi-VN" sz="3000" kern="1200" dirty="0">
              <a:solidFill>
                <a:schemeClr val="tx1"/>
              </a:solidFill>
              <a:latin typeface="Times New Roman" panose="02020603050405020304" pitchFamily="18" charset="0"/>
              <a:cs typeface="Times New Roman" panose="02020603050405020304" pitchFamily="18" charset="0"/>
            </a:rPr>
            <a:t> cơ </a:t>
          </a:r>
          <a:r>
            <a:rPr lang="vi-VN" sz="3000" kern="1200" dirty="0" err="1">
              <a:solidFill>
                <a:schemeClr val="tx1"/>
              </a:solidFill>
              <a:latin typeface="Times New Roman" panose="02020603050405020304" pitchFamily="18" charset="0"/>
              <a:cs typeface="Times New Roman" panose="02020603050405020304" pitchFamily="18" charset="0"/>
            </a:rPr>
            <a:t>thể</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4001513" y="1396117"/>
        <a:ext cx="3540674" cy="3686502"/>
      </dsp:txXfrm>
    </dsp:sp>
    <dsp:sp modelId="{68EB28BD-111B-42C4-8445-C36D07EE8DC8}">
      <dsp:nvSpPr>
        <dsp:cNvPr id="0" name=""/>
        <dsp:cNvSpPr/>
      </dsp:nvSpPr>
      <dsp:spPr>
        <a:xfrm>
          <a:off x="8076369" y="42554"/>
          <a:ext cx="3540674" cy="1353600"/>
        </a:xfrm>
        <a:prstGeom prst="rect">
          <a:avLst/>
        </a:prstGeom>
        <a:solidFill>
          <a:schemeClr val="bg1">
            <a:lumMod val="8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vi-VN" sz="3200" kern="1200" dirty="0">
              <a:solidFill>
                <a:schemeClr val="tx1"/>
              </a:solidFill>
              <a:latin typeface="Times New Roman" panose="02020603050405020304" pitchFamily="18" charset="0"/>
              <a:cs typeface="Times New Roman" panose="02020603050405020304" pitchFamily="18" charset="0"/>
            </a:rPr>
            <a:t>Sau khi </a:t>
          </a:r>
          <a:r>
            <a:rPr lang="vi-VN" sz="3200" kern="1200" dirty="0" err="1">
              <a:solidFill>
                <a:schemeClr val="tx1"/>
              </a:solidFill>
              <a:latin typeface="Times New Roman" panose="02020603050405020304" pitchFamily="18" charset="0"/>
              <a:cs typeface="Times New Roman" panose="02020603050405020304" pitchFamily="18" charset="0"/>
            </a:rPr>
            <a:t>kết</a:t>
          </a:r>
          <a:r>
            <a:rPr lang="vi-VN" sz="3200" kern="1200" dirty="0">
              <a:solidFill>
                <a:schemeClr val="tx1"/>
              </a:solidFill>
              <a:latin typeface="Times New Roman" panose="02020603050405020304" pitchFamily="18" charset="0"/>
              <a:cs typeface="Times New Roman" panose="02020603050405020304" pitchFamily="18" charset="0"/>
            </a:rPr>
            <a:t> </a:t>
          </a:r>
          <a:r>
            <a:rPr lang="vi-VN" sz="3200" kern="1200" dirty="0" err="1">
              <a:solidFill>
                <a:schemeClr val="tx1"/>
              </a:solidFill>
              <a:latin typeface="Times New Roman" panose="02020603050405020304" pitchFamily="18" charset="0"/>
              <a:cs typeface="Times New Roman" panose="02020603050405020304" pitchFamily="18" charset="0"/>
            </a:rPr>
            <a:t>thúc</a:t>
          </a:r>
          <a:r>
            <a:rPr lang="vi-VN" sz="3200" kern="1200" dirty="0">
              <a:solidFill>
                <a:schemeClr val="tx1"/>
              </a:solidFill>
              <a:latin typeface="Times New Roman" panose="02020603050405020304" pitchFamily="18" charset="0"/>
              <a:cs typeface="Times New Roman" panose="02020603050405020304" pitchFamily="18" charset="0"/>
            </a:rPr>
            <a:t> </a:t>
          </a:r>
          <a:r>
            <a:rPr lang="vi-VN" sz="3200" kern="1200" dirty="0" err="1">
              <a:solidFill>
                <a:schemeClr val="tx1"/>
              </a:solidFill>
              <a:latin typeface="Times New Roman" panose="02020603050405020304" pitchFamily="18" charset="0"/>
              <a:cs typeface="Times New Roman" panose="02020603050405020304" pitchFamily="18" charset="0"/>
            </a:rPr>
            <a:t>bài</a:t>
          </a:r>
          <a:r>
            <a:rPr lang="vi-VN" sz="3200" kern="1200" dirty="0">
              <a:solidFill>
                <a:schemeClr val="tx1"/>
              </a:solidFill>
              <a:latin typeface="Times New Roman" panose="02020603050405020304" pitchFamily="18" charset="0"/>
              <a:cs typeface="Times New Roman" panose="02020603050405020304" pitchFamily="18" charset="0"/>
            </a:rPr>
            <a:t> TT</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8076369" y="42554"/>
        <a:ext cx="3540674" cy="1353600"/>
      </dsp:txXfrm>
    </dsp:sp>
    <dsp:sp modelId="{5AAB101A-E6BF-4EF5-97BF-70B3961DFC49}">
      <dsp:nvSpPr>
        <dsp:cNvPr id="0" name=""/>
        <dsp:cNvSpPr/>
      </dsp:nvSpPr>
      <dsp:spPr>
        <a:xfrm>
          <a:off x="8076369" y="1396154"/>
          <a:ext cx="3540674" cy="36865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Lắng</a:t>
          </a:r>
          <a:r>
            <a:rPr lang="vi-VN" sz="3000" kern="1200" dirty="0">
              <a:solidFill>
                <a:schemeClr val="tx1"/>
              </a:solidFill>
              <a:latin typeface="Times New Roman" panose="02020603050405020304" pitchFamily="18" charset="0"/>
              <a:cs typeface="Times New Roman" panose="02020603050405020304" pitchFamily="18" charset="0"/>
            </a:rPr>
            <a:t> nghe câu </a:t>
          </a:r>
          <a:r>
            <a:rPr lang="vi-VN" sz="3000" kern="1200" dirty="0" err="1">
              <a:solidFill>
                <a:schemeClr val="tx1"/>
              </a:solidFill>
              <a:latin typeface="Times New Roman" panose="02020603050405020304" pitchFamily="18" charset="0"/>
              <a:cs typeface="Times New Roman" panose="02020603050405020304" pitchFamily="18" charset="0"/>
            </a:rPr>
            <a:t>hỏi</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Ghi </a:t>
          </a:r>
          <a:r>
            <a:rPr lang="vi-VN" sz="3000" kern="1200" dirty="0" err="1">
              <a:solidFill>
                <a:schemeClr val="tx1"/>
              </a:solidFill>
              <a:latin typeface="Times New Roman" panose="02020603050405020304" pitchFamily="18" charset="0"/>
              <a:cs typeface="Times New Roman" panose="02020603050405020304" pitchFamily="18" charset="0"/>
            </a:rPr>
            <a:t>chép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và</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chuẩn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bị</a:t>
          </a:r>
          <a:r>
            <a:rPr lang="vi-VN" sz="3000" kern="1200" dirty="0">
              <a:solidFill>
                <a:schemeClr val="tx1"/>
              </a:solidFill>
              <a:latin typeface="Times New Roman" panose="02020603050405020304" pitchFamily="18" charset="0"/>
              <a:cs typeface="Times New Roman" panose="02020603050405020304" pitchFamily="18" charset="0"/>
            </a:rPr>
            <a:t> câu </a:t>
          </a:r>
          <a:r>
            <a:rPr lang="vi-VN" sz="3000" kern="1200" dirty="0" err="1">
              <a:solidFill>
                <a:schemeClr val="tx1"/>
              </a:solidFill>
              <a:latin typeface="Times New Roman" panose="02020603050405020304" pitchFamily="18" charset="0"/>
              <a:cs typeface="Times New Roman" panose="02020603050405020304" pitchFamily="18" charset="0"/>
            </a:rPr>
            <a:t>trả</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lời</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Khi trao </a:t>
          </a:r>
          <a:r>
            <a:rPr lang="vi-VN" sz="3000" kern="1200" dirty="0" err="1">
              <a:solidFill>
                <a:schemeClr val="tx1"/>
              </a:solidFill>
              <a:latin typeface="Times New Roman" panose="02020603050405020304" pitchFamily="18" charset="0"/>
              <a:cs typeface="Times New Roman" panose="02020603050405020304" pitchFamily="18" charset="0"/>
            </a:rPr>
            <a:t>đổi</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thảo</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luận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cần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tập</a:t>
          </a:r>
          <a:r>
            <a:rPr lang="vi-VN" sz="3000" kern="1200" dirty="0">
              <a:solidFill>
                <a:schemeClr val="tx1"/>
              </a:solidFill>
              <a:latin typeface="Times New Roman" panose="02020603050405020304" pitchFamily="18" charset="0"/>
              <a:cs typeface="Times New Roman" panose="02020603050405020304" pitchFamily="18" charset="0"/>
            </a:rPr>
            <a:t> trung </a:t>
          </a:r>
          <a:r>
            <a:rPr lang="vi-VN" sz="3000" kern="1200" dirty="0" err="1">
              <a:solidFill>
                <a:schemeClr val="tx1"/>
              </a:solidFill>
              <a:latin typeface="Times New Roman" panose="02020603050405020304" pitchFamily="18" charset="0"/>
              <a:cs typeface="Times New Roman" panose="02020603050405020304" pitchFamily="18" charset="0"/>
            </a:rPr>
            <a:t>vào</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vấn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đề</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với</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thái</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độ</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nhiệt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tình</a:t>
          </a:r>
          <a:r>
            <a:rPr lang="vi-VN" sz="3000" kern="1200" dirty="0">
              <a:solidFill>
                <a:schemeClr val="tx1"/>
              </a:solidFill>
              <a:latin typeface="Times New Roman" panose="02020603050405020304" pitchFamily="18" charset="0"/>
              <a:cs typeface="Times New Roman" panose="02020603050405020304" pitchFamily="18" charset="0"/>
            </a:rPr>
            <a:t>, ôn </a:t>
          </a:r>
          <a:r>
            <a:rPr lang="vi-VN" sz="3000" kern="1200" dirty="0" err="1">
              <a:solidFill>
                <a:schemeClr val="tx1"/>
              </a:solidFill>
              <a:latin typeface="Times New Roman" panose="02020603050405020304" pitchFamily="18" charset="0"/>
              <a:cs typeface="Times New Roman" panose="02020603050405020304" pitchFamily="18" charset="0"/>
            </a:rPr>
            <a:t>hòa</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cởi</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mở</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8076369" y="1396154"/>
        <a:ext cx="3540674" cy="3686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FBB9D-5767-4A4B-9424-6F909E947E2D}">
      <dsp:nvSpPr>
        <dsp:cNvPr id="0" name=""/>
        <dsp:cNvSpPr/>
      </dsp:nvSpPr>
      <dsp:spPr>
        <a:xfrm rot="10800000">
          <a:off x="2364745" y="0"/>
          <a:ext cx="11232747" cy="1165906"/>
        </a:xfrm>
        <a:prstGeom prst="homePlat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133" tIns="114300" rIns="213360" bIns="114300" numCol="1" spcCol="1270" anchor="ctr" anchorCtr="0">
          <a:noAutofit/>
        </a:bodyPr>
        <a:lstStyle/>
        <a:p>
          <a:pPr marL="0" lvl="0" indent="0" algn="ctr" defTabSz="1333500">
            <a:lnSpc>
              <a:spcPct val="90000"/>
            </a:lnSpc>
            <a:spcBef>
              <a:spcPct val="0"/>
            </a:spcBef>
            <a:spcAft>
              <a:spcPct val="35000"/>
            </a:spcAft>
            <a:buNone/>
          </a:pPr>
          <a:r>
            <a:rPr lang="vi-VN" sz="3000" kern="1200" dirty="0">
              <a:solidFill>
                <a:schemeClr val="tx1"/>
              </a:solidFill>
              <a:latin typeface="Times New Roman" panose="02020603050405020304" pitchFamily="18" charset="0"/>
              <a:cs typeface="Times New Roman" panose="02020603050405020304" pitchFamily="18" charset="0"/>
            </a:rPr>
            <a:t>Nguyên nhân </a:t>
          </a:r>
          <a:r>
            <a:rPr lang="vi-VN" sz="3000" kern="1200" dirty="0" err="1">
              <a:solidFill>
                <a:schemeClr val="tx1"/>
              </a:solidFill>
              <a:latin typeface="Times New Roman" panose="02020603050405020304" pitchFamily="18" charset="0"/>
              <a:cs typeface="Times New Roman" panose="02020603050405020304" pitchFamily="18" charset="0"/>
            </a:rPr>
            <a:t>thực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vật</a:t>
          </a:r>
          <a:r>
            <a:rPr lang="vi-VN" sz="3000" kern="1200" dirty="0">
              <a:solidFill>
                <a:schemeClr val="tx1"/>
              </a:solidFill>
              <a:latin typeface="Times New Roman" panose="02020603050405020304" pitchFamily="18" charset="0"/>
              <a:cs typeface="Times New Roman" panose="02020603050405020304" pitchFamily="18" charset="0"/>
            </a:rPr>
            <a:t> tăng </a:t>
          </a:r>
          <a:r>
            <a:rPr lang="vi-VN" sz="3000" kern="1200" dirty="0" err="1">
              <a:solidFill>
                <a:schemeClr val="tx1"/>
              </a:solidFill>
              <a:latin typeface="Times New Roman" panose="02020603050405020304" pitchFamily="18" charset="0"/>
              <a:cs typeface="Times New Roman" panose="02020603050405020304" pitchFamily="18" charset="0"/>
            </a:rPr>
            <a:t>trưởng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kích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thước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Số</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lượng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tế</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bào</a:t>
          </a:r>
          <a:r>
            <a:rPr lang="vi-VN" sz="3000" kern="1200" dirty="0">
              <a:solidFill>
                <a:schemeClr val="tx1"/>
              </a:solidFill>
              <a:latin typeface="Times New Roman" panose="02020603050405020304" pitchFamily="18" charset="0"/>
              <a:cs typeface="Times New Roman" panose="02020603050405020304" pitchFamily="18" charset="0"/>
            </a:rPr>
            <a:t> tăng lên</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rot="10800000">
        <a:off x="2656221" y="0"/>
        <a:ext cx="10941271" cy="1165906"/>
      </dsp:txXfrm>
    </dsp:sp>
    <dsp:sp modelId="{21665B19-D7C3-4D5A-9835-5118263C771C}">
      <dsp:nvSpPr>
        <dsp:cNvPr id="0" name=""/>
        <dsp:cNvSpPr/>
      </dsp:nvSpPr>
      <dsp:spPr>
        <a:xfrm>
          <a:off x="1709482" y="320"/>
          <a:ext cx="1165906" cy="1165906"/>
        </a:xfrm>
        <a:prstGeom prst="ellipse">
          <a:avLst/>
        </a:prstGeom>
        <a:blipFill rotWithShape="1">
          <a:blip xmlns:r="http://schemas.openxmlformats.org/officeDocument/2006/relationships" r:embed="rId1"/>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E6313-27E6-49F3-807F-698F8CF559F5}">
      <dsp:nvSpPr>
        <dsp:cNvPr id="0" name=""/>
        <dsp:cNvSpPr/>
      </dsp:nvSpPr>
      <dsp:spPr>
        <a:xfrm rot="10800000">
          <a:off x="2360832" y="1447070"/>
          <a:ext cx="11240575" cy="1165906"/>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133" tIns="114300" rIns="213360" bIns="11430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Cùng</a:t>
          </a:r>
          <a:r>
            <a:rPr lang="vi-VN" sz="3000" kern="1200" dirty="0">
              <a:solidFill>
                <a:schemeClr val="tx1"/>
              </a:solidFill>
              <a:latin typeface="Times New Roman" panose="02020603050405020304" pitchFamily="18" charset="0"/>
              <a:cs typeface="Times New Roman" panose="02020603050405020304" pitchFamily="18" charset="0"/>
            </a:rPr>
            <a:t> 1 </a:t>
          </a:r>
          <a:r>
            <a:rPr lang="vi-VN" sz="3000" kern="1200" dirty="0" err="1">
              <a:solidFill>
                <a:schemeClr val="tx1"/>
              </a:solidFill>
              <a:latin typeface="Times New Roman" panose="02020603050405020304" pitchFamily="18" charset="0"/>
              <a:cs typeface="Times New Roman" panose="02020603050405020304" pitchFamily="18" charset="0"/>
            </a:rPr>
            <a:t>thực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vật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thực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vật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càng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lớn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thì</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số</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lượng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tế</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bào</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càng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nhiều</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và</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ngược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lại</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rot="10800000">
        <a:off x="2652308" y="1447070"/>
        <a:ext cx="10949099" cy="1165906"/>
      </dsp:txXfrm>
    </dsp:sp>
    <dsp:sp modelId="{3593D28B-14F0-40BD-B6E6-1BD3B4B7A058}">
      <dsp:nvSpPr>
        <dsp:cNvPr id="0" name=""/>
        <dsp:cNvSpPr/>
      </dsp:nvSpPr>
      <dsp:spPr>
        <a:xfrm>
          <a:off x="1709482" y="1457703"/>
          <a:ext cx="1165906" cy="1165906"/>
        </a:xfrm>
        <a:prstGeom prst="ellipse">
          <a:avLst/>
        </a:prstGeom>
        <a:blipFill rotWithShape="1">
          <a:blip xmlns:r="http://schemas.openxmlformats.org/officeDocument/2006/relationships" r:embed="rId2"/>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33A9-CEAD-40B3-AA3E-CDE7A9026E5F}">
      <dsp:nvSpPr>
        <dsp:cNvPr id="0" name=""/>
        <dsp:cNvSpPr/>
      </dsp:nvSpPr>
      <dsp:spPr>
        <a:xfrm>
          <a:off x="2379476" y="31894"/>
          <a:ext cx="9495349" cy="239876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rgbClr val="002060"/>
              </a:solidFill>
              <a:latin typeface="Times New Roman" panose="02020603050405020304" pitchFamily="18" charset="0"/>
              <a:cs typeface="Times New Roman" panose="02020603050405020304" pitchFamily="18" charset="0"/>
            </a:rPr>
            <a:t>Mẫu</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vật</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rgbClr val="002060"/>
              </a:solidFill>
              <a:latin typeface="Times New Roman" panose="02020603050405020304" pitchFamily="18" charset="0"/>
              <a:cs typeface="Times New Roman" panose="02020603050405020304" pitchFamily="18" charset="0"/>
            </a:rPr>
            <a:t>Dụng</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cụ</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thí</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nghiệm</a:t>
          </a:r>
          <a:r>
            <a:rPr lang="vi-VN" sz="3000" kern="1200" dirty="0">
              <a:solidFill>
                <a:srgbClr val="002060"/>
              </a:solidFill>
              <a:latin typeface="Times New Roman" panose="02020603050405020304" pitchFamily="18" charset="0"/>
              <a:cs typeface="Times New Roman" panose="02020603050405020304" pitchFamily="18" charset="0"/>
            </a:rPr>
            <a:t>, phương </a:t>
          </a:r>
          <a:r>
            <a:rPr lang="vi-VN" sz="3000" kern="1200" dirty="0" err="1">
              <a:solidFill>
                <a:srgbClr val="002060"/>
              </a:solidFill>
              <a:latin typeface="Times New Roman" panose="02020603050405020304" pitchFamily="18" charset="0"/>
              <a:cs typeface="Times New Roman" panose="02020603050405020304" pitchFamily="18" charset="0"/>
            </a:rPr>
            <a:t>pháp</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rgbClr val="002060"/>
              </a:solidFill>
              <a:latin typeface="Times New Roman" panose="02020603050405020304" pitchFamily="18" charset="0"/>
              <a:cs typeface="Times New Roman" panose="02020603050405020304" pitchFamily="18" charset="0"/>
            </a:rPr>
            <a:t>Kĩ</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thuật</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thích</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hợp</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rgbClr val="002060"/>
              </a:solidFill>
              <a:latin typeface="Times New Roman" panose="02020603050405020304" pitchFamily="18" charset="0"/>
              <a:cs typeface="Times New Roman" panose="02020603050405020304" pitchFamily="18" charset="0"/>
            </a:rPr>
            <a:t>Lập</a:t>
          </a:r>
          <a:r>
            <a:rPr lang="vi-VN" sz="3000" kern="1200" dirty="0">
              <a:solidFill>
                <a:srgbClr val="002060"/>
              </a:solidFill>
              <a:latin typeface="Times New Roman" panose="02020603050405020304" pitchFamily="18" charset="0"/>
              <a:cs typeface="Times New Roman" panose="02020603050405020304" pitchFamily="18" charset="0"/>
            </a:rPr>
            <a:t> phương </a:t>
          </a:r>
          <a:r>
            <a:rPr lang="vi-VN" sz="3000" kern="1200" dirty="0" err="1">
              <a:solidFill>
                <a:srgbClr val="002060"/>
              </a:solidFill>
              <a:latin typeface="Times New Roman" panose="02020603050405020304" pitchFamily="18" charset="0"/>
              <a:cs typeface="Times New Roman" panose="02020603050405020304" pitchFamily="18" charset="0"/>
            </a:rPr>
            <a:t>án</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kiểm</a:t>
          </a:r>
          <a:r>
            <a:rPr lang="vi-VN" sz="3000" kern="1200" dirty="0">
              <a:solidFill>
                <a:srgbClr val="002060"/>
              </a:solidFill>
              <a:latin typeface="Times New Roman" panose="02020603050405020304" pitchFamily="18" charset="0"/>
              <a:cs typeface="Times New Roman" panose="02020603050405020304" pitchFamily="18" charset="0"/>
            </a:rPr>
            <a:t> tra </a:t>
          </a:r>
          <a:r>
            <a:rPr lang="vi-VN" sz="3000" kern="1200" dirty="0" err="1">
              <a:solidFill>
                <a:srgbClr val="002060"/>
              </a:solidFill>
              <a:latin typeface="Times New Roman" panose="02020603050405020304" pitchFamily="18" charset="0"/>
              <a:cs typeface="Times New Roman" panose="02020603050405020304" pitchFamily="18" charset="0"/>
            </a:rPr>
            <a:t>giả</a:t>
          </a:r>
          <a:r>
            <a:rPr lang="vi-VN" sz="3000" kern="1200" dirty="0">
              <a:solidFill>
                <a:srgbClr val="002060"/>
              </a:solidFill>
              <a:latin typeface="Times New Roman" panose="02020603050405020304" pitchFamily="18" charset="0"/>
              <a:cs typeface="Times New Roman" panose="02020603050405020304" pitchFamily="18" charset="0"/>
            </a:rPr>
            <a:t> </a:t>
          </a:r>
          <a:r>
            <a:rPr lang="vi-VN" sz="3000" kern="1200" dirty="0" err="1">
              <a:solidFill>
                <a:srgbClr val="002060"/>
              </a:solidFill>
              <a:latin typeface="Times New Roman" panose="02020603050405020304" pitchFamily="18" charset="0"/>
              <a:cs typeface="Times New Roman" panose="02020603050405020304" pitchFamily="18" charset="0"/>
            </a:rPr>
            <a:t>thuyết</a:t>
          </a:r>
          <a:endParaRPr lang="en-US" sz="3000" kern="1200" dirty="0">
            <a:solidFill>
              <a:srgbClr val="002060"/>
            </a:solidFill>
            <a:latin typeface="Times New Roman" panose="02020603050405020304" pitchFamily="18" charset="0"/>
            <a:cs typeface="Times New Roman" panose="02020603050405020304" pitchFamily="18" charset="0"/>
          </a:endParaRPr>
        </a:p>
      </dsp:txBody>
      <dsp:txXfrm>
        <a:off x="2379476" y="331739"/>
        <a:ext cx="8595814" cy="1799070"/>
      </dsp:txXfrm>
    </dsp:sp>
    <dsp:sp modelId="{DC342700-D00E-451D-9D26-FE83D7FC981C}">
      <dsp:nvSpPr>
        <dsp:cNvPr id="0" name=""/>
        <dsp:cNvSpPr/>
      </dsp:nvSpPr>
      <dsp:spPr>
        <a:xfrm>
          <a:off x="33003" y="190548"/>
          <a:ext cx="2306141" cy="1997783"/>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Lựa</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chọn</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130527" y="288072"/>
        <a:ext cx="2111093" cy="1802735"/>
      </dsp:txXfrm>
    </dsp:sp>
    <dsp:sp modelId="{A7C77987-692B-456C-8FD3-0CE0AACB1AAD}">
      <dsp:nvSpPr>
        <dsp:cNvPr id="0" name=""/>
        <dsp:cNvSpPr/>
      </dsp:nvSpPr>
      <dsp:spPr>
        <a:xfrm>
          <a:off x="2310176" y="2639866"/>
          <a:ext cx="9678522" cy="239876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rgbClr val="0070C0"/>
              </a:solidFill>
              <a:latin typeface="Times New Roman" panose="02020603050405020304" pitchFamily="18" charset="0"/>
              <a:cs typeface="Times New Roman" panose="02020603050405020304" pitchFamily="18" charset="0"/>
            </a:rPr>
            <a:t>Lấy</a:t>
          </a:r>
          <a:r>
            <a:rPr lang="vi-VN" sz="3000" kern="1200" dirty="0">
              <a:solidFill>
                <a:srgbClr val="0070C0"/>
              </a:solidFill>
              <a:latin typeface="Times New Roman" panose="02020603050405020304" pitchFamily="18" charset="0"/>
              <a:cs typeface="Times New Roman" panose="02020603050405020304" pitchFamily="18" charset="0"/>
            </a:rPr>
            <a:t> thân cây </a:t>
          </a:r>
          <a:r>
            <a:rPr lang="vi-VN" sz="3000" kern="1200" dirty="0" err="1">
              <a:solidFill>
                <a:srgbClr val="0070C0"/>
              </a:solidFill>
              <a:latin typeface="Times New Roman" panose="02020603050405020304" pitchFamily="18" charset="0"/>
              <a:cs typeface="Times New Roman" panose="02020603050405020304" pitchFamily="18" charset="0"/>
            </a:rPr>
            <a:t>cùng</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loại</a:t>
          </a:r>
          <a:r>
            <a:rPr lang="vi-VN" sz="3000" kern="1200" dirty="0">
              <a:solidFill>
                <a:srgbClr val="0070C0"/>
              </a:solidFill>
              <a:latin typeface="Times New Roman" panose="02020603050405020304" pitchFamily="18" charset="0"/>
              <a:cs typeface="Times New Roman" panose="02020603050405020304" pitchFamily="18" charset="0"/>
            </a:rPr>
            <a:t>: TT </a:t>
          </a:r>
          <a:r>
            <a:rPr lang="vi-VN" sz="3000" kern="1200" dirty="0" err="1">
              <a:solidFill>
                <a:srgbClr val="0070C0"/>
              </a:solidFill>
              <a:latin typeface="Times New Roman" panose="02020603050405020304" pitchFamily="18" charset="0"/>
              <a:cs typeface="Times New Roman" panose="02020603050405020304" pitchFamily="18" charset="0"/>
            </a:rPr>
            <a:t>và</a:t>
          </a:r>
          <a:r>
            <a:rPr lang="vi-VN" sz="3000" kern="1200" dirty="0">
              <a:solidFill>
                <a:srgbClr val="0070C0"/>
              </a:solidFill>
              <a:latin typeface="Times New Roman" panose="02020603050405020304" pitchFamily="18" charset="0"/>
              <a:cs typeface="Times New Roman" panose="02020603050405020304" pitchFamily="18" charset="0"/>
            </a:rPr>
            <a:t> CTT</a:t>
          </a:r>
          <a:endParaRPr lang="en-US" sz="3000" kern="1200" dirty="0">
            <a:solidFill>
              <a:srgbClr val="0070C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solidFill>
                <a:srgbClr val="0070C0"/>
              </a:solidFill>
              <a:latin typeface="Times New Roman" panose="02020603050405020304" pitchFamily="18" charset="0"/>
              <a:cs typeface="Times New Roman" panose="02020603050405020304" pitchFamily="18" charset="0"/>
            </a:rPr>
            <a:t>Cắt</a:t>
          </a:r>
          <a:r>
            <a:rPr lang="vi-VN" sz="3000" kern="1200" dirty="0">
              <a:solidFill>
                <a:srgbClr val="0070C0"/>
              </a:solidFill>
              <a:latin typeface="Times New Roman" panose="02020603050405020304" pitchFamily="18" charset="0"/>
              <a:cs typeface="Times New Roman" panose="02020603050405020304" pitchFamily="18" charset="0"/>
            </a:rPr>
            <a:t> thân cây theo </a:t>
          </a:r>
          <a:r>
            <a:rPr lang="vi-VN" sz="3000" kern="1200" dirty="0" err="1">
              <a:solidFill>
                <a:srgbClr val="0070C0"/>
              </a:solidFill>
              <a:latin typeface="Times New Roman" panose="02020603050405020304" pitchFamily="18" charset="0"/>
              <a:cs typeface="Times New Roman" panose="02020603050405020304" pitchFamily="18" charset="0"/>
            </a:rPr>
            <a:t>chiều</a:t>
          </a:r>
          <a:r>
            <a:rPr lang="vi-VN" sz="3000" kern="1200" dirty="0">
              <a:solidFill>
                <a:srgbClr val="0070C0"/>
              </a:solidFill>
              <a:latin typeface="Times New Roman" panose="02020603050405020304" pitchFamily="18" charset="0"/>
              <a:cs typeface="Times New Roman" panose="02020603050405020304" pitchFamily="18" charset="0"/>
            </a:rPr>
            <a:t> ngang, quan </a:t>
          </a:r>
          <a:r>
            <a:rPr lang="vi-VN" sz="3000" kern="1200" dirty="0" err="1">
              <a:solidFill>
                <a:srgbClr val="0070C0"/>
              </a:solidFill>
              <a:latin typeface="Times New Roman" panose="02020603050405020304" pitchFamily="18" charset="0"/>
              <a:cs typeface="Times New Roman" panose="02020603050405020304" pitchFamily="18" charset="0"/>
            </a:rPr>
            <a:t>sát</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tế</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bào</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các</a:t>
          </a:r>
          <a:r>
            <a:rPr lang="vi-VN" sz="3000" kern="1200" dirty="0">
              <a:solidFill>
                <a:srgbClr val="0070C0"/>
              </a:solidFill>
              <a:latin typeface="Times New Roman" panose="02020603050405020304" pitchFamily="18" charset="0"/>
              <a:cs typeface="Times New Roman" panose="02020603050405020304" pitchFamily="18" charset="0"/>
            </a:rPr>
            <a:t> cây qua </a:t>
          </a:r>
          <a:r>
            <a:rPr lang="vi-VN" sz="3000" kern="1200" dirty="0" err="1">
              <a:solidFill>
                <a:srgbClr val="0070C0"/>
              </a:solidFill>
              <a:latin typeface="Times New Roman" panose="02020603050405020304" pitchFamily="18" charset="0"/>
              <a:cs typeface="Times New Roman" panose="02020603050405020304" pitchFamily="18" charset="0"/>
            </a:rPr>
            <a:t>kính</a:t>
          </a:r>
          <a:r>
            <a:rPr lang="vi-VN" sz="3000" kern="1200" dirty="0">
              <a:solidFill>
                <a:srgbClr val="0070C0"/>
              </a:solidFill>
              <a:latin typeface="Times New Roman" panose="02020603050405020304" pitchFamily="18" charset="0"/>
              <a:cs typeface="Times New Roman" panose="02020603050405020304" pitchFamily="18" charset="0"/>
            </a:rPr>
            <a:t> hiên vi. Ghi </a:t>
          </a:r>
          <a:r>
            <a:rPr lang="vi-VN" sz="3000" kern="1200" dirty="0" err="1">
              <a:solidFill>
                <a:srgbClr val="0070C0"/>
              </a:solidFill>
              <a:latin typeface="Times New Roman" panose="02020603050405020304" pitchFamily="18" charset="0"/>
              <a:cs typeface="Times New Roman" panose="02020603050405020304" pitchFamily="18" charset="0"/>
            </a:rPr>
            <a:t>lại</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số</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tế</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bào</a:t>
          </a:r>
          <a:r>
            <a:rPr lang="vi-VN" sz="3000" kern="1200" dirty="0">
              <a:solidFill>
                <a:srgbClr val="0070C0"/>
              </a:solidFill>
              <a:latin typeface="Times New Roman" panose="02020603050405020304" pitchFamily="18" charset="0"/>
              <a:cs typeface="Times New Roman" panose="02020603050405020304" pitchFamily="18" charset="0"/>
            </a:rPr>
            <a:t> quan </a:t>
          </a:r>
          <a:r>
            <a:rPr lang="vi-VN" sz="3000" kern="1200" dirty="0" err="1">
              <a:solidFill>
                <a:srgbClr val="0070C0"/>
              </a:solidFill>
              <a:latin typeface="Times New Roman" panose="02020603050405020304" pitchFamily="18" charset="0"/>
              <a:cs typeface="Times New Roman" panose="02020603050405020304" pitchFamily="18" charset="0"/>
            </a:rPr>
            <a:t>sát</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được</a:t>
          </a:r>
          <a:r>
            <a:rPr lang="vi-VN" sz="3000" kern="1200" dirty="0">
              <a:solidFill>
                <a:srgbClr val="0070C0"/>
              </a:solidFill>
              <a:latin typeface="Times New Roman" panose="02020603050405020304" pitchFamily="18" charset="0"/>
              <a:cs typeface="Times New Roman" panose="02020603050405020304" pitchFamily="18" charset="0"/>
            </a:rPr>
            <a:t>. </a:t>
          </a:r>
          <a:endParaRPr lang="en-US" sz="3000" kern="1200" dirty="0">
            <a:solidFill>
              <a:srgbClr val="0070C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rgbClr val="0070C0"/>
              </a:solidFill>
              <a:latin typeface="Times New Roman" panose="02020603050405020304" pitchFamily="18" charset="0"/>
              <a:cs typeface="Times New Roman" panose="02020603050405020304" pitchFamily="18" charset="0"/>
            </a:rPr>
            <a:t>So sanh </a:t>
          </a:r>
          <a:r>
            <a:rPr lang="vi-VN" sz="3000" kern="1200" dirty="0" err="1">
              <a:solidFill>
                <a:srgbClr val="0070C0"/>
              </a:solidFill>
              <a:latin typeface="Times New Roman" panose="02020603050405020304" pitchFamily="18" charset="0"/>
              <a:cs typeface="Times New Roman" panose="02020603050405020304" pitchFamily="18" charset="0"/>
            </a:rPr>
            <a:t>số</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lượng</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tế</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bào</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giữa</a:t>
          </a:r>
          <a:r>
            <a:rPr lang="vi-VN" sz="3000" kern="1200" dirty="0">
              <a:solidFill>
                <a:srgbClr val="0070C0"/>
              </a:solidFill>
              <a:latin typeface="Times New Roman" panose="02020603050405020304" pitchFamily="18" charset="0"/>
              <a:cs typeface="Times New Roman" panose="02020603050405020304" pitchFamily="18" charset="0"/>
            </a:rPr>
            <a:t> </a:t>
          </a:r>
          <a:r>
            <a:rPr lang="vi-VN" sz="3000" kern="1200" dirty="0" err="1">
              <a:solidFill>
                <a:srgbClr val="0070C0"/>
              </a:solidFill>
              <a:latin typeface="Times New Roman" panose="02020603050405020304" pitchFamily="18" charset="0"/>
              <a:cs typeface="Times New Roman" panose="02020603050405020304" pitchFamily="18" charset="0"/>
            </a:rPr>
            <a:t>chúng</a:t>
          </a:r>
          <a:r>
            <a:rPr lang="vi-VN" sz="3000" kern="1200" dirty="0">
              <a:solidFill>
                <a:srgbClr val="0070C0"/>
              </a:solidFill>
              <a:latin typeface="Times New Roman" panose="02020603050405020304" pitchFamily="18" charset="0"/>
              <a:cs typeface="Times New Roman" panose="02020603050405020304" pitchFamily="18" charset="0"/>
            </a:rPr>
            <a:t>. </a:t>
          </a:r>
          <a:endParaRPr lang="en-US" sz="3000" kern="1200" dirty="0">
            <a:solidFill>
              <a:srgbClr val="0070C0"/>
            </a:solidFill>
            <a:latin typeface="Times New Roman" panose="02020603050405020304" pitchFamily="18" charset="0"/>
            <a:cs typeface="Times New Roman" panose="02020603050405020304" pitchFamily="18" charset="0"/>
          </a:endParaRPr>
        </a:p>
      </dsp:txBody>
      <dsp:txXfrm>
        <a:off x="2310176" y="2939711"/>
        <a:ext cx="8778987" cy="1799070"/>
      </dsp:txXfrm>
    </dsp:sp>
    <dsp:sp modelId="{44C77BC6-209E-41D2-81B3-A6E66C3533E8}">
      <dsp:nvSpPr>
        <dsp:cNvPr id="0" name=""/>
        <dsp:cNvSpPr/>
      </dsp:nvSpPr>
      <dsp:spPr>
        <a:xfrm>
          <a:off x="0" y="2909927"/>
          <a:ext cx="2270540" cy="1981903"/>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Lựa</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chọn</a:t>
          </a:r>
          <a:r>
            <a:rPr lang="vi-VN" sz="3000" kern="1200" dirty="0">
              <a:solidFill>
                <a:schemeClr val="tx1"/>
              </a:solidFill>
              <a:latin typeface="Times New Roman" panose="02020603050405020304" pitchFamily="18" charset="0"/>
              <a:cs typeface="Times New Roman" panose="02020603050405020304" pitchFamily="18" charset="0"/>
            </a:rPr>
            <a:t> </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96749" y="3006676"/>
        <a:ext cx="2077042" cy="1788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9282-2EEB-43F6-B811-8022D212A658}">
      <dsp:nvSpPr>
        <dsp:cNvPr id="0" name=""/>
        <dsp:cNvSpPr/>
      </dsp:nvSpPr>
      <dsp:spPr>
        <a:xfrm>
          <a:off x="3644" y="708415"/>
          <a:ext cx="3553849" cy="1421539"/>
        </a:xfrm>
        <a:prstGeom prst="rect">
          <a:avLst/>
        </a:prstGeom>
        <a:solidFill>
          <a:schemeClr val="bg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Thực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hiện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kế</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hoạch</a:t>
          </a:r>
          <a:r>
            <a:rPr lang="vi-VN" sz="3000" kern="1200" dirty="0">
              <a:solidFill>
                <a:schemeClr val="tx1"/>
              </a:solidFill>
              <a:latin typeface="Times New Roman" panose="02020603050405020304" pitchFamily="18" charset="0"/>
              <a:cs typeface="Times New Roman" panose="02020603050405020304" pitchFamily="18" charset="0"/>
            </a:rPr>
            <a:t> </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3644" y="708415"/>
        <a:ext cx="3553849" cy="1421539"/>
      </dsp:txXfrm>
    </dsp:sp>
    <dsp:sp modelId="{0D2E3066-C2FC-48EE-9E5C-A93ED14A4EDA}">
      <dsp:nvSpPr>
        <dsp:cNvPr id="0" name=""/>
        <dsp:cNvSpPr/>
      </dsp:nvSpPr>
      <dsp:spPr>
        <a:xfrm>
          <a:off x="0" y="2256671"/>
          <a:ext cx="355384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Làm</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nghiệm</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Thu </a:t>
          </a:r>
          <a:r>
            <a:rPr lang="vi-VN" sz="3000" kern="1200" dirty="0" err="1">
              <a:solidFill>
                <a:schemeClr val="tx1"/>
              </a:solidFill>
              <a:latin typeface="Times New Roman" panose="02020603050405020304" pitchFamily="18" charset="0"/>
              <a:cs typeface="Times New Roman" panose="02020603050405020304" pitchFamily="18" charset="0"/>
            </a:rPr>
            <a:t>thập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và</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xử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lý</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số</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liệu</a:t>
          </a:r>
          <a:r>
            <a:rPr lang="vi-VN" sz="3000" kern="1200" dirty="0">
              <a:solidFill>
                <a:schemeClr val="tx1"/>
              </a:solidFill>
              <a:latin typeface="Times New Roman" panose="02020603050405020304" pitchFamily="18" charset="0"/>
              <a:cs typeface="Times New Roman" panose="02020603050405020304" pitchFamily="18" charset="0"/>
            </a:rPr>
            <a:t>.</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Phân </a:t>
          </a:r>
          <a:r>
            <a:rPr lang="vi-VN" sz="3000" kern="1200" dirty="0" err="1">
              <a:solidFill>
                <a:schemeClr val="tx1"/>
              </a:solidFill>
              <a:latin typeface="Times New Roman" panose="02020603050405020304" pitchFamily="18" charset="0"/>
              <a:cs typeface="Times New Roman" panose="02020603050405020304" pitchFamily="18" charset="0"/>
            </a:rPr>
            <a:t>tích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quả</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solidFill>
                <a:schemeClr val="bg1"/>
              </a:solidFill>
              <a:latin typeface="Times New Roman" panose="02020603050405020304" pitchFamily="18" charset="0"/>
              <a:cs typeface="Times New Roman" panose="02020603050405020304" pitchFamily="18" charset="0"/>
            </a:rPr>
            <a: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0" y="2256671"/>
        <a:ext cx="3553849" cy="2854800"/>
      </dsp:txXfrm>
    </dsp:sp>
    <dsp:sp modelId="{9EB100FC-D149-42E9-BD03-7065CADCDBB1}">
      <dsp:nvSpPr>
        <dsp:cNvPr id="0" name=""/>
        <dsp:cNvSpPr/>
      </dsp:nvSpPr>
      <dsp:spPr>
        <a:xfrm>
          <a:off x="4055032" y="710791"/>
          <a:ext cx="3553849" cy="1421539"/>
        </a:xfrm>
        <a:prstGeom prst="rect">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Thí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nghiệm</a:t>
          </a:r>
          <a:r>
            <a:rPr lang="vi-VN" sz="3000" kern="1200" dirty="0">
              <a:solidFill>
                <a:schemeClr val="tx1"/>
              </a:solidFill>
              <a:latin typeface="Times New Roman" panose="02020603050405020304" pitchFamily="18" charset="0"/>
              <a:cs typeface="Times New Roman" panose="02020603050405020304" pitchFamily="18" charset="0"/>
            </a:rPr>
            <a:t> trên cho ta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quả</a:t>
          </a:r>
          <a:r>
            <a:rPr lang="vi-VN" sz="3000" kern="1200" dirty="0">
              <a:solidFill>
                <a:schemeClr val="tx1"/>
              </a:solidFill>
              <a:latin typeface="Times New Roman" panose="02020603050405020304" pitchFamily="18" charset="0"/>
              <a:cs typeface="Times New Roman" panose="02020603050405020304" pitchFamily="18" charset="0"/>
            </a:rPr>
            <a:t> như sau</a:t>
          </a:r>
          <a:r>
            <a:rPr lang="vi-VN" sz="3000" kern="1200" dirty="0">
              <a:solidFill>
                <a:schemeClr val="bg1"/>
              </a:solidFill>
              <a:latin typeface="Times New Roman" panose="02020603050405020304" pitchFamily="18" charset="0"/>
              <a:cs typeface="Times New Roman" panose="02020603050405020304" pitchFamily="18" charset="0"/>
            </a:rPr>
            <a:t>: </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4055032" y="710791"/>
        <a:ext cx="3553849" cy="1421539"/>
      </dsp:txXfrm>
    </dsp:sp>
    <dsp:sp modelId="{E26A6130-9CB9-46FD-8477-4EC14BAC6D4D}">
      <dsp:nvSpPr>
        <dsp:cNvPr id="0" name=""/>
        <dsp:cNvSpPr/>
      </dsp:nvSpPr>
      <dsp:spPr>
        <a:xfrm>
          <a:off x="4054073" y="2199197"/>
          <a:ext cx="355384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Số</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tế</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bào</a:t>
          </a:r>
          <a:r>
            <a:rPr lang="vi-VN" sz="3000" kern="1200" dirty="0">
              <a:solidFill>
                <a:schemeClr val="tx1"/>
              </a:solidFill>
              <a:latin typeface="Times New Roman" panose="02020603050405020304" pitchFamily="18" charset="0"/>
              <a:cs typeface="Times New Roman" panose="02020603050405020304" pitchFamily="18" charset="0"/>
            </a:rPr>
            <a:t> ở cây </a:t>
          </a:r>
          <a:r>
            <a:rPr lang="vi-VN" sz="3000" kern="1200" dirty="0" err="1">
              <a:solidFill>
                <a:schemeClr val="tx1"/>
              </a:solidFill>
              <a:latin typeface="Times New Roman" panose="02020603050405020304" pitchFamily="18" charset="0"/>
              <a:cs typeface="Times New Roman" panose="02020603050405020304" pitchFamily="18" charset="0"/>
            </a:rPr>
            <a:t>trưởng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thành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lớn</a:t>
          </a:r>
          <a:r>
            <a:rPr lang="vi-VN" sz="3000" kern="1200" dirty="0">
              <a:solidFill>
                <a:schemeClr val="tx1"/>
              </a:solidFill>
              <a:latin typeface="Times New Roman" panose="02020603050405020304" pitchFamily="18" charset="0"/>
              <a:cs typeface="Times New Roman" panose="02020603050405020304" pitchFamily="18" charset="0"/>
            </a:rPr>
            <a:t> hơn so </a:t>
          </a:r>
          <a:r>
            <a:rPr lang="vi-VN" sz="3000" kern="1200" dirty="0" err="1">
              <a:solidFill>
                <a:schemeClr val="tx1"/>
              </a:solidFill>
              <a:latin typeface="Times New Roman" panose="02020603050405020304" pitchFamily="18" charset="0"/>
              <a:cs typeface="Times New Roman" panose="02020603050405020304" pitchFamily="18" charset="0"/>
            </a:rPr>
            <a:t>với</a:t>
          </a:r>
          <a:r>
            <a:rPr lang="vi-VN" sz="3000" kern="1200" dirty="0">
              <a:solidFill>
                <a:schemeClr val="tx1"/>
              </a:solidFill>
              <a:latin typeface="Times New Roman" panose="02020603050405020304" pitchFamily="18" charset="0"/>
              <a:cs typeface="Times New Roman" panose="02020603050405020304" pitchFamily="18" charset="0"/>
            </a:rPr>
            <a:t> cây chưa </a:t>
          </a:r>
          <a:r>
            <a:rPr lang="vi-VN" sz="3000" kern="1200" dirty="0" err="1">
              <a:solidFill>
                <a:schemeClr val="tx1"/>
              </a:solidFill>
              <a:latin typeface="Times New Roman" panose="02020603050405020304" pitchFamily="18" charset="0"/>
              <a:cs typeface="Times New Roman" panose="02020603050405020304" pitchFamily="18" charset="0"/>
            </a:rPr>
            <a:t>trưởng</a:t>
          </a:r>
          <a:r>
            <a:rPr lang="vi-VN" sz="3000" kern="1200" dirty="0">
              <a:solidFill>
                <a:schemeClr val="tx1"/>
              </a:solidFill>
              <a:latin typeface="Times New Roman" panose="02020603050405020304" pitchFamily="18" charset="0"/>
              <a:cs typeface="Times New Roman" panose="02020603050405020304" pitchFamily="18" charset="0"/>
            </a:rPr>
            <a:t> thanh </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4054073" y="2199197"/>
        <a:ext cx="3553849" cy="2854800"/>
      </dsp:txXfrm>
    </dsp:sp>
    <dsp:sp modelId="{A0818BAF-4B32-45BD-9A63-56E69334777C}">
      <dsp:nvSpPr>
        <dsp:cNvPr id="0" name=""/>
        <dsp:cNvSpPr/>
      </dsp:nvSpPr>
      <dsp:spPr>
        <a:xfrm>
          <a:off x="8106420" y="714621"/>
          <a:ext cx="3553849" cy="1421539"/>
        </a:xfrm>
        <a:prstGeom prst="rect">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Thí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nghiệm</a:t>
          </a:r>
          <a:r>
            <a:rPr lang="vi-VN" sz="3000" kern="1200" dirty="0">
              <a:solidFill>
                <a:schemeClr val="tx1"/>
              </a:solidFill>
              <a:latin typeface="Times New Roman" panose="02020603050405020304" pitchFamily="18" charset="0"/>
              <a:cs typeface="Times New Roman" panose="02020603050405020304" pitchFamily="18" charset="0"/>
            </a:rPr>
            <a:t> trên </a:t>
          </a:r>
          <a:r>
            <a:rPr lang="vi-VN" sz="3000" kern="1200" dirty="0" err="1">
              <a:solidFill>
                <a:schemeClr val="tx1"/>
              </a:solidFill>
              <a:latin typeface="Times New Roman" panose="02020603050405020304" pitchFamily="18" charset="0"/>
              <a:cs typeface="Times New Roman" panose="02020603050405020304" pitchFamily="18" charset="0"/>
            </a:rPr>
            <a:t>loại</a:t>
          </a:r>
          <a:r>
            <a:rPr lang="vi-VN" sz="3000" kern="1200" dirty="0">
              <a:solidFill>
                <a:schemeClr val="tx1"/>
              </a:solidFill>
              <a:latin typeface="Times New Roman" panose="02020603050405020304" pitchFamily="18" charset="0"/>
              <a:cs typeface="Times New Roman" panose="02020603050405020304" pitchFamily="18" charset="0"/>
            </a:rPr>
            <a:t> cây </a:t>
          </a:r>
          <a:r>
            <a:rPr lang="vi-VN" sz="3000" kern="1200" dirty="0" err="1">
              <a:solidFill>
                <a:schemeClr val="tx1"/>
              </a:solidFill>
              <a:latin typeface="Times New Roman" panose="02020603050405020304" pitchFamily="18" charset="0"/>
              <a:cs typeface="Times New Roman" panose="02020603050405020304" pitchFamily="18" charset="0"/>
            </a:rPr>
            <a:t>khác</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8106420" y="714621"/>
        <a:ext cx="3553849" cy="1421539"/>
      </dsp:txXfrm>
    </dsp:sp>
    <dsp:sp modelId="{41A68F4D-14D1-4D15-8FE0-3186AB3D88C9}">
      <dsp:nvSpPr>
        <dsp:cNvPr id="0" name=""/>
        <dsp:cNvSpPr/>
      </dsp:nvSpPr>
      <dsp:spPr>
        <a:xfrm>
          <a:off x="8095794" y="2203760"/>
          <a:ext cx="355384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Rút</a:t>
          </a:r>
          <a:r>
            <a:rPr lang="vi-VN" sz="3000" kern="1200" dirty="0">
              <a:solidFill>
                <a:schemeClr val="tx1"/>
              </a:solidFill>
              <a:latin typeface="Times New Roman" panose="02020603050405020304" pitchFamily="18" charset="0"/>
              <a:cs typeface="Times New Roman" panose="02020603050405020304" pitchFamily="18" charset="0"/>
            </a:rPr>
            <a:t> ra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quả</a:t>
          </a:r>
          <a:r>
            <a:rPr lang="vi-VN" sz="3000" kern="1200" dirty="0">
              <a:solidFill>
                <a:schemeClr val="tx1"/>
              </a:solidFill>
              <a:latin typeface="Times New Roman" panose="02020603050405020304" pitchFamily="18" charset="0"/>
              <a:cs typeface="Times New Roman" panose="02020603050405020304" pitchFamily="18" charset="0"/>
            </a:rPr>
            <a:t> tương </a:t>
          </a:r>
          <a:r>
            <a:rPr lang="vi-VN" sz="3000" kern="1200" dirty="0" err="1">
              <a:solidFill>
                <a:schemeClr val="tx1"/>
              </a:solidFill>
              <a:latin typeface="Times New Roman" panose="02020603050405020304" pitchFamily="18" charset="0"/>
              <a:cs typeface="Times New Roman" panose="02020603050405020304" pitchFamily="18" charset="0"/>
            </a:rPr>
            <a:t>tự</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8095794" y="2203760"/>
        <a:ext cx="3553849"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6A9DA-9BBC-41B9-A8F7-270980C4B44E}">
      <dsp:nvSpPr>
        <dsp:cNvPr id="0" name=""/>
        <dsp:cNvSpPr/>
      </dsp:nvSpPr>
      <dsp:spPr>
        <a:xfrm>
          <a:off x="4108950" y="2327584"/>
          <a:ext cx="2332565" cy="15009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bg1"/>
              </a:solidFill>
              <a:latin typeface="Times New Roman" panose="02020603050405020304" pitchFamily="18" charset="0"/>
              <a:cs typeface="Times New Roman" panose="02020603050405020304" pitchFamily="18" charset="0"/>
            </a:rPr>
            <a:t>Giả</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thuyết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4182218" y="2400852"/>
        <a:ext cx="2186029" cy="1354374"/>
      </dsp:txXfrm>
    </dsp:sp>
    <dsp:sp modelId="{4F1BE90E-303C-40BE-81C5-44A15BA8BEDD}">
      <dsp:nvSpPr>
        <dsp:cNvPr id="0" name=""/>
        <dsp:cNvSpPr/>
      </dsp:nvSpPr>
      <dsp:spPr>
        <a:xfrm rot="16200000">
          <a:off x="4748820" y="1801171"/>
          <a:ext cx="1052826" cy="0"/>
        </a:xfrm>
        <a:custGeom>
          <a:avLst/>
          <a:gdLst/>
          <a:ahLst/>
          <a:cxnLst/>
          <a:rect l="0" t="0" r="0" b="0"/>
          <a:pathLst>
            <a:path>
              <a:moveTo>
                <a:pt x="0" y="0"/>
              </a:moveTo>
              <a:lnTo>
                <a:pt x="105282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7FE35-043F-4CE5-BFC2-DCA41AFAABF1}">
      <dsp:nvSpPr>
        <dsp:cNvPr id="0" name=""/>
        <dsp:cNvSpPr/>
      </dsp:nvSpPr>
      <dsp:spPr>
        <a:xfrm>
          <a:off x="3989047" y="269147"/>
          <a:ext cx="2572371" cy="100561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Khẳng</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định</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4038137" y="318237"/>
        <a:ext cx="2474191" cy="907430"/>
      </dsp:txXfrm>
    </dsp:sp>
    <dsp:sp modelId="{7BD1B514-24F9-4544-905B-CFFF890EE033}">
      <dsp:nvSpPr>
        <dsp:cNvPr id="0" name=""/>
        <dsp:cNvSpPr/>
      </dsp:nvSpPr>
      <dsp:spPr>
        <a:xfrm rot="9251347">
          <a:off x="3333607" y="3819771"/>
          <a:ext cx="816048" cy="0"/>
        </a:xfrm>
        <a:custGeom>
          <a:avLst/>
          <a:gdLst/>
          <a:ahLst/>
          <a:cxnLst/>
          <a:rect l="0" t="0" r="0" b="0"/>
          <a:pathLst>
            <a:path>
              <a:moveTo>
                <a:pt x="0" y="0"/>
              </a:moveTo>
              <a:lnTo>
                <a:pt x="8160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751570-54BD-4AA9-8688-9CDED906299F}">
      <dsp:nvSpPr>
        <dsp:cNvPr id="0" name=""/>
        <dsp:cNvSpPr/>
      </dsp:nvSpPr>
      <dsp:spPr>
        <a:xfrm>
          <a:off x="845376" y="3997425"/>
          <a:ext cx="2978677" cy="100561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Được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chấp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nhận</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894466" y="4046515"/>
        <a:ext cx="2880497" cy="907430"/>
      </dsp:txXfrm>
    </dsp:sp>
    <dsp:sp modelId="{171F3EEB-E446-4167-ABBE-5563F7A6BDE0}">
      <dsp:nvSpPr>
        <dsp:cNvPr id="0" name=""/>
        <dsp:cNvSpPr/>
      </dsp:nvSpPr>
      <dsp:spPr>
        <a:xfrm rot="1444572">
          <a:off x="6402325" y="3782936"/>
          <a:ext cx="900961" cy="0"/>
        </a:xfrm>
        <a:custGeom>
          <a:avLst/>
          <a:gdLst/>
          <a:ahLst/>
          <a:cxnLst/>
          <a:rect l="0" t="0" r="0" b="0"/>
          <a:pathLst>
            <a:path>
              <a:moveTo>
                <a:pt x="0" y="0"/>
              </a:moveTo>
              <a:lnTo>
                <a:pt x="90096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F798E9-02B5-40C2-82C0-D7F2C7A45375}">
      <dsp:nvSpPr>
        <dsp:cNvPr id="0" name=""/>
        <dsp:cNvSpPr/>
      </dsp:nvSpPr>
      <dsp:spPr>
        <a:xfrm>
          <a:off x="6867656" y="3966710"/>
          <a:ext cx="3043459" cy="100561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vi-VN" sz="3000" kern="1200" dirty="0" err="1">
              <a:solidFill>
                <a:schemeClr val="tx1"/>
              </a:solidFill>
              <a:latin typeface="Times New Roman" panose="02020603050405020304" pitchFamily="18" charset="0"/>
              <a:cs typeface="Times New Roman" panose="02020603050405020304" pitchFamily="18" charset="0"/>
            </a:rPr>
            <a:t>Bị</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bác</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bỏ</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6916746" y="4015800"/>
        <a:ext cx="2945279" cy="907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D89EA-F3B7-4D7F-99EC-1333271BC867}">
      <dsp:nvSpPr>
        <dsp:cNvPr id="0" name=""/>
        <dsp:cNvSpPr/>
      </dsp:nvSpPr>
      <dsp:spPr>
        <a:xfrm>
          <a:off x="0" y="4294311"/>
          <a:ext cx="9451829" cy="563626"/>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Bước 5: Kết luận</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a:off x="0" y="4294311"/>
        <a:ext cx="9451829" cy="563626"/>
      </dsp:txXfrm>
    </dsp:sp>
    <dsp:sp modelId="{9A7BC7FD-6FCB-4BAA-A756-D79A21482D42}">
      <dsp:nvSpPr>
        <dsp:cNvPr id="0" name=""/>
        <dsp:cNvSpPr/>
      </dsp:nvSpPr>
      <dsp:spPr>
        <a:xfrm rot="10800000">
          <a:off x="0" y="3435129"/>
          <a:ext cx="9451829" cy="866856"/>
        </a:xfrm>
        <a:prstGeom prst="upArrowCallou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Giả</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thiết</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đúng</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Giả</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thiết</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sai</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rot="10800000">
        <a:off x="0" y="3435129"/>
        <a:ext cx="9451829" cy="563257"/>
      </dsp:txXfrm>
    </dsp:sp>
    <dsp:sp modelId="{D84A2840-8199-4D66-9566-86FB7AFEDAE1}">
      <dsp:nvSpPr>
        <dsp:cNvPr id="0" name=""/>
        <dsp:cNvSpPr/>
      </dsp:nvSpPr>
      <dsp:spPr>
        <a:xfrm rot="10800000">
          <a:off x="0" y="2577506"/>
          <a:ext cx="9451829" cy="866856"/>
        </a:xfrm>
        <a:prstGeom prst="upArrowCallou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Bước 4: thực hiện kế hoạch</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rot="10800000">
        <a:off x="0" y="2577506"/>
        <a:ext cx="9451829" cy="563257"/>
      </dsp:txXfrm>
    </dsp:sp>
    <dsp:sp modelId="{ABB30EB6-70AB-40E1-999E-C3260494B8E5}">
      <dsp:nvSpPr>
        <dsp:cNvPr id="0" name=""/>
        <dsp:cNvSpPr/>
      </dsp:nvSpPr>
      <dsp:spPr>
        <a:xfrm rot="10800000">
          <a:off x="0" y="1719104"/>
          <a:ext cx="9451829" cy="866856"/>
        </a:xfrm>
        <a:prstGeom prst="upArrowCallou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Bước 3: lập kế hoạch kiểm tra giả thiết</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rot="10800000">
        <a:off x="0" y="1719104"/>
        <a:ext cx="9451829" cy="563257"/>
      </dsp:txXfrm>
    </dsp:sp>
    <dsp:sp modelId="{5EEDA4AC-5E58-4CCB-B05F-8407771151A7}">
      <dsp:nvSpPr>
        <dsp:cNvPr id="0" name=""/>
        <dsp:cNvSpPr/>
      </dsp:nvSpPr>
      <dsp:spPr>
        <a:xfrm rot="10800000">
          <a:off x="0" y="860701"/>
          <a:ext cx="9451829" cy="866856"/>
        </a:xfrm>
        <a:prstGeom prst="upArrowCallou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l" defTabSz="1555750">
            <a:lnSpc>
              <a:spcPct val="90000"/>
            </a:lnSpc>
            <a:spcBef>
              <a:spcPct val="0"/>
            </a:spcBef>
            <a:spcAft>
              <a:spcPct val="35000"/>
            </a:spcAft>
            <a:buNone/>
          </a:pPr>
          <a:r>
            <a:rPr lang="en-US"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Bước 2: hình thành giả thiết</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rot="10800000">
        <a:off x="0" y="860701"/>
        <a:ext cx="9451829" cy="563257"/>
      </dsp:txXfrm>
    </dsp:sp>
    <dsp:sp modelId="{AD88D1DA-DBA0-4508-8C14-AEFBFE422450}">
      <dsp:nvSpPr>
        <dsp:cNvPr id="0" name=""/>
        <dsp:cNvSpPr/>
      </dsp:nvSpPr>
      <dsp:spPr>
        <a:xfrm rot="10800000">
          <a:off x="0" y="56824"/>
          <a:ext cx="9451829" cy="866856"/>
        </a:xfrm>
        <a:prstGeom prst="upArrowCallou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Bước</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1: quan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sát</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và</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đặt</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câu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hỏi</a:t>
          </a:r>
          <a:r>
            <a:rPr lang="vi-VN" sz="3500" kern="1200" dirty="0">
              <a:solidFill>
                <a:schemeClr val="tx2">
                  <a:lumMod val="10000"/>
                </a:schemeClr>
              </a:solidFill>
              <a:latin typeface="Times New Roman" panose="02020603050405020304" pitchFamily="18" charset="0"/>
              <a:cs typeface="Times New Roman" panose="02020603050405020304" pitchFamily="18" charset="0"/>
            </a:rPr>
            <a:t> nghiên </a:t>
          </a:r>
          <a:r>
            <a:rPr lang="vi-VN" sz="3500" kern="1200" dirty="0" err="1">
              <a:solidFill>
                <a:schemeClr val="tx2">
                  <a:lumMod val="10000"/>
                </a:schemeClr>
              </a:solidFill>
              <a:latin typeface="Times New Roman" panose="02020603050405020304" pitchFamily="18" charset="0"/>
              <a:cs typeface="Times New Roman" panose="02020603050405020304" pitchFamily="18" charset="0"/>
            </a:rPr>
            <a:t>cứu</a:t>
          </a:r>
          <a:endParaRPr lang="en-US" sz="3500" kern="1200" dirty="0">
            <a:solidFill>
              <a:schemeClr val="tx2">
                <a:lumMod val="10000"/>
              </a:schemeClr>
            </a:solidFill>
            <a:latin typeface="Times New Roman" panose="02020603050405020304" pitchFamily="18" charset="0"/>
            <a:cs typeface="Times New Roman" panose="02020603050405020304" pitchFamily="18" charset="0"/>
          </a:endParaRPr>
        </a:p>
      </dsp:txBody>
      <dsp:txXfrm rot="10800000">
        <a:off x="0" y="56824"/>
        <a:ext cx="9451829" cy="563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AA2D5-8BA4-4768-B69E-4FD3084B342B}">
      <dsp:nvSpPr>
        <dsp:cNvPr id="0" name=""/>
        <dsp:cNvSpPr/>
      </dsp:nvSpPr>
      <dsp:spPr>
        <a:xfrm>
          <a:off x="3606" y="0"/>
          <a:ext cx="2471902"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sống</a:t>
          </a:r>
          <a:r>
            <a:rPr lang="vi-VN" sz="3500" kern="1200" dirty="0">
              <a:latin typeface="Times New Roman" panose="02020603050405020304" pitchFamily="18" charset="0"/>
              <a:cs typeface="Times New Roman" panose="02020603050405020304" pitchFamily="18" charset="0"/>
            </a:rPr>
            <a:t> trên </a:t>
          </a:r>
          <a:r>
            <a:rPr lang="vi-VN" sz="3500" kern="1200" dirty="0" err="1">
              <a:latin typeface="Times New Roman" panose="02020603050405020304" pitchFamily="18" charset="0"/>
              <a:cs typeface="Times New Roman" panose="02020603050405020304" pitchFamily="18" charset="0"/>
            </a:rPr>
            <a:t>cạn</a:t>
          </a:r>
          <a:endParaRPr lang="en-US" sz="3500" kern="1200" dirty="0">
            <a:latin typeface="Times New Roman" panose="02020603050405020304" pitchFamily="18" charset="0"/>
            <a:cs typeface="Times New Roman" panose="02020603050405020304" pitchFamily="18" charset="0"/>
          </a:endParaRPr>
        </a:p>
      </dsp:txBody>
      <dsp:txXfrm>
        <a:off x="3606" y="0"/>
        <a:ext cx="2471902" cy="1046002"/>
      </dsp:txXfrm>
    </dsp:sp>
    <dsp:sp modelId="{46171589-A74F-4D33-9AFB-246845E98EAF}">
      <dsp:nvSpPr>
        <dsp:cNvPr id="0" name=""/>
        <dsp:cNvSpPr/>
      </dsp:nvSpPr>
      <dsp:spPr>
        <a:xfrm>
          <a:off x="161560" y="1046798"/>
          <a:ext cx="2155995" cy="2264747"/>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vi-VN" sz="3500" kern="1200" dirty="0">
              <a:solidFill>
                <a:srgbClr val="00B0F0"/>
              </a:solidFill>
              <a:latin typeface="Times New Roman" panose="02020603050405020304" pitchFamily="18" charset="0"/>
              <a:cs typeface="Times New Roman" panose="02020603050405020304" pitchFamily="18" charset="0"/>
            </a:rPr>
            <a:t>Tê </a:t>
          </a:r>
          <a:r>
            <a:rPr lang="vi-VN" sz="3500" kern="1200" dirty="0" err="1">
              <a:solidFill>
                <a:srgbClr val="00B0F0"/>
              </a:solidFill>
              <a:latin typeface="Times New Roman" panose="02020603050405020304" pitchFamily="18" charset="0"/>
              <a:cs typeface="Times New Roman" panose="02020603050405020304" pitchFamily="18" charset="0"/>
            </a:rPr>
            <a:t>giác</a:t>
          </a:r>
          <a:r>
            <a:rPr lang="vi-VN" sz="3500" kern="1200" dirty="0">
              <a:solidFill>
                <a:srgbClr val="00B0F0"/>
              </a:solidFill>
              <a:latin typeface="Times New Roman" panose="02020603050405020304" pitchFamily="18" charset="0"/>
              <a:cs typeface="Times New Roman" panose="02020603050405020304" pitchFamily="18" charset="0"/>
            </a:rPr>
            <a:t>, hươu, sư </a:t>
          </a:r>
          <a:r>
            <a:rPr lang="vi-VN" sz="3500" kern="1200" dirty="0" err="1">
              <a:solidFill>
                <a:srgbClr val="00B0F0"/>
              </a:solidFill>
              <a:latin typeface="Times New Roman" panose="02020603050405020304" pitchFamily="18" charset="0"/>
              <a:cs typeface="Times New Roman" panose="02020603050405020304" pitchFamily="18" charset="0"/>
            </a:rPr>
            <a:t>tử</a:t>
          </a:r>
          <a:r>
            <a:rPr lang="vi-VN" sz="3500" kern="1200" dirty="0">
              <a:solidFill>
                <a:srgbClr val="00B0F0"/>
              </a:solidFill>
              <a:latin typeface="Times New Roman" panose="02020603050405020304" pitchFamily="18" charset="0"/>
              <a:cs typeface="Times New Roman" panose="02020603050405020304" pitchFamily="18" charset="0"/>
            </a:rPr>
            <a:t>, trâu </a:t>
          </a:r>
          <a:r>
            <a:rPr lang="vi-VN" sz="3500" kern="1200" dirty="0" err="1">
              <a:solidFill>
                <a:srgbClr val="00B0F0"/>
              </a:solidFill>
              <a:latin typeface="Times New Roman" panose="02020603050405020304" pitchFamily="18" charset="0"/>
              <a:cs typeface="Times New Roman" panose="02020603050405020304" pitchFamily="18" charset="0"/>
            </a:rPr>
            <a:t>rừng</a:t>
          </a:r>
          <a:r>
            <a:rPr lang="vi-VN" sz="3500" kern="1200" dirty="0">
              <a:solidFill>
                <a:srgbClr val="00B0F0"/>
              </a:solidFill>
              <a:latin typeface="Times New Roman" panose="02020603050405020304" pitchFamily="18" charset="0"/>
              <a:cs typeface="Times New Roman" panose="02020603050405020304" pitchFamily="18" charset="0"/>
            </a:rPr>
            <a:t>, </a:t>
          </a:r>
          <a:r>
            <a:rPr lang="vi-VN" sz="3500" kern="1200" dirty="0" err="1">
              <a:solidFill>
                <a:srgbClr val="00B0F0"/>
              </a:solidFill>
              <a:latin typeface="Times New Roman" panose="02020603050405020304" pitchFamily="18" charset="0"/>
              <a:cs typeface="Times New Roman" panose="02020603050405020304" pitchFamily="18" charset="0"/>
            </a:rPr>
            <a:t>ngựa</a:t>
          </a:r>
          <a:r>
            <a:rPr lang="vi-VN" sz="3500" kern="1200" dirty="0">
              <a:solidFill>
                <a:srgbClr val="00B0F0"/>
              </a:solidFill>
              <a:latin typeface="Times New Roman" panose="02020603050405020304" pitchFamily="18" charset="0"/>
              <a:cs typeface="Times New Roman" panose="02020603050405020304" pitchFamily="18" charset="0"/>
            </a:rPr>
            <a:t>,...</a:t>
          </a:r>
          <a:endParaRPr lang="en-US" sz="3500" kern="1200" dirty="0">
            <a:solidFill>
              <a:srgbClr val="00B0F0"/>
            </a:solidFill>
            <a:latin typeface="Times New Roman" panose="02020603050405020304" pitchFamily="18" charset="0"/>
            <a:cs typeface="Times New Roman" panose="02020603050405020304" pitchFamily="18" charset="0"/>
          </a:endParaRPr>
        </a:p>
      </dsp:txBody>
      <dsp:txXfrm>
        <a:off x="224707" y="1109945"/>
        <a:ext cx="2029701" cy="2138453"/>
      </dsp:txXfrm>
    </dsp:sp>
    <dsp:sp modelId="{4167E401-D177-447F-AD1A-669991CFC498}">
      <dsp:nvSpPr>
        <dsp:cNvPr id="0" name=""/>
        <dsp:cNvSpPr/>
      </dsp:nvSpPr>
      <dsp:spPr>
        <a:xfrm>
          <a:off x="2609967" y="0"/>
          <a:ext cx="2373677"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sống</a:t>
          </a:r>
          <a:r>
            <a:rPr lang="vi-VN" sz="3500" kern="1200" dirty="0">
              <a:latin typeface="Times New Roman" panose="02020603050405020304" pitchFamily="18" charset="0"/>
              <a:cs typeface="Times New Roman" panose="02020603050405020304" pitchFamily="18" charset="0"/>
            </a:rPr>
            <a:t> </a:t>
          </a:r>
          <a:r>
            <a:rPr lang="vi-VN" sz="3500" kern="1200" dirty="0" err="1">
              <a:latin typeface="Times New Roman" panose="02020603050405020304" pitchFamily="18" charset="0"/>
              <a:cs typeface="Times New Roman" panose="02020603050405020304" pitchFamily="18" charset="0"/>
            </a:rPr>
            <a:t>dưới</a:t>
          </a:r>
          <a:r>
            <a:rPr lang="vi-VN" sz="3500" kern="1200" dirty="0">
              <a:latin typeface="Times New Roman" panose="02020603050405020304" pitchFamily="18" charset="0"/>
              <a:cs typeface="Times New Roman" panose="02020603050405020304" pitchFamily="18" charset="0"/>
            </a:rPr>
            <a:t> </a:t>
          </a:r>
          <a:r>
            <a:rPr lang="vi-VN" sz="3500" kern="1200" dirty="0" err="1">
              <a:latin typeface="Times New Roman" panose="02020603050405020304" pitchFamily="18" charset="0"/>
              <a:cs typeface="Times New Roman" panose="02020603050405020304" pitchFamily="18" charset="0"/>
            </a:rPr>
            <a:t>nước</a:t>
          </a:r>
          <a:endParaRPr lang="en-US" sz="3500" kern="1200" dirty="0">
            <a:latin typeface="Times New Roman" panose="02020603050405020304" pitchFamily="18" charset="0"/>
            <a:cs typeface="Times New Roman" panose="02020603050405020304" pitchFamily="18" charset="0"/>
          </a:endParaRPr>
        </a:p>
      </dsp:txBody>
      <dsp:txXfrm>
        <a:off x="2609967" y="0"/>
        <a:ext cx="2373677" cy="1046002"/>
      </dsp:txXfrm>
    </dsp:sp>
    <dsp:sp modelId="{4345074D-F4B5-4616-8631-DC1760C11AB6}">
      <dsp:nvSpPr>
        <dsp:cNvPr id="0" name=""/>
        <dsp:cNvSpPr/>
      </dsp:nvSpPr>
      <dsp:spPr>
        <a:xfrm>
          <a:off x="2673587" y="1047109"/>
          <a:ext cx="2246437" cy="2264125"/>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vi-VN" sz="3500" kern="1200" dirty="0" err="1">
              <a:solidFill>
                <a:srgbClr val="00B0F0"/>
              </a:solidFill>
              <a:latin typeface="Times New Roman" panose="02020603050405020304" pitchFamily="18" charset="0"/>
              <a:cs typeface="Times New Roman" panose="02020603050405020304" pitchFamily="18" charset="0"/>
            </a:rPr>
            <a:t>Vịt</a:t>
          </a:r>
          <a:r>
            <a:rPr lang="vi-VN" sz="3500" kern="1200" dirty="0">
              <a:solidFill>
                <a:srgbClr val="00B0F0"/>
              </a:solidFill>
              <a:latin typeface="Times New Roman" panose="02020603050405020304" pitchFamily="18" charset="0"/>
              <a:cs typeface="Times New Roman" panose="02020603050405020304" pitchFamily="18" charset="0"/>
            </a:rPr>
            <a:t>, </a:t>
          </a:r>
          <a:r>
            <a:rPr lang="vi-VN" sz="3500" kern="1200" dirty="0" err="1">
              <a:solidFill>
                <a:srgbClr val="00B0F0"/>
              </a:solidFill>
              <a:latin typeface="Times New Roman" panose="02020603050405020304" pitchFamily="18" charset="0"/>
              <a:cs typeface="Times New Roman" panose="02020603050405020304" pitchFamily="18" charset="0"/>
            </a:rPr>
            <a:t>hà</a:t>
          </a:r>
          <a:r>
            <a:rPr lang="vi-VN" sz="3500" kern="1200" dirty="0">
              <a:solidFill>
                <a:srgbClr val="00B0F0"/>
              </a:solidFill>
              <a:latin typeface="Times New Roman" panose="02020603050405020304" pitchFamily="18" charset="0"/>
              <a:cs typeface="Times New Roman" panose="02020603050405020304" pitchFamily="18" charset="0"/>
            </a:rPr>
            <a:t> </a:t>
          </a:r>
          <a:r>
            <a:rPr lang="vi-VN" sz="3500" kern="1200" dirty="0" err="1">
              <a:solidFill>
                <a:srgbClr val="00B0F0"/>
              </a:solidFill>
              <a:latin typeface="Times New Roman" panose="02020603050405020304" pitchFamily="18" charset="0"/>
              <a:cs typeface="Times New Roman" panose="02020603050405020304" pitchFamily="18" charset="0"/>
            </a:rPr>
            <a:t>mã</a:t>
          </a:r>
          <a:r>
            <a:rPr lang="vi-VN" sz="3500" kern="1200" dirty="0">
              <a:solidFill>
                <a:srgbClr val="00B0F0"/>
              </a:solidFill>
              <a:latin typeface="Times New Roman" panose="02020603050405020304" pitchFamily="18" charset="0"/>
              <a:cs typeface="Times New Roman" panose="02020603050405020304" pitchFamily="18" charset="0"/>
            </a:rPr>
            <a:t>, ...</a:t>
          </a:r>
          <a:endParaRPr lang="en-US" sz="3500" kern="1200" dirty="0">
            <a:solidFill>
              <a:srgbClr val="00B0F0"/>
            </a:solidFill>
            <a:latin typeface="Times New Roman" panose="02020603050405020304" pitchFamily="18" charset="0"/>
            <a:cs typeface="Times New Roman" panose="02020603050405020304" pitchFamily="18" charset="0"/>
          </a:endParaRPr>
        </a:p>
      </dsp:txBody>
      <dsp:txXfrm>
        <a:off x="2739383" y="1112905"/>
        <a:ext cx="2114845" cy="2132533"/>
      </dsp:txXfrm>
    </dsp:sp>
    <dsp:sp modelId="{F873B61B-8865-4002-86EF-869766860233}">
      <dsp:nvSpPr>
        <dsp:cNvPr id="0" name=""/>
        <dsp:cNvSpPr/>
      </dsp:nvSpPr>
      <dsp:spPr>
        <a:xfrm>
          <a:off x="5118102" y="0"/>
          <a:ext cx="1792766"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biết</a:t>
          </a:r>
          <a:r>
            <a:rPr lang="vi-VN" sz="3500" kern="1200" dirty="0">
              <a:latin typeface="Times New Roman" panose="02020603050405020304" pitchFamily="18" charset="0"/>
              <a:cs typeface="Times New Roman" panose="02020603050405020304" pitchFamily="18" charset="0"/>
            </a:rPr>
            <a:t> bay</a:t>
          </a:r>
          <a:endParaRPr lang="en-US" sz="3500" kern="1200" dirty="0">
            <a:latin typeface="Times New Roman" panose="02020603050405020304" pitchFamily="18" charset="0"/>
            <a:cs typeface="Times New Roman" panose="02020603050405020304" pitchFamily="18" charset="0"/>
          </a:endParaRPr>
        </a:p>
      </dsp:txBody>
      <dsp:txXfrm>
        <a:off x="5118102" y="0"/>
        <a:ext cx="1792766" cy="1046002"/>
      </dsp:txXfrm>
    </dsp:sp>
    <dsp:sp modelId="{6EA8CFB4-CC39-41BB-8976-1FDAAD9C9B44}">
      <dsp:nvSpPr>
        <dsp:cNvPr id="0" name=""/>
        <dsp:cNvSpPr/>
      </dsp:nvSpPr>
      <dsp:spPr>
        <a:xfrm>
          <a:off x="5297378" y="1046002"/>
          <a:ext cx="1434213" cy="226633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a:lnSpc>
              <a:spcPct val="90000"/>
            </a:lnSpc>
            <a:spcBef>
              <a:spcPct val="0"/>
            </a:spcBef>
            <a:spcAft>
              <a:spcPct val="35000"/>
            </a:spcAft>
            <a:buNone/>
          </a:pPr>
          <a:r>
            <a:rPr lang="vi-VN" sz="3500" kern="1200" dirty="0">
              <a:solidFill>
                <a:srgbClr val="00B0F0"/>
              </a:solidFill>
              <a:latin typeface="Times New Roman" panose="02020603050405020304" pitchFamily="18" charset="0"/>
              <a:cs typeface="Times New Roman" panose="02020603050405020304" pitchFamily="18" charset="0"/>
            </a:rPr>
            <a:t>Chim </a:t>
          </a:r>
          <a:r>
            <a:rPr lang="vi-VN" sz="3500" kern="1200" dirty="0" err="1">
              <a:solidFill>
                <a:srgbClr val="00B0F0"/>
              </a:solidFill>
              <a:latin typeface="Times New Roman" panose="02020603050405020304" pitchFamily="18" charset="0"/>
              <a:cs typeface="Times New Roman" panose="02020603050405020304" pitchFamily="18" charset="0"/>
            </a:rPr>
            <a:t>bồ</a:t>
          </a:r>
          <a:r>
            <a:rPr lang="vi-VN" sz="3500" kern="1200" dirty="0">
              <a:solidFill>
                <a:srgbClr val="00B0F0"/>
              </a:solidFill>
              <a:latin typeface="Times New Roman" panose="02020603050405020304" pitchFamily="18" charset="0"/>
              <a:cs typeface="Times New Roman" panose="02020603050405020304" pitchFamily="18" charset="0"/>
            </a:rPr>
            <a:t> nông</a:t>
          </a:r>
          <a:endParaRPr lang="en-US" sz="3500" kern="1200" dirty="0">
            <a:solidFill>
              <a:srgbClr val="00B0F0"/>
            </a:solidFill>
            <a:latin typeface="Times New Roman" panose="02020603050405020304" pitchFamily="18" charset="0"/>
            <a:cs typeface="Times New Roman" panose="02020603050405020304" pitchFamily="18" charset="0"/>
          </a:endParaRPr>
        </a:p>
      </dsp:txBody>
      <dsp:txXfrm>
        <a:off x="5339385" y="1088009"/>
        <a:ext cx="1350199" cy="21823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8C227-4F85-4429-92E9-891BA03E85F4}">
      <dsp:nvSpPr>
        <dsp:cNvPr id="0" name=""/>
        <dsp:cNvSpPr/>
      </dsp:nvSpPr>
      <dsp:spPr>
        <a:xfrm>
          <a:off x="0" y="13294"/>
          <a:ext cx="11851683" cy="11793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vi-VN" sz="4000" kern="1200" dirty="0">
              <a:solidFill>
                <a:srgbClr val="0070C0"/>
              </a:solidFill>
              <a:latin typeface="Times New Roman" panose="02020603050405020304" pitchFamily="18" charset="0"/>
              <a:cs typeface="Times New Roman" panose="02020603050405020304" pitchFamily="18" charset="0"/>
            </a:rPr>
            <a:t>VD: Khi nghiên </a:t>
          </a:r>
          <a:r>
            <a:rPr lang="vi-VN" sz="4000" kern="1200" dirty="0" err="1">
              <a:solidFill>
                <a:srgbClr val="0070C0"/>
              </a:solidFill>
              <a:latin typeface="Times New Roman" panose="02020603050405020304" pitchFamily="18" charset="0"/>
              <a:cs typeface="Times New Roman" panose="02020603050405020304" pitchFamily="18" charset="0"/>
            </a:rPr>
            <a:t>cứu</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về</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sự</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phát</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triển</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của</a:t>
          </a:r>
          <a:r>
            <a:rPr lang="vi-VN" sz="4000" kern="1200" dirty="0">
              <a:solidFill>
                <a:srgbClr val="0070C0"/>
              </a:solidFill>
              <a:latin typeface="Times New Roman" panose="02020603050405020304" pitchFamily="18" charset="0"/>
              <a:cs typeface="Times New Roman" panose="02020603050405020304" pitchFamily="18" charset="0"/>
            </a:rPr>
            <a:t> cây </a:t>
          </a:r>
          <a:r>
            <a:rPr lang="vi-VN" sz="4000" kern="1200" dirty="0" err="1">
              <a:solidFill>
                <a:srgbClr val="0070C0"/>
              </a:solidFill>
              <a:latin typeface="Times New Roman" panose="02020603050405020304" pitchFamily="18" charset="0"/>
              <a:cs typeface="Times New Roman" panose="02020603050405020304" pitchFamily="18" charset="0"/>
            </a:rPr>
            <a:t>trồng</a:t>
          </a:r>
          <a:r>
            <a:rPr lang="vi-VN" sz="4000" kern="1200" dirty="0">
              <a:solidFill>
                <a:srgbClr val="0070C0"/>
              </a:solidFill>
              <a:latin typeface="Times New Roman" panose="02020603050405020304" pitchFamily="18" charset="0"/>
              <a:cs typeface="Times New Roman" panose="02020603050405020304" pitchFamily="18" charset="0"/>
            </a:rPr>
            <a:t>.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a:off x="57572" y="70866"/>
        <a:ext cx="11736539" cy="1064216"/>
      </dsp:txXfrm>
    </dsp:sp>
    <dsp:sp modelId="{93013219-BEA2-49AC-BA65-20EBEA12CA9C}">
      <dsp:nvSpPr>
        <dsp:cNvPr id="0" name=""/>
        <dsp:cNvSpPr/>
      </dsp:nvSpPr>
      <dsp:spPr>
        <a:xfrm>
          <a:off x="48117" y="1086795"/>
          <a:ext cx="1175544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29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vi-VN" sz="4000" kern="1200" dirty="0" err="1">
              <a:latin typeface="Times New Roman" panose="02020603050405020304" pitchFamily="18" charset="0"/>
              <a:cs typeface="Times New Roman" panose="02020603050405020304" pitchFamily="18" charset="0"/>
            </a:rPr>
            <a:t>Dự</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báo</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thời</a:t>
          </a:r>
          <a:r>
            <a:rPr lang="vi-VN" sz="4000" kern="1200" dirty="0">
              <a:latin typeface="Times New Roman" panose="02020603050405020304" pitchFamily="18" charset="0"/>
              <a:cs typeface="Times New Roman" panose="02020603050405020304" pitchFamily="18" charset="0"/>
            </a:rPr>
            <a:t> gian cây sinh </a:t>
          </a:r>
          <a:r>
            <a:rPr lang="vi-VN" sz="4000" kern="1200" dirty="0" err="1">
              <a:latin typeface="Times New Roman" panose="02020603050405020304" pitchFamily="18" charset="0"/>
              <a:cs typeface="Times New Roman" panose="02020603050405020304" pitchFamily="18" charset="0"/>
            </a:rPr>
            <a:t>trưởng</a:t>
          </a:r>
          <a:endParaRPr lang="en-US" sz="4000" kern="1200" dirty="0">
            <a:latin typeface="Times New Roman" panose="02020603050405020304" pitchFamily="18" charset="0"/>
            <a:cs typeface="Times New Roman" panose="02020603050405020304" pitchFamily="18" charset="0"/>
          </a:endParaRPr>
        </a:p>
      </dsp:txBody>
      <dsp:txXfrm>
        <a:off x="48117" y="1086795"/>
        <a:ext cx="11755447" cy="1043280"/>
      </dsp:txXfrm>
    </dsp:sp>
    <dsp:sp modelId="{75B7D555-7689-480C-852B-96157AFD0DAB}">
      <dsp:nvSpPr>
        <dsp:cNvPr id="0" name=""/>
        <dsp:cNvSpPr/>
      </dsp:nvSpPr>
      <dsp:spPr>
        <a:xfrm>
          <a:off x="0" y="2235934"/>
          <a:ext cx="11851683" cy="11793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vi-VN" sz="4000" kern="1200" dirty="0">
              <a:solidFill>
                <a:srgbClr val="0070C0"/>
              </a:solidFill>
              <a:latin typeface="Times New Roman" panose="02020603050405020304" pitchFamily="18" charset="0"/>
              <a:cs typeface="Times New Roman" panose="02020603050405020304" pitchFamily="18" charset="0"/>
            </a:rPr>
            <a:t>VD: </a:t>
          </a:r>
          <a:r>
            <a:rPr lang="vi-VN" sz="4000" kern="1200" dirty="0" err="1">
              <a:solidFill>
                <a:srgbClr val="0070C0"/>
              </a:solidFill>
              <a:latin typeface="Times New Roman" panose="02020603050405020304" pitchFamily="18" charset="0"/>
              <a:cs typeface="Times New Roman" panose="02020603050405020304" pitchFamily="18" charset="0"/>
            </a:rPr>
            <a:t>Dựa</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vào</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các</a:t>
          </a:r>
          <a:r>
            <a:rPr lang="vi-VN" sz="4000" kern="1200" dirty="0">
              <a:solidFill>
                <a:srgbClr val="0070C0"/>
              </a:solidFill>
              <a:latin typeface="Times New Roman" panose="02020603050405020304" pitchFamily="18" charset="0"/>
              <a:cs typeface="Times New Roman" panose="02020603050405020304" pitchFamily="18" charset="0"/>
            </a:rPr>
            <a:t> quy </a:t>
          </a:r>
          <a:r>
            <a:rPr lang="vi-VN" sz="4000" kern="1200" dirty="0" err="1">
              <a:solidFill>
                <a:srgbClr val="0070C0"/>
              </a:solidFill>
              <a:latin typeface="Times New Roman" panose="02020603050405020304" pitchFamily="18" charset="0"/>
              <a:cs typeface="Times New Roman" panose="02020603050405020304" pitchFamily="18" charset="0"/>
            </a:rPr>
            <a:t>luật</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về</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khí</a:t>
          </a:r>
          <a:r>
            <a:rPr lang="vi-VN" sz="4000" kern="1200" dirty="0">
              <a:solidFill>
                <a:srgbClr val="0070C0"/>
              </a:solidFill>
              <a:latin typeface="Times New Roman" panose="02020603050405020304" pitchFamily="18" charset="0"/>
              <a:cs typeface="Times New Roman" panose="02020603050405020304" pitchFamily="18" charset="0"/>
            </a:rPr>
            <a:t> </a:t>
          </a:r>
          <a:r>
            <a:rPr lang="vi-VN" sz="4000" kern="1200" dirty="0" err="1">
              <a:solidFill>
                <a:srgbClr val="0070C0"/>
              </a:solidFill>
              <a:latin typeface="Times New Roman" panose="02020603050405020304" pitchFamily="18" charset="0"/>
              <a:cs typeface="Times New Roman" panose="02020603050405020304" pitchFamily="18" charset="0"/>
            </a:rPr>
            <a:t>tượng</a:t>
          </a:r>
          <a:r>
            <a:rPr lang="vi-VN" sz="4000" kern="1200" dirty="0">
              <a:solidFill>
                <a:srgbClr val="0070C0"/>
              </a:solidFill>
              <a:latin typeface="Times New Roman" panose="02020603050405020304" pitchFamily="18" charset="0"/>
              <a:cs typeface="Times New Roman" panose="02020603050405020304" pitchFamily="18" charset="0"/>
            </a:rPr>
            <a:t> trong </a:t>
          </a:r>
          <a:r>
            <a:rPr lang="vi-VN" sz="4000" kern="1200" dirty="0" err="1">
              <a:solidFill>
                <a:srgbClr val="0070C0"/>
              </a:solidFill>
              <a:latin typeface="Times New Roman" panose="02020603050405020304" pitchFamily="18" charset="0"/>
              <a:cs typeface="Times New Roman" panose="02020603050405020304" pitchFamily="18" charset="0"/>
            </a:rPr>
            <a:t>tự</a:t>
          </a:r>
          <a:r>
            <a:rPr lang="vi-VN" sz="4000" kern="1200" dirty="0">
              <a:solidFill>
                <a:srgbClr val="0070C0"/>
              </a:solidFill>
              <a:latin typeface="Times New Roman" panose="02020603050405020304" pitchFamily="18" charset="0"/>
              <a:cs typeface="Times New Roman" panose="02020603050405020304" pitchFamily="18" charset="0"/>
            </a:rPr>
            <a:t> nhiên  </a:t>
          </a:r>
          <a:endParaRPr lang="en-US" sz="4000" kern="1200" dirty="0">
            <a:solidFill>
              <a:srgbClr val="0070C0"/>
            </a:solidFill>
            <a:latin typeface="Times New Roman" panose="02020603050405020304" pitchFamily="18" charset="0"/>
            <a:cs typeface="Times New Roman" panose="02020603050405020304" pitchFamily="18" charset="0"/>
          </a:endParaRPr>
        </a:p>
      </dsp:txBody>
      <dsp:txXfrm>
        <a:off x="57572" y="2293506"/>
        <a:ext cx="11736539" cy="1064216"/>
      </dsp:txXfrm>
    </dsp:sp>
    <dsp:sp modelId="{3AACFECB-FA6C-4D9F-A73F-9011C95AA716}">
      <dsp:nvSpPr>
        <dsp:cNvPr id="0" name=""/>
        <dsp:cNvSpPr/>
      </dsp:nvSpPr>
      <dsp:spPr>
        <a:xfrm>
          <a:off x="0" y="3415294"/>
          <a:ext cx="11851683" cy="117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29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vi-VN" sz="4000" kern="1200" dirty="0" err="1">
              <a:latin typeface="Times New Roman" panose="02020603050405020304" pitchFamily="18" charset="0"/>
              <a:cs typeface="Times New Roman" panose="02020603050405020304" pitchFamily="18" charset="0"/>
            </a:rPr>
            <a:t>Nhà</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khí</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tượng</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có</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thể</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dự</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báo</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thời</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tiết</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ngày</a:t>
          </a:r>
          <a:r>
            <a:rPr lang="vi-VN" sz="4000" kern="1200" dirty="0">
              <a:latin typeface="Times New Roman" panose="02020603050405020304" pitchFamily="18" charset="0"/>
              <a:cs typeface="Times New Roman" panose="02020603050405020304" pitchFamily="18" charset="0"/>
            </a:rPr>
            <a:t> trong </a:t>
          </a:r>
          <a:r>
            <a:rPr lang="vi-VN" sz="4000" kern="1200" dirty="0" err="1">
              <a:latin typeface="Times New Roman" panose="02020603050405020304" pitchFamily="18" charset="0"/>
              <a:cs typeface="Times New Roman" panose="02020603050405020304" pitchFamily="18" charset="0"/>
            </a:rPr>
            <a:t>tuần</a:t>
          </a:r>
          <a:endParaRPr lang="en-US" sz="4000" kern="1200" dirty="0">
            <a:latin typeface="Times New Roman" panose="02020603050405020304" pitchFamily="18" charset="0"/>
            <a:cs typeface="Times New Roman" panose="02020603050405020304" pitchFamily="18" charset="0"/>
          </a:endParaRPr>
        </a:p>
      </dsp:txBody>
      <dsp:txXfrm>
        <a:off x="0" y="3415294"/>
        <a:ext cx="11851683" cy="11736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FBAB-F046-44AF-B74F-9B8F32D9B2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44374D-9025-47D8-9D47-CF352210A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FF915-9879-4972-A25C-BB6A6703CAD3}"/>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BB91DFDA-21F7-49FA-82C5-0E4A814B0D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E968E-7E3B-4412-B762-2A489FE54418}"/>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569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9D30-E2A6-4776-8634-4389F60648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087B6-0ED2-40B3-A324-195ADEB92C1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2DC7B-567C-485E-9B5A-86E563690971}"/>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FB1B387A-3717-4050-B872-6AD998DB24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D0DE86-23E3-4B49-B907-E145E13B409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541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39C4C-3ED8-4752-977C-B02652A01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F1733C-DC34-47D0-9866-374DBB42AC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0844C-AE39-4503-A212-70D0DB9697B3}"/>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31ED02C2-F415-4280-8376-45EB8C7F21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673BEA-A23B-4AC8-8133-88AB25A70AF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11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9A1E-EF4B-4A62-9E56-FE937A6894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1B911B-D028-4B6E-963D-1F1B372939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2927-1E36-4977-BFCD-9BE47D809E15}"/>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D76CB8C9-E4BD-483D-9E1E-11B8239899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99CF02-3D05-41FB-8E09-5CBA4DC6BAE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458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E61D-2067-4B09-9761-F8FF87BCEB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67B62-63F9-4543-BD2B-A1CA15CC5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425EDB-5150-46AC-89B4-DFFAA0C20AEE}"/>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9834F44F-71A5-4843-8A95-C145B2DD71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2D6471-C8E2-423E-9255-F7053F0BDF7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096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D8BA-6E55-4422-923D-302155ACB6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3871F-F39D-4DE7-B2FB-4F1CF6F6EC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E9159D-12BE-4E8E-8D2D-95B5C51513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05B10-5455-4A69-B5BA-9D52EF428D56}"/>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6" name="Footer Placeholder 5">
            <a:extLst>
              <a:ext uri="{FF2B5EF4-FFF2-40B4-BE49-F238E27FC236}">
                <a16:creationId xmlns:a16="http://schemas.microsoft.com/office/drawing/2014/main" id="{715DD71C-D7A3-4017-ABE2-14476354C9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562F00-A45E-41BC-A7D5-E788A13BE26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30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853B-4B47-4043-BB92-A115233099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8F9029-C599-4E9F-8394-FB09213871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EC8C3D-2655-482D-9981-7A76B6FC5C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8677B6-A79C-48D0-9E2D-141162048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DBE34F-7D5C-476D-95BF-6A211A54A0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DE2E1-4756-4311-92A6-6EB53EFEF1FB}"/>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8" name="Footer Placeholder 7">
            <a:extLst>
              <a:ext uri="{FF2B5EF4-FFF2-40B4-BE49-F238E27FC236}">
                <a16:creationId xmlns:a16="http://schemas.microsoft.com/office/drawing/2014/main" id="{45449C25-8D44-4653-BC8F-47B43B441E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8A8CED-0F8D-4AD4-8193-F2CA2656191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069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FC61F-2237-46A9-A38F-65826975D4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BBE30A-331D-483F-A428-4130B9706526}"/>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4" name="Footer Placeholder 3">
            <a:extLst>
              <a:ext uri="{FF2B5EF4-FFF2-40B4-BE49-F238E27FC236}">
                <a16:creationId xmlns:a16="http://schemas.microsoft.com/office/drawing/2014/main" id="{E7B17156-F69F-49F4-8C8A-1B10DCBECD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B03B8E-1701-4CEF-899E-F2A453F6054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730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07E27-91B5-4757-BF44-26CAC56797F5}"/>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3" name="Footer Placeholder 2">
            <a:extLst>
              <a:ext uri="{FF2B5EF4-FFF2-40B4-BE49-F238E27FC236}">
                <a16:creationId xmlns:a16="http://schemas.microsoft.com/office/drawing/2014/main" id="{3FB99B97-8CBA-4776-8B23-548A48E354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A8CFED-481C-4E30-A9F6-052A5EC36BD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434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2FC5-A93F-49BF-B0C2-4CFDB549D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E31E8-33E2-44F5-81D7-94680AF726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89E72-7B2C-4D69-8C6B-9EAAC5334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5D343C-6305-4977-A0D9-8F8D706FBFCF}"/>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6" name="Footer Placeholder 5">
            <a:extLst>
              <a:ext uri="{FF2B5EF4-FFF2-40B4-BE49-F238E27FC236}">
                <a16:creationId xmlns:a16="http://schemas.microsoft.com/office/drawing/2014/main" id="{A47D0DB8-E635-4254-894F-807370124C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F1C343-1C82-4A9A-A15E-FE12D0EE6FA3}"/>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570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BB14-7DE2-4FBF-A6DD-C8C4006C0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663F2-9B29-4667-AFAF-7C2AD8B77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7FDE7-E703-4373-9CA6-2E20BA49A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326663-E4C2-424B-AF5F-90DDBA2EDB82}"/>
              </a:ext>
            </a:extLst>
          </p:cNvPr>
          <p:cNvSpPr>
            <a:spLocks noGrp="1"/>
          </p:cNvSpPr>
          <p:nvPr>
            <p:ph type="dt" sz="half" idx="10"/>
          </p:nvPr>
        </p:nvSpPr>
        <p:spPr/>
        <p:txBody>
          <a:bodyPr/>
          <a:lstStyle/>
          <a:p>
            <a:fld id="{96DFF08F-DC6B-4601-B491-B0F83F6DD2DA}" type="datetimeFigureOut">
              <a:rPr lang="en-US" smtClean="0"/>
              <a:pPr/>
              <a:t>4/24/2025</a:t>
            </a:fld>
            <a:endParaRPr lang="en-US" dirty="0"/>
          </a:p>
        </p:txBody>
      </p:sp>
      <p:sp>
        <p:nvSpPr>
          <p:cNvPr id="6" name="Footer Placeholder 5">
            <a:extLst>
              <a:ext uri="{FF2B5EF4-FFF2-40B4-BE49-F238E27FC236}">
                <a16:creationId xmlns:a16="http://schemas.microsoft.com/office/drawing/2014/main" id="{E460DC64-6C6D-4640-BF3D-B10F1C8403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6206F-875A-42D2-8BE6-4B6CC69E309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3775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CECE63-778D-4022-9340-83D6B30E10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DA57D2-D134-4EF2-A821-DD333DBCE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9040D-6294-431F-8D26-0F8239CD1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4/24/2025</a:t>
            </a:fld>
            <a:endParaRPr lang="en-US" dirty="0"/>
          </a:p>
        </p:txBody>
      </p:sp>
      <p:sp>
        <p:nvSpPr>
          <p:cNvPr id="5" name="Footer Placeholder 4">
            <a:extLst>
              <a:ext uri="{FF2B5EF4-FFF2-40B4-BE49-F238E27FC236}">
                <a16:creationId xmlns:a16="http://schemas.microsoft.com/office/drawing/2014/main" id="{7AEB3461-77B3-4E89-8C00-CA390F6CA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426D91-7530-45E2-B45C-A86EE1134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56207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audio" Target="file:///E:\12%2012%20Track%2012.mp3" TargetMode="Externa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Layout" Target="../diagrams/layout1.xml"/><Relationship Id="rId7" Type="http://schemas.openxmlformats.org/officeDocument/2006/relationships/image" Target="../media/image1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ong 13T">
            <a:extLst>
              <a:ext uri="{FF2B5EF4-FFF2-40B4-BE49-F238E27FC236}">
                <a16:creationId xmlns:a16="http://schemas.microsoft.com/office/drawing/2014/main" id="{8C3312C4-744A-4095-AA4B-1D580A5F68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397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a:extLst>
              <a:ext uri="{FF2B5EF4-FFF2-40B4-BE49-F238E27FC236}">
                <a16:creationId xmlns:a16="http://schemas.microsoft.com/office/drawing/2014/main" id="{14DDDAB1-D960-4D28-BAC7-BD625241599E}"/>
              </a:ext>
            </a:extLst>
          </p:cNvPr>
          <p:cNvSpPr>
            <a:spLocks noChangeArrowheads="1"/>
          </p:cNvSpPr>
          <p:nvPr/>
        </p:nvSpPr>
        <p:spPr bwMode="auto">
          <a:xfrm>
            <a:off x="2895600" y="2971800"/>
            <a:ext cx="6781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VnTime" pitchFamily="34" charset="0"/>
            </a:endParaRPr>
          </a:p>
        </p:txBody>
      </p:sp>
      <p:pic>
        <p:nvPicPr>
          <p:cNvPr id="3076" name="Picture 5" descr="707618jyfmp3jbxr">
            <a:extLst>
              <a:ext uri="{FF2B5EF4-FFF2-40B4-BE49-F238E27FC236}">
                <a16:creationId xmlns:a16="http://schemas.microsoft.com/office/drawing/2014/main" id="{CA1F02CF-0780-407E-B5D7-D157FE6186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2133600"/>
            <a:ext cx="777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707618jyfmp3jbxr">
            <a:extLst>
              <a:ext uri="{FF2B5EF4-FFF2-40B4-BE49-F238E27FC236}">
                <a16:creationId xmlns:a16="http://schemas.microsoft.com/office/drawing/2014/main" id="{23A48419-12D1-4D19-9B6D-AAB4DB965E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1066800"/>
            <a:ext cx="777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707618jyfmp3jbxr">
            <a:extLst>
              <a:ext uri="{FF2B5EF4-FFF2-40B4-BE49-F238E27FC236}">
                <a16:creationId xmlns:a16="http://schemas.microsoft.com/office/drawing/2014/main" id="{94D51B21-C2CC-4ED6-8603-2D2D60E50D8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0401" y="3810000"/>
            <a:ext cx="7778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707618jyfmp3jbxr">
            <a:extLst>
              <a:ext uri="{FF2B5EF4-FFF2-40B4-BE49-F238E27FC236}">
                <a16:creationId xmlns:a16="http://schemas.microsoft.com/office/drawing/2014/main" id="{C6825609-FFE3-4A33-93E5-659131E6E18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5181600"/>
            <a:ext cx="731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707618jyfmp3jbxr">
            <a:extLst>
              <a:ext uri="{FF2B5EF4-FFF2-40B4-BE49-F238E27FC236}">
                <a16:creationId xmlns:a16="http://schemas.microsoft.com/office/drawing/2014/main" id="{07117D3E-6677-43E5-A810-E526D4BA3D7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334000"/>
            <a:ext cx="731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44" name="12 12 Track 12.mp3">
            <a:hlinkClick r:id="" action="ppaction://media"/>
            <a:extLst>
              <a:ext uri="{FF2B5EF4-FFF2-40B4-BE49-F238E27FC236}">
                <a16:creationId xmlns:a16="http://schemas.microsoft.com/office/drawing/2014/main" id="{69135B11-F45C-41FB-8555-90744A1005A8}"/>
              </a:ext>
            </a:extLst>
          </p:cNvPr>
          <p:cNvPicPr>
            <a:picLocks noGrp="1" noRot="1" noChangeAspect="1" noChangeArrowheads="1"/>
          </p:cNvPicPr>
          <p:nvPr>
            <p:ph idx="4294967295"/>
            <a:audioFile r:link="rId1"/>
          </p:nvPr>
        </p:nvPicPr>
        <p:blipFill>
          <a:blip r:embed="rId5">
            <a:extLst>
              <a:ext uri="{28A0092B-C50C-407E-A947-70E740481C1C}">
                <a14:useLocalDpi xmlns:a14="http://schemas.microsoft.com/office/drawing/2010/main" val="0"/>
              </a:ext>
            </a:extLst>
          </a:blip>
          <a:srcRect/>
          <a:stretch>
            <a:fillRect/>
          </a:stretch>
        </p:blipFill>
        <p:spPr>
          <a:xfrm>
            <a:off x="10364788" y="455613"/>
            <a:ext cx="303212" cy="304800"/>
          </a:xfrm>
        </p:spPr>
      </p:pic>
      <p:pic>
        <p:nvPicPr>
          <p:cNvPr id="3082" name="Picture 7" descr="slide0013_image018.png">
            <a:extLst>
              <a:ext uri="{FF2B5EF4-FFF2-40B4-BE49-F238E27FC236}">
                <a16:creationId xmlns:a16="http://schemas.microsoft.com/office/drawing/2014/main" id="{33052325-85AF-4895-A41C-9A00F2EE48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15400" y="1371601"/>
            <a:ext cx="14478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Line 16">
            <a:extLst>
              <a:ext uri="{FF2B5EF4-FFF2-40B4-BE49-F238E27FC236}">
                <a16:creationId xmlns:a16="http://schemas.microsoft.com/office/drawing/2014/main" id="{5C625A51-42E8-4607-8938-5DA9662E0BCD}"/>
              </a:ext>
            </a:extLst>
          </p:cNvPr>
          <p:cNvSpPr>
            <a:spLocks noChangeShapeType="1"/>
          </p:cNvSpPr>
          <p:nvPr/>
        </p:nvSpPr>
        <p:spPr bwMode="auto">
          <a:xfrm>
            <a:off x="1752600" y="3124200"/>
            <a:ext cx="0" cy="373380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17">
            <a:extLst>
              <a:ext uri="{FF2B5EF4-FFF2-40B4-BE49-F238E27FC236}">
                <a16:creationId xmlns:a16="http://schemas.microsoft.com/office/drawing/2014/main" id="{BE09827F-5310-4F13-8CD0-847D82153C80}"/>
              </a:ext>
            </a:extLst>
          </p:cNvPr>
          <p:cNvSpPr>
            <a:spLocks noChangeShapeType="1"/>
          </p:cNvSpPr>
          <p:nvPr/>
        </p:nvSpPr>
        <p:spPr bwMode="auto">
          <a:xfrm>
            <a:off x="1524000" y="6553200"/>
            <a:ext cx="243840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5" name="Picture 14" descr="J0175428">
            <a:extLst>
              <a:ext uri="{FF2B5EF4-FFF2-40B4-BE49-F238E27FC236}">
                <a16:creationId xmlns:a16="http://schemas.microsoft.com/office/drawing/2014/main" id="{EA57CD57-0EFB-4C76-9602-9A2C736D01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1" y="533400"/>
            <a:ext cx="45831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7" descr="Gio hoa">
            <a:extLst>
              <a:ext uri="{FF2B5EF4-FFF2-40B4-BE49-F238E27FC236}">
                <a16:creationId xmlns:a16="http://schemas.microsoft.com/office/drawing/2014/main" id="{53F0C788-A695-4412-921E-87CB0BBCB3A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4229100"/>
            <a:ext cx="32004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5" descr="hoa hong">
            <a:extLst>
              <a:ext uri="{FF2B5EF4-FFF2-40B4-BE49-F238E27FC236}">
                <a16:creationId xmlns:a16="http://schemas.microsoft.com/office/drawing/2014/main" id="{860A2062-60AB-415D-B5A9-EE724D80BDC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505200"/>
            <a:ext cx="228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 descr="hinhnen_9">
            <a:extLst>
              <a:ext uri="{FF2B5EF4-FFF2-40B4-BE49-F238E27FC236}">
                <a16:creationId xmlns:a16="http://schemas.microsoft.com/office/drawing/2014/main" id="{10816FFB-D2B6-440C-97E3-44283A6942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3" y="-157012"/>
            <a:ext cx="1217916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audio>
              <p:cMediaNode showWhenStopped="0">
                <p:cTn id="2" repeatCount="indefinite" fill="hold" display="0">
                  <p:stCondLst>
                    <p:cond delay="indefinite"/>
                  </p:stCondLst>
                  <p:endCondLst>
                    <p:cond evt="onPrev" delay="0">
                      <p:tgtEl>
                        <p:sldTgt/>
                      </p:tgtEl>
                    </p:cond>
                    <p:cond evt="onStopAudio" delay="0">
                      <p:tgtEl>
                        <p:sldTgt/>
                      </p:tgtEl>
                    </p:cond>
                  </p:endCondLst>
                </p:cTn>
                <p:tgtEl>
                  <p:spTgt spid="22324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510138" y="837304"/>
            <a:ext cx="10991617"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7030A0"/>
                </a:solidFill>
                <a:latin typeface="Times New Roman" panose="02020603050405020304" pitchFamily="18" charset="0"/>
                <a:cs typeface="Times New Roman" panose="02020603050405020304" pitchFamily="18" charset="0"/>
              </a:rPr>
              <a:t>Vận dụng phương pháp tìm hiểu tự nhiên trong học tập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5F68156-3A11-485A-B827-3CFE0AE95610}"/>
              </a:ext>
            </a:extLst>
          </p:cNvPr>
          <p:cNvSpPr txBox="1"/>
          <p:nvPr/>
        </p:nvSpPr>
        <p:spPr>
          <a:xfrm>
            <a:off x="895148" y="2074590"/>
            <a:ext cx="10318283" cy="1754326"/>
          </a:xfrm>
          <a:prstGeom prst="rect">
            <a:avLst/>
          </a:prstGeom>
          <a:noFill/>
        </p:spPr>
        <p:txBody>
          <a:bodyPr wrap="square">
            <a:spAutoFit/>
          </a:bodyPr>
          <a:lstStyle/>
          <a:p>
            <a:r>
              <a:rPr lang="vi-VN" sz="3600" dirty="0">
                <a:solidFill>
                  <a:srgbClr val="002060"/>
                </a:solidFill>
                <a:latin typeface="Times New Roman" panose="02020603050405020304" pitchFamily="18" charset="0"/>
                <a:cs typeface="Times New Roman" panose="02020603050405020304" pitchFamily="18" charset="0"/>
              </a:rPr>
              <a:t>Tiến trình tìm hiểu tự nhiên</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hay phương pháp tìm hiểu tự</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nhiên thường trải qua 5 bước</a:t>
            </a: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cơ bản như trong sơ đồ </a:t>
            </a:r>
            <a:br>
              <a:rPr lang="vi-VN" sz="3600" dirty="0"/>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60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129902" y="48032"/>
            <a:ext cx="11121602"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7030A0"/>
                </a:solidFill>
                <a:latin typeface="Times New Roman" panose="02020603050405020304" pitchFamily="18" charset="0"/>
                <a:cs typeface="Times New Roman" panose="02020603050405020304" pitchFamily="18" charset="0"/>
              </a:rPr>
              <a:t>Vận dụng phương pháp tìm hiểu tự nhiên trong học tập </a:t>
            </a:r>
            <a:endParaRPr lang="en-US" sz="2800" dirty="0">
              <a:solidFill>
                <a:srgbClr val="7030A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BB5D980B-7D28-4079-8CCE-9D3A847296F7}"/>
              </a:ext>
            </a:extLst>
          </p:cNvPr>
          <p:cNvGrpSpPr/>
          <p:nvPr/>
        </p:nvGrpSpPr>
        <p:grpSpPr>
          <a:xfrm>
            <a:off x="1472807" y="999274"/>
            <a:ext cx="6281531" cy="928917"/>
            <a:chOff x="1020417" y="999274"/>
            <a:chExt cx="6281531" cy="928917"/>
          </a:xfrm>
          <a:solidFill>
            <a:schemeClr val="accent2">
              <a:lumMod val="40000"/>
              <a:lumOff val="60000"/>
            </a:schemeClr>
          </a:solidFill>
        </p:grpSpPr>
        <p:sp>
          <p:nvSpPr>
            <p:cNvPr id="15" name="Oval 14">
              <a:extLst>
                <a:ext uri="{FF2B5EF4-FFF2-40B4-BE49-F238E27FC236}">
                  <a16:creationId xmlns:a16="http://schemas.microsoft.com/office/drawing/2014/main" id="{09C4706D-A592-48FC-B895-5573FB8EC6F4}"/>
                </a:ext>
              </a:extLst>
            </p:cNvPr>
            <p:cNvSpPr/>
            <p:nvPr/>
          </p:nvSpPr>
          <p:spPr>
            <a:xfrm>
              <a:off x="1020417" y="1391478"/>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1</a:t>
              </a:r>
            </a:p>
          </p:txBody>
        </p:sp>
        <p:sp>
          <p:nvSpPr>
            <p:cNvPr id="16" name="Flowchart: Terminator 15">
              <a:extLst>
                <a:ext uri="{FF2B5EF4-FFF2-40B4-BE49-F238E27FC236}">
                  <a16:creationId xmlns:a16="http://schemas.microsoft.com/office/drawing/2014/main" id="{607F3027-8942-480D-8FC5-041C283C7913}"/>
                </a:ext>
              </a:extLst>
            </p:cNvPr>
            <p:cNvSpPr/>
            <p:nvPr/>
          </p:nvSpPr>
          <p:spPr>
            <a:xfrm>
              <a:off x="1828801" y="999274"/>
              <a:ext cx="5473147" cy="928917"/>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cs typeface="Times New Roman" panose="02020603050405020304" pitchFamily="18" charset="0"/>
                </a:rPr>
                <a:t>Quan </a:t>
              </a:r>
              <a:r>
                <a:rPr lang="en-US" sz="2800" dirty="0" err="1">
                  <a:solidFill>
                    <a:schemeClr val="tx1"/>
                  </a:solidFill>
                  <a:cs typeface="Times New Roman" panose="02020603050405020304" pitchFamily="18" charset="0"/>
                </a:rPr>
                <a:t>sát</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và</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đặt</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câu</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hỏi</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nghiên</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cứu</a:t>
              </a:r>
              <a:endParaRPr lang="en-US" sz="2800" dirty="0">
                <a:solidFill>
                  <a:schemeClr val="tx1"/>
                </a:solidFill>
                <a:cs typeface="Times New Roman" panose="02020603050405020304" pitchFamily="18" charset="0"/>
              </a:endParaRPr>
            </a:p>
          </p:txBody>
        </p:sp>
      </p:grpSp>
      <p:grpSp>
        <p:nvGrpSpPr>
          <p:cNvPr id="18" name="Group 17">
            <a:extLst>
              <a:ext uri="{FF2B5EF4-FFF2-40B4-BE49-F238E27FC236}">
                <a16:creationId xmlns:a16="http://schemas.microsoft.com/office/drawing/2014/main" id="{7D1E3E59-06F6-4783-ABCE-AFA47BACC798}"/>
              </a:ext>
            </a:extLst>
          </p:cNvPr>
          <p:cNvGrpSpPr/>
          <p:nvPr/>
        </p:nvGrpSpPr>
        <p:grpSpPr>
          <a:xfrm>
            <a:off x="1472806" y="2213113"/>
            <a:ext cx="6281531" cy="609600"/>
            <a:chOff x="1020416" y="2213113"/>
            <a:chExt cx="6281531" cy="609600"/>
          </a:xfrm>
          <a:solidFill>
            <a:schemeClr val="accent6"/>
          </a:solidFill>
        </p:grpSpPr>
        <p:sp>
          <p:nvSpPr>
            <p:cNvPr id="20" name="Oval 19">
              <a:extLst>
                <a:ext uri="{FF2B5EF4-FFF2-40B4-BE49-F238E27FC236}">
                  <a16:creationId xmlns:a16="http://schemas.microsoft.com/office/drawing/2014/main" id="{FF954EA7-8185-4588-83B7-79CD0FCEA512}"/>
                </a:ext>
              </a:extLst>
            </p:cNvPr>
            <p:cNvSpPr/>
            <p:nvPr/>
          </p:nvSpPr>
          <p:spPr>
            <a:xfrm>
              <a:off x="1020416" y="2286000"/>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Times New Roman" panose="02020603050405020304" pitchFamily="18" charset="0"/>
                </a:rPr>
                <a:t>2</a:t>
              </a:r>
            </a:p>
          </p:txBody>
        </p:sp>
        <p:sp>
          <p:nvSpPr>
            <p:cNvPr id="21" name="Flowchart: Terminator 20">
              <a:extLst>
                <a:ext uri="{FF2B5EF4-FFF2-40B4-BE49-F238E27FC236}">
                  <a16:creationId xmlns:a16="http://schemas.microsoft.com/office/drawing/2014/main" id="{294E84A1-16F6-4446-8181-EF53E3BBBD25}"/>
                </a:ext>
              </a:extLst>
            </p:cNvPr>
            <p:cNvSpPr/>
            <p:nvPr/>
          </p:nvSpPr>
          <p:spPr>
            <a:xfrm>
              <a:off x="1828800" y="2213113"/>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cs typeface="Times New Roman" panose="02020603050405020304" pitchFamily="18" charset="0"/>
                </a:rPr>
                <a:t>Hình</a:t>
              </a:r>
              <a:r>
                <a:rPr lang="en-US" sz="2800" dirty="0">
                  <a:cs typeface="Times New Roman" panose="02020603050405020304" pitchFamily="18" charset="0"/>
                </a:rPr>
                <a:t> </a:t>
              </a:r>
              <a:r>
                <a:rPr lang="en-US" sz="2800" dirty="0" err="1">
                  <a:cs typeface="Times New Roman" panose="02020603050405020304" pitchFamily="18" charset="0"/>
                </a:rPr>
                <a:t>thành</a:t>
              </a:r>
              <a:r>
                <a:rPr lang="en-US" sz="2800" dirty="0">
                  <a:cs typeface="Times New Roman" panose="02020603050405020304" pitchFamily="18" charset="0"/>
                </a:rPr>
                <a:t> </a:t>
              </a:r>
              <a:r>
                <a:rPr lang="en-US" sz="2800" dirty="0" err="1">
                  <a:cs typeface="Times New Roman" panose="02020603050405020304" pitchFamily="18" charset="0"/>
                </a:rPr>
                <a:t>giả</a:t>
              </a:r>
              <a:r>
                <a:rPr lang="en-US" sz="2800" dirty="0">
                  <a:cs typeface="Times New Roman" panose="02020603050405020304" pitchFamily="18" charset="0"/>
                </a:rPr>
                <a:t> </a:t>
              </a:r>
              <a:r>
                <a:rPr lang="en-US" sz="2800" dirty="0" err="1">
                  <a:cs typeface="Times New Roman" panose="02020603050405020304" pitchFamily="18" charset="0"/>
                </a:rPr>
                <a:t>thuyết</a:t>
              </a:r>
              <a:endParaRPr lang="en-US" sz="2800" dirty="0">
                <a:cs typeface="Times New Roman" panose="02020603050405020304" pitchFamily="18" charset="0"/>
              </a:endParaRPr>
            </a:p>
          </p:txBody>
        </p:sp>
      </p:grpSp>
      <p:grpSp>
        <p:nvGrpSpPr>
          <p:cNvPr id="22" name="Group 21">
            <a:extLst>
              <a:ext uri="{FF2B5EF4-FFF2-40B4-BE49-F238E27FC236}">
                <a16:creationId xmlns:a16="http://schemas.microsoft.com/office/drawing/2014/main" id="{F89F30AF-2D26-4E67-B983-448547C0A6F1}"/>
              </a:ext>
            </a:extLst>
          </p:cNvPr>
          <p:cNvGrpSpPr/>
          <p:nvPr/>
        </p:nvGrpSpPr>
        <p:grpSpPr>
          <a:xfrm>
            <a:off x="1472805" y="3154018"/>
            <a:ext cx="6281532" cy="609600"/>
            <a:chOff x="1020415" y="3154018"/>
            <a:chExt cx="6281532" cy="609600"/>
          </a:xfrm>
        </p:grpSpPr>
        <p:sp>
          <p:nvSpPr>
            <p:cNvPr id="23" name="Oval 22">
              <a:extLst>
                <a:ext uri="{FF2B5EF4-FFF2-40B4-BE49-F238E27FC236}">
                  <a16:creationId xmlns:a16="http://schemas.microsoft.com/office/drawing/2014/main" id="{7F530EC4-AF7E-4F2F-9041-AE2B81910EC0}"/>
                </a:ext>
              </a:extLst>
            </p:cNvPr>
            <p:cNvSpPr/>
            <p:nvPr/>
          </p:nvSpPr>
          <p:spPr>
            <a:xfrm>
              <a:off x="1020415" y="3180522"/>
              <a:ext cx="530087" cy="46382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cs typeface="Times New Roman" panose="02020603050405020304" pitchFamily="18" charset="0"/>
                </a:rPr>
                <a:t>3</a:t>
              </a:r>
            </a:p>
          </p:txBody>
        </p:sp>
        <p:sp>
          <p:nvSpPr>
            <p:cNvPr id="24" name="Flowchart: Terminator 23">
              <a:extLst>
                <a:ext uri="{FF2B5EF4-FFF2-40B4-BE49-F238E27FC236}">
                  <a16:creationId xmlns:a16="http://schemas.microsoft.com/office/drawing/2014/main" id="{27CAA400-452B-4C83-819C-EAEF499F62EA}"/>
                </a:ext>
              </a:extLst>
            </p:cNvPr>
            <p:cNvSpPr/>
            <p:nvPr/>
          </p:nvSpPr>
          <p:spPr>
            <a:xfrm>
              <a:off x="1828800" y="3154018"/>
              <a:ext cx="5473147" cy="609600"/>
            </a:xfrm>
            <a:prstGeom prst="flowChartTermina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cs typeface="Times New Roman" panose="02020603050405020304" pitchFamily="18" charset="0"/>
                </a:rPr>
                <a:t>Lập</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kế</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hoạch</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kiểm</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tra</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giả</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thuyết</a:t>
              </a:r>
              <a:endParaRPr lang="en-US" sz="2800" dirty="0">
                <a:solidFill>
                  <a:schemeClr val="tx1"/>
                </a:solidFill>
                <a:cs typeface="Times New Roman" panose="02020603050405020304" pitchFamily="18" charset="0"/>
              </a:endParaRPr>
            </a:p>
          </p:txBody>
        </p:sp>
      </p:grpSp>
      <p:grpSp>
        <p:nvGrpSpPr>
          <p:cNvPr id="25" name="Group 24">
            <a:extLst>
              <a:ext uri="{FF2B5EF4-FFF2-40B4-BE49-F238E27FC236}">
                <a16:creationId xmlns:a16="http://schemas.microsoft.com/office/drawing/2014/main" id="{FCF3EC0C-93D5-4187-B6FD-F65C578AAC11}"/>
              </a:ext>
            </a:extLst>
          </p:cNvPr>
          <p:cNvGrpSpPr/>
          <p:nvPr/>
        </p:nvGrpSpPr>
        <p:grpSpPr>
          <a:xfrm>
            <a:off x="1472803" y="3969027"/>
            <a:ext cx="6453812" cy="609600"/>
            <a:chOff x="1020413" y="3969027"/>
            <a:chExt cx="6453812" cy="609600"/>
          </a:xfrm>
          <a:solidFill>
            <a:schemeClr val="accent5">
              <a:lumMod val="50000"/>
            </a:schemeClr>
          </a:solidFill>
        </p:grpSpPr>
        <p:sp>
          <p:nvSpPr>
            <p:cNvPr id="26" name="Oval 25">
              <a:extLst>
                <a:ext uri="{FF2B5EF4-FFF2-40B4-BE49-F238E27FC236}">
                  <a16:creationId xmlns:a16="http://schemas.microsoft.com/office/drawing/2014/main" id="{7CC00389-0BF0-44CD-9867-E72E50A171BA}"/>
                </a:ext>
              </a:extLst>
            </p:cNvPr>
            <p:cNvSpPr/>
            <p:nvPr/>
          </p:nvSpPr>
          <p:spPr>
            <a:xfrm>
              <a:off x="1020413" y="4041914"/>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Times New Roman" panose="02020603050405020304" pitchFamily="18" charset="0"/>
                </a:rPr>
                <a:t>4</a:t>
              </a:r>
            </a:p>
          </p:txBody>
        </p:sp>
        <p:sp>
          <p:nvSpPr>
            <p:cNvPr id="27" name="Flowchart: Terminator 26">
              <a:extLst>
                <a:ext uri="{FF2B5EF4-FFF2-40B4-BE49-F238E27FC236}">
                  <a16:creationId xmlns:a16="http://schemas.microsoft.com/office/drawing/2014/main" id="{5F81F266-B643-40ED-9C5D-8F496039D45E}"/>
                </a:ext>
              </a:extLst>
            </p:cNvPr>
            <p:cNvSpPr/>
            <p:nvPr/>
          </p:nvSpPr>
          <p:spPr>
            <a:xfrm>
              <a:off x="2001078" y="3969027"/>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cs typeface="Times New Roman" panose="02020603050405020304" pitchFamily="18" charset="0"/>
                </a:rPr>
                <a:t>Thực</a:t>
              </a:r>
              <a:r>
                <a:rPr lang="en-US" sz="2800" dirty="0">
                  <a:cs typeface="Times New Roman" panose="02020603050405020304" pitchFamily="18" charset="0"/>
                </a:rPr>
                <a:t> </a:t>
              </a:r>
              <a:r>
                <a:rPr lang="en-US" sz="2800" dirty="0" err="1">
                  <a:cs typeface="Times New Roman" panose="02020603050405020304" pitchFamily="18" charset="0"/>
                </a:rPr>
                <a:t>hiện</a:t>
              </a:r>
              <a:r>
                <a:rPr lang="en-US" sz="2800" dirty="0">
                  <a:cs typeface="Times New Roman" panose="02020603050405020304" pitchFamily="18" charset="0"/>
                </a:rPr>
                <a:t> kế </a:t>
              </a:r>
              <a:r>
                <a:rPr lang="en-US" sz="2800" dirty="0" err="1">
                  <a:cs typeface="Times New Roman" panose="02020603050405020304" pitchFamily="18" charset="0"/>
                </a:rPr>
                <a:t>hoạch</a:t>
              </a:r>
              <a:endParaRPr lang="en-US" sz="2800" dirty="0">
                <a:cs typeface="Times New Roman" panose="02020603050405020304" pitchFamily="18" charset="0"/>
              </a:endParaRPr>
            </a:p>
          </p:txBody>
        </p:sp>
      </p:grpSp>
      <p:grpSp>
        <p:nvGrpSpPr>
          <p:cNvPr id="28" name="Group 27">
            <a:extLst>
              <a:ext uri="{FF2B5EF4-FFF2-40B4-BE49-F238E27FC236}">
                <a16:creationId xmlns:a16="http://schemas.microsoft.com/office/drawing/2014/main" id="{E89C389E-3A25-45BD-B717-7699774CDBF1}"/>
              </a:ext>
            </a:extLst>
          </p:cNvPr>
          <p:cNvGrpSpPr/>
          <p:nvPr/>
        </p:nvGrpSpPr>
        <p:grpSpPr>
          <a:xfrm>
            <a:off x="1472804" y="5880990"/>
            <a:ext cx="6453811" cy="629965"/>
            <a:chOff x="1020414" y="5409539"/>
            <a:chExt cx="6453811" cy="629965"/>
          </a:xfrm>
          <a:solidFill>
            <a:srgbClr val="C00000"/>
          </a:solidFill>
        </p:grpSpPr>
        <p:sp>
          <p:nvSpPr>
            <p:cNvPr id="29" name="Oval 28">
              <a:extLst>
                <a:ext uri="{FF2B5EF4-FFF2-40B4-BE49-F238E27FC236}">
                  <a16:creationId xmlns:a16="http://schemas.microsoft.com/office/drawing/2014/main" id="{5B9FD7B2-03BA-461E-9A02-1D79A7F24782}"/>
                </a:ext>
              </a:extLst>
            </p:cNvPr>
            <p:cNvSpPr/>
            <p:nvPr/>
          </p:nvSpPr>
          <p:spPr>
            <a:xfrm>
              <a:off x="1020414" y="5409539"/>
              <a:ext cx="530087" cy="463826"/>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cs typeface="Times New Roman" panose="02020603050405020304" pitchFamily="18" charset="0"/>
                </a:rPr>
                <a:t>5</a:t>
              </a:r>
            </a:p>
          </p:txBody>
        </p:sp>
        <p:sp>
          <p:nvSpPr>
            <p:cNvPr id="30" name="Flowchart: Terminator 29">
              <a:extLst>
                <a:ext uri="{FF2B5EF4-FFF2-40B4-BE49-F238E27FC236}">
                  <a16:creationId xmlns:a16="http://schemas.microsoft.com/office/drawing/2014/main" id="{1ACCDE42-20F4-4D46-A343-1E830BC3D672}"/>
                </a:ext>
              </a:extLst>
            </p:cNvPr>
            <p:cNvSpPr/>
            <p:nvPr/>
          </p:nvSpPr>
          <p:spPr>
            <a:xfrm>
              <a:off x="2001078" y="5429904"/>
              <a:ext cx="5473147" cy="609600"/>
            </a:xfrm>
            <a:prstGeom prst="flowChartTermina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cs typeface="Times New Roman" panose="02020603050405020304" pitchFamily="18" charset="0"/>
                </a:rPr>
                <a:t>Kết</a:t>
              </a:r>
              <a:r>
                <a:rPr lang="en-US" sz="2800" dirty="0">
                  <a:cs typeface="Times New Roman" panose="02020603050405020304" pitchFamily="18" charset="0"/>
                </a:rPr>
                <a:t> </a:t>
              </a:r>
              <a:r>
                <a:rPr lang="en-US" sz="2800" dirty="0" err="1">
                  <a:cs typeface="Times New Roman" panose="02020603050405020304" pitchFamily="18" charset="0"/>
                </a:rPr>
                <a:t>luận</a:t>
              </a:r>
              <a:endParaRPr lang="en-US" sz="2800" dirty="0">
                <a:cs typeface="Times New Roman" panose="02020603050405020304" pitchFamily="18" charset="0"/>
              </a:endParaRPr>
            </a:p>
          </p:txBody>
        </p:sp>
      </p:grpSp>
      <p:sp>
        <p:nvSpPr>
          <p:cNvPr id="31" name="Flowchart: Alternate Process 30">
            <a:extLst>
              <a:ext uri="{FF2B5EF4-FFF2-40B4-BE49-F238E27FC236}">
                <a16:creationId xmlns:a16="http://schemas.microsoft.com/office/drawing/2014/main" id="{F2106200-0447-4FDA-AF4B-6F19D876F106}"/>
              </a:ext>
            </a:extLst>
          </p:cNvPr>
          <p:cNvSpPr/>
          <p:nvPr/>
        </p:nvSpPr>
        <p:spPr>
          <a:xfrm>
            <a:off x="1694046" y="4934120"/>
            <a:ext cx="3052047" cy="609599"/>
          </a:xfrm>
          <a:prstGeom prst="flowChartAlternateProcess">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cs typeface="Times New Roman" panose="02020603050405020304" pitchFamily="18" charset="0"/>
              </a:rPr>
              <a:t>Giả</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thuyết</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đúng</a:t>
            </a:r>
            <a:endParaRPr lang="en-US" sz="2800" dirty="0">
              <a:solidFill>
                <a:schemeClr val="tx1"/>
              </a:solidFill>
              <a:cs typeface="Times New Roman" panose="02020603050405020304" pitchFamily="18" charset="0"/>
            </a:endParaRPr>
          </a:p>
        </p:txBody>
      </p:sp>
      <p:sp>
        <p:nvSpPr>
          <p:cNvPr id="32" name="Flowchart: Alternate Process 31">
            <a:extLst>
              <a:ext uri="{FF2B5EF4-FFF2-40B4-BE49-F238E27FC236}">
                <a16:creationId xmlns:a16="http://schemas.microsoft.com/office/drawing/2014/main" id="{238A7BCB-FDA5-40D5-9F8B-5E6CA8377555}"/>
              </a:ext>
            </a:extLst>
          </p:cNvPr>
          <p:cNvSpPr/>
          <p:nvPr/>
        </p:nvSpPr>
        <p:spPr>
          <a:xfrm>
            <a:off x="5351646" y="4957311"/>
            <a:ext cx="2565133" cy="609599"/>
          </a:xfrm>
          <a:prstGeom prst="flowChartAlternateProcess">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cs typeface="Times New Roman" panose="02020603050405020304" pitchFamily="18" charset="0"/>
              </a:rPr>
              <a:t>Giả</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thuyết</a:t>
            </a:r>
            <a:r>
              <a:rPr lang="en-US" sz="2800" dirty="0">
                <a:solidFill>
                  <a:schemeClr val="tx1"/>
                </a:solidFill>
                <a:cs typeface="Times New Roman" panose="02020603050405020304" pitchFamily="18" charset="0"/>
              </a:rPr>
              <a:t> </a:t>
            </a:r>
            <a:r>
              <a:rPr lang="en-US" sz="2800" dirty="0" err="1">
                <a:solidFill>
                  <a:schemeClr val="tx1"/>
                </a:solidFill>
                <a:cs typeface="Times New Roman" panose="02020603050405020304" pitchFamily="18" charset="0"/>
              </a:rPr>
              <a:t>sai</a:t>
            </a:r>
            <a:endParaRPr lang="en-US" sz="2800" dirty="0">
              <a:solidFill>
                <a:schemeClr val="tx1"/>
              </a:solidFill>
              <a:cs typeface="Times New Roman" panose="02020603050405020304" pitchFamily="18" charset="0"/>
            </a:endParaRPr>
          </a:p>
        </p:txBody>
      </p:sp>
      <p:sp>
        <p:nvSpPr>
          <p:cNvPr id="33" name="Arrow: Curved Up 32">
            <a:extLst>
              <a:ext uri="{FF2B5EF4-FFF2-40B4-BE49-F238E27FC236}">
                <a16:creationId xmlns:a16="http://schemas.microsoft.com/office/drawing/2014/main" id="{7EAD831B-F7F1-4FAB-8374-1D6AB6D846BB}"/>
              </a:ext>
            </a:extLst>
          </p:cNvPr>
          <p:cNvSpPr/>
          <p:nvPr/>
        </p:nvSpPr>
        <p:spPr>
          <a:xfrm rot="16593886">
            <a:off x="8122231" y="2353709"/>
            <a:ext cx="3185847" cy="292682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34" name="TextBox 33">
            <a:extLst>
              <a:ext uri="{FF2B5EF4-FFF2-40B4-BE49-F238E27FC236}">
                <a16:creationId xmlns:a16="http://schemas.microsoft.com/office/drawing/2014/main" id="{53339D8B-9D18-4CBE-BBAC-BB278EEAD648}"/>
              </a:ext>
            </a:extLst>
          </p:cNvPr>
          <p:cNvSpPr txBox="1"/>
          <p:nvPr/>
        </p:nvSpPr>
        <p:spPr>
          <a:xfrm rot="954381">
            <a:off x="8678788" y="2703468"/>
            <a:ext cx="2469992" cy="954107"/>
          </a:xfrm>
          <a:prstGeom prst="rect">
            <a:avLst/>
          </a:prstGeom>
          <a:noFill/>
        </p:spPr>
        <p:txBody>
          <a:bodyPr wrap="square" rtlCol="0">
            <a:spAutoFit/>
          </a:bodyPr>
          <a:lstStyle/>
          <a:p>
            <a:r>
              <a:rPr lang="en-US" sz="2800" dirty="0" err="1">
                <a:cs typeface="Times New Roman" panose="02020603050405020304" pitchFamily="18" charset="0"/>
              </a:rPr>
              <a:t>Hình</a:t>
            </a:r>
            <a:r>
              <a:rPr lang="en-US" sz="2800" dirty="0">
                <a:cs typeface="Times New Roman" panose="02020603050405020304" pitchFamily="18" charset="0"/>
              </a:rPr>
              <a:t> </a:t>
            </a:r>
            <a:r>
              <a:rPr lang="en-US" sz="2800" dirty="0" err="1">
                <a:cs typeface="Times New Roman" panose="02020603050405020304" pitchFamily="18" charset="0"/>
              </a:rPr>
              <a:t>thành</a:t>
            </a:r>
            <a:r>
              <a:rPr lang="en-US" sz="2800" dirty="0">
                <a:cs typeface="Times New Roman" panose="02020603050405020304" pitchFamily="18" charset="0"/>
              </a:rPr>
              <a:t> </a:t>
            </a:r>
            <a:r>
              <a:rPr lang="en-US" sz="2800" dirty="0" err="1">
                <a:cs typeface="Times New Roman" panose="02020603050405020304" pitchFamily="18" charset="0"/>
              </a:rPr>
              <a:t>giả</a:t>
            </a:r>
            <a:r>
              <a:rPr lang="en-US" sz="2800" dirty="0">
                <a:cs typeface="Times New Roman" panose="02020603050405020304" pitchFamily="18" charset="0"/>
              </a:rPr>
              <a:t> </a:t>
            </a:r>
            <a:r>
              <a:rPr lang="en-US" sz="2800" dirty="0" err="1">
                <a:cs typeface="Times New Roman" panose="02020603050405020304" pitchFamily="18" charset="0"/>
              </a:rPr>
              <a:t>thuyết</a:t>
            </a:r>
            <a:r>
              <a:rPr lang="en-US" sz="2800" dirty="0">
                <a:cs typeface="Times New Roman" panose="02020603050405020304" pitchFamily="18" charset="0"/>
              </a:rPr>
              <a:t> </a:t>
            </a:r>
            <a:r>
              <a:rPr lang="en-US" sz="2800" dirty="0" err="1">
                <a:cs typeface="Times New Roman" panose="02020603050405020304" pitchFamily="18" charset="0"/>
              </a:rPr>
              <a:t>mới</a:t>
            </a:r>
            <a:endParaRPr lang="en-US" sz="2800" dirty="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id="{316DEB25-FC29-4682-91B7-7A8445407A27}"/>
              </a:ext>
            </a:extLst>
          </p:cNvPr>
          <p:cNvCxnSpPr/>
          <p:nvPr/>
        </p:nvCxnSpPr>
        <p:spPr>
          <a:xfrm flipH="1">
            <a:off x="3367868" y="4575813"/>
            <a:ext cx="1378225" cy="287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5D7FBEF-88B3-461E-805B-4A3F9691B5D1}"/>
              </a:ext>
            </a:extLst>
          </p:cNvPr>
          <p:cNvCxnSpPr/>
          <p:nvPr/>
        </p:nvCxnSpPr>
        <p:spPr>
          <a:xfrm>
            <a:off x="5617529" y="4582191"/>
            <a:ext cx="1152938" cy="29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Hình chữ nhật 18">
            <a:extLst>
              <a:ext uri="{FF2B5EF4-FFF2-40B4-BE49-F238E27FC236}">
                <a16:creationId xmlns:a16="http://schemas.microsoft.com/office/drawing/2014/main" id="{8A4D2CD5-8D1F-4D0C-BCD3-C50FEB6E1201}"/>
              </a:ext>
            </a:extLst>
          </p:cNvPr>
          <p:cNvSpPr/>
          <p:nvPr/>
        </p:nvSpPr>
        <p:spPr>
          <a:xfrm>
            <a:off x="143743" y="2284501"/>
            <a:ext cx="1240587" cy="2434387"/>
          </a:xfrm>
          <a:prstGeom prst="rect">
            <a:avLst/>
          </a:prstGeom>
          <a:solidFill>
            <a:schemeClr val="bg1"/>
          </a:solidFill>
          <a:ln>
            <a:noFill/>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vi-VN" sz="2800" dirty="0">
                <a:solidFill>
                  <a:schemeClr val="tx1"/>
                </a:solidFill>
                <a:latin typeface="Times New Roman" panose="02020603050405020304" pitchFamily="18" charset="0"/>
                <a:cs typeface="Times New Roman" panose="02020603050405020304" pitchFamily="18" charset="0"/>
              </a:rPr>
              <a:t>Xây </a:t>
            </a:r>
            <a:r>
              <a:rPr lang="vi-VN" sz="2800" dirty="0" err="1">
                <a:solidFill>
                  <a:schemeClr val="tx1"/>
                </a:solidFill>
                <a:latin typeface="Times New Roman" panose="02020603050405020304" pitchFamily="18" charset="0"/>
                <a:cs typeface="Times New Roman" panose="02020603050405020304" pitchFamily="18" charset="0"/>
              </a:rPr>
              <a:t>dựng</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giả</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thuyết</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err="1">
                <a:solidFill>
                  <a:schemeClr val="tx1"/>
                </a:solidFill>
                <a:latin typeface="Times New Roman" panose="02020603050405020304" pitchFamily="18" charset="0"/>
                <a:cs typeface="Times New Roman" panose="02020603050405020304" pitchFamily="18" charset="0"/>
              </a:rPr>
              <a:t>mới</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51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ircle(in)">
                                      <p:cBhvr>
                                        <p:cTn id="27" dur="2000"/>
                                        <p:tgtEl>
                                          <p:spTgt spid="3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ircle(in)">
                                      <p:cBhvr>
                                        <p:cTn id="30" dur="20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circle(in)">
                                      <p:cBhvr>
                                        <p:cTn id="35" dur="2000"/>
                                        <p:tgtEl>
                                          <p:spTgt spid="3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ircle(in)">
                                      <p:cBhvr>
                                        <p:cTn id="38" dur="20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2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53638" y="302609"/>
            <a:ext cx="11913703" cy="799188"/>
          </a:xfrm>
        </p:spPr>
        <p:txBody>
          <a:bodyPr>
            <a:noAutofit/>
          </a:bodyPr>
          <a:lstStyle/>
          <a:p>
            <a:r>
              <a:rPr lang="vi-VN" sz="3700" dirty="0">
                <a:latin typeface="Times New Roman" panose="02020603050405020304" pitchFamily="18" charset="0"/>
                <a:cs typeface="Times New Roman" panose="02020603050405020304" pitchFamily="18" charset="0"/>
              </a:rPr>
              <a:t>VD: Nghiên </a:t>
            </a:r>
            <a:r>
              <a:rPr lang="vi-VN" sz="3700" dirty="0" err="1">
                <a:latin typeface="Times New Roman" panose="02020603050405020304" pitchFamily="18" charset="0"/>
                <a:cs typeface="Times New Roman" panose="02020603050405020304" pitchFamily="18" charset="0"/>
              </a:rPr>
              <a:t>cứu</a:t>
            </a:r>
            <a:r>
              <a:rPr lang="vi-VN" sz="3700" dirty="0">
                <a:latin typeface="Times New Roman" panose="02020603050405020304" pitchFamily="18" charset="0"/>
                <a:cs typeface="Times New Roman" panose="02020603050405020304" pitchFamily="18" charset="0"/>
              </a:rPr>
              <a:t> </a:t>
            </a:r>
            <a:r>
              <a:rPr lang="vi-VN" sz="3700" dirty="0" err="1">
                <a:latin typeface="Times New Roman" panose="02020603050405020304" pitchFamily="18" charset="0"/>
                <a:cs typeface="Times New Roman" panose="02020603050405020304" pitchFamily="18" charset="0"/>
              </a:rPr>
              <a:t>sự</a:t>
            </a:r>
            <a:r>
              <a:rPr lang="vi-VN" sz="3700" dirty="0">
                <a:latin typeface="Times New Roman" panose="02020603050405020304" pitchFamily="18" charset="0"/>
                <a:cs typeface="Times New Roman" panose="02020603050405020304" pitchFamily="18" charset="0"/>
              </a:rPr>
              <a:t> sinh </a:t>
            </a:r>
            <a:r>
              <a:rPr lang="vi-VN" sz="3700" dirty="0" err="1">
                <a:latin typeface="Times New Roman" panose="02020603050405020304" pitchFamily="18" charset="0"/>
                <a:cs typeface="Times New Roman" panose="02020603050405020304" pitchFamily="18" charset="0"/>
              </a:rPr>
              <a:t>trưởng</a:t>
            </a:r>
            <a:r>
              <a:rPr lang="vi-VN" sz="3700" dirty="0">
                <a:latin typeface="Times New Roman" panose="02020603050405020304" pitchFamily="18" charset="0"/>
                <a:cs typeface="Times New Roman" panose="02020603050405020304" pitchFamily="18" charset="0"/>
              </a:rPr>
              <a:t> </a:t>
            </a:r>
            <a:r>
              <a:rPr lang="vi-VN" sz="3700" dirty="0" err="1">
                <a:latin typeface="Times New Roman" panose="02020603050405020304" pitchFamily="18" charset="0"/>
                <a:cs typeface="Times New Roman" panose="02020603050405020304" pitchFamily="18" charset="0"/>
              </a:rPr>
              <a:t>của</a:t>
            </a:r>
            <a:r>
              <a:rPr lang="vi-VN" sz="3700" dirty="0">
                <a:latin typeface="Times New Roman" panose="02020603050405020304" pitchFamily="18" charset="0"/>
                <a:cs typeface="Times New Roman" panose="02020603050405020304" pitchFamily="18" charset="0"/>
              </a:rPr>
              <a:t> </a:t>
            </a:r>
            <a:r>
              <a:rPr lang="vi-VN" sz="3700" dirty="0" err="1">
                <a:latin typeface="Times New Roman" panose="02020603050405020304" pitchFamily="18" charset="0"/>
                <a:cs typeface="Times New Roman" panose="02020603050405020304" pitchFamily="18" charset="0"/>
              </a:rPr>
              <a:t>thực</a:t>
            </a:r>
            <a:r>
              <a:rPr lang="vi-VN" sz="3700" dirty="0">
                <a:latin typeface="Times New Roman" panose="02020603050405020304" pitchFamily="18" charset="0"/>
                <a:cs typeface="Times New Roman" panose="02020603050405020304" pitchFamily="18" charset="0"/>
              </a:rPr>
              <a:t> </a:t>
            </a:r>
            <a:r>
              <a:rPr lang="vi-VN" sz="3700" dirty="0" err="1">
                <a:latin typeface="Times New Roman" panose="02020603050405020304" pitchFamily="18" charset="0"/>
                <a:cs typeface="Times New Roman" panose="02020603050405020304" pitchFamily="18" charset="0"/>
              </a:rPr>
              <a:t>vật</a:t>
            </a:r>
            <a:endParaRPr lang="en-US" sz="37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1020185"/>
            <a:ext cx="1112160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err="1">
                <a:solidFill>
                  <a:srgbClr val="FF0000"/>
                </a:solidFill>
                <a:latin typeface="Times New Roman" panose="02020603050405020304" pitchFamily="18" charset="0"/>
                <a:cs typeface="Times New Roman" panose="02020603050405020304" pitchFamily="18" charset="0"/>
              </a:rPr>
              <a:t>Bước</a:t>
            </a:r>
            <a:r>
              <a:rPr lang="vi-VN" sz="3000" dirty="0">
                <a:solidFill>
                  <a:srgbClr val="FF0000"/>
                </a:solidFill>
                <a:latin typeface="Times New Roman" panose="02020603050405020304" pitchFamily="18" charset="0"/>
                <a:cs typeface="Times New Roman" panose="02020603050405020304" pitchFamily="18" charset="0"/>
              </a:rPr>
              <a:t> 1. Quan </a:t>
            </a:r>
            <a:r>
              <a:rPr lang="vi-VN" sz="3000" dirty="0" err="1">
                <a:solidFill>
                  <a:srgbClr val="FF0000"/>
                </a:solidFill>
                <a:latin typeface="Times New Roman" panose="02020603050405020304" pitchFamily="18" charset="0"/>
                <a:cs typeface="Times New Roman" panose="02020603050405020304" pitchFamily="18" charset="0"/>
              </a:rPr>
              <a:t>sát</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và</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đặt</a:t>
            </a:r>
            <a:r>
              <a:rPr lang="vi-VN" sz="3000" dirty="0">
                <a:solidFill>
                  <a:srgbClr val="FF0000"/>
                </a:solidFill>
                <a:latin typeface="Times New Roman" panose="02020603050405020304" pitchFamily="18" charset="0"/>
                <a:cs typeface="Times New Roman" panose="02020603050405020304" pitchFamily="18" charset="0"/>
              </a:rPr>
              <a:t> câu </a:t>
            </a:r>
            <a:r>
              <a:rPr lang="vi-VN" sz="3000" dirty="0" err="1">
                <a:solidFill>
                  <a:srgbClr val="FF0000"/>
                </a:solidFill>
                <a:latin typeface="Times New Roman" panose="02020603050405020304" pitchFamily="18" charset="0"/>
                <a:cs typeface="Times New Roman" panose="02020603050405020304" pitchFamily="18" charset="0"/>
              </a:rPr>
              <a:t>hỏi</a:t>
            </a:r>
            <a:r>
              <a:rPr lang="vi-VN" sz="3000" dirty="0">
                <a:solidFill>
                  <a:srgbClr val="FF0000"/>
                </a:solidFill>
                <a:latin typeface="Times New Roman" panose="02020603050405020304" pitchFamily="18" charset="0"/>
                <a:cs typeface="Times New Roman" panose="02020603050405020304" pitchFamily="18" charset="0"/>
              </a:rPr>
              <a:t> nghiên </a:t>
            </a:r>
            <a:r>
              <a:rPr lang="vi-VN" sz="3000" dirty="0" err="1">
                <a:solidFill>
                  <a:srgbClr val="FF0000"/>
                </a:solidFill>
                <a:latin typeface="Times New Roman" panose="02020603050405020304" pitchFamily="18" charset="0"/>
                <a:cs typeface="Times New Roman" panose="02020603050405020304" pitchFamily="18" charset="0"/>
              </a:rPr>
              <a:t>cứu</a:t>
            </a:r>
            <a:endParaRPr lang="en-US" sz="3000"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Sơ đồ 8">
            <a:extLst>
              <a:ext uri="{FF2B5EF4-FFF2-40B4-BE49-F238E27FC236}">
                <a16:creationId xmlns:a16="http://schemas.microsoft.com/office/drawing/2014/main" id="{8514D851-63D1-4EE6-DEAC-9760FCA7B497}"/>
              </a:ext>
            </a:extLst>
          </p:cNvPr>
          <p:cNvGraphicFramePr/>
          <p:nvPr>
            <p:extLst>
              <p:ext uri="{D42A27DB-BD31-4B8C-83A1-F6EECF244321}">
                <p14:modId xmlns:p14="http://schemas.microsoft.com/office/powerpoint/2010/main" val="2210268354"/>
              </p:ext>
            </p:extLst>
          </p:nvPr>
        </p:nvGraphicFramePr>
        <p:xfrm>
          <a:off x="69784" y="1861011"/>
          <a:ext cx="11261034" cy="4542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Hình ảnh 11">
            <a:extLst>
              <a:ext uri="{FF2B5EF4-FFF2-40B4-BE49-F238E27FC236}">
                <a16:creationId xmlns:a16="http://schemas.microsoft.com/office/drawing/2014/main" id="{FB59BF15-A63D-24DD-9E4D-62F3C9234D3E}"/>
              </a:ext>
            </a:extLst>
          </p:cNvPr>
          <p:cNvPicPr>
            <a:picLocks noChangeAspect="1"/>
          </p:cNvPicPr>
          <p:nvPr/>
        </p:nvPicPr>
        <p:blipFill>
          <a:blip r:embed="rId7"/>
          <a:stretch>
            <a:fillRect/>
          </a:stretch>
        </p:blipFill>
        <p:spPr>
          <a:xfrm>
            <a:off x="7441431" y="1889037"/>
            <a:ext cx="2233061" cy="1324951"/>
          </a:xfrm>
          <a:prstGeom prst="rect">
            <a:avLst/>
          </a:prstGeom>
        </p:spPr>
      </p:pic>
      <p:pic>
        <p:nvPicPr>
          <p:cNvPr id="15" name="Hình ảnh 14">
            <a:extLst>
              <a:ext uri="{FF2B5EF4-FFF2-40B4-BE49-F238E27FC236}">
                <a16:creationId xmlns:a16="http://schemas.microsoft.com/office/drawing/2014/main" id="{378805B6-7359-E9E8-E07B-C87A68C5CCDA}"/>
              </a:ext>
            </a:extLst>
          </p:cNvPr>
          <p:cNvPicPr>
            <a:picLocks noChangeAspect="1"/>
          </p:cNvPicPr>
          <p:nvPr/>
        </p:nvPicPr>
        <p:blipFill>
          <a:blip r:embed="rId8"/>
          <a:stretch>
            <a:fillRect/>
          </a:stretch>
        </p:blipFill>
        <p:spPr>
          <a:xfrm>
            <a:off x="9882477" y="1861011"/>
            <a:ext cx="2233061" cy="1324951"/>
          </a:xfrm>
          <a:prstGeom prst="rect">
            <a:avLst/>
          </a:prstGeom>
        </p:spPr>
      </p:pic>
    </p:spTree>
    <p:extLst>
      <p:ext uri="{BB962C8B-B14F-4D97-AF65-F5344CB8AC3E}">
        <p14:creationId xmlns:p14="http://schemas.microsoft.com/office/powerpoint/2010/main" val="10009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graphicEl>
                                              <a:dgm id="{12487E38-1783-4410-82F9-0527DEDCFBA3}"/>
                                            </p:graphicEl>
                                          </p:spTgt>
                                        </p:tgtEl>
                                        <p:attrNameLst>
                                          <p:attrName>style.visibility</p:attrName>
                                        </p:attrNameLst>
                                      </p:cBhvr>
                                      <p:to>
                                        <p:strVal val="visible"/>
                                      </p:to>
                                    </p:set>
                                    <p:anim calcmode="lin" valueType="num">
                                      <p:cBhvr additive="base">
                                        <p:cTn id="7" dur="500" fill="hold"/>
                                        <p:tgtEl>
                                          <p:spTgt spid="9">
                                            <p:graphicEl>
                                              <a:dgm id="{12487E38-1783-4410-82F9-0527DEDCFBA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12487E38-1783-4410-82F9-0527DEDCFBA3}"/>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graphicEl>
                                              <a:dgm id="{21C990FE-5164-440C-B9BE-F5FEC278E45C}"/>
                                            </p:graphicEl>
                                          </p:spTgt>
                                        </p:tgtEl>
                                        <p:attrNameLst>
                                          <p:attrName>style.visibility</p:attrName>
                                        </p:attrNameLst>
                                      </p:cBhvr>
                                      <p:to>
                                        <p:strVal val="visible"/>
                                      </p:to>
                                    </p:set>
                                    <p:anim calcmode="lin" valueType="num">
                                      <p:cBhvr additive="base">
                                        <p:cTn id="12" dur="500" fill="hold"/>
                                        <p:tgtEl>
                                          <p:spTgt spid="9">
                                            <p:graphicEl>
                                              <a:dgm id="{21C990FE-5164-440C-B9BE-F5FEC278E45C}"/>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21C990FE-5164-440C-B9BE-F5FEC278E45C}"/>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1000"/>
                                  </p:stCondLst>
                                  <p:childTnLst>
                                    <p:set>
                                      <p:cBhvr>
                                        <p:cTn id="16" dur="1" fill="hold">
                                          <p:stCondLst>
                                            <p:cond delay="0"/>
                                          </p:stCondLst>
                                        </p:cTn>
                                        <p:tgtEl>
                                          <p:spTgt spid="9">
                                            <p:graphicEl>
                                              <a:dgm id="{59C118B3-C480-43E9-A1D7-89D984B4F346}"/>
                                            </p:graphicEl>
                                          </p:spTgt>
                                        </p:tgtEl>
                                        <p:attrNameLst>
                                          <p:attrName>style.visibility</p:attrName>
                                        </p:attrNameLst>
                                      </p:cBhvr>
                                      <p:to>
                                        <p:strVal val="visible"/>
                                      </p:to>
                                    </p:set>
                                    <p:anim calcmode="lin" valueType="num">
                                      <p:cBhvr additive="base">
                                        <p:cTn id="17" dur="500" fill="hold"/>
                                        <p:tgtEl>
                                          <p:spTgt spid="9">
                                            <p:graphicEl>
                                              <a:dgm id="{59C118B3-C480-43E9-A1D7-89D984B4F34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9C118B3-C480-43E9-A1D7-89D984B4F346}"/>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9">
                                            <p:graphicEl>
                                              <a:dgm id="{1941471F-E385-4367-AE3D-8E95BF5FB23A}"/>
                                            </p:graphicEl>
                                          </p:spTgt>
                                        </p:tgtEl>
                                        <p:attrNameLst>
                                          <p:attrName>style.visibility</p:attrName>
                                        </p:attrNameLst>
                                      </p:cBhvr>
                                      <p:to>
                                        <p:strVal val="visible"/>
                                      </p:to>
                                    </p:set>
                                    <p:anim calcmode="lin" valueType="num">
                                      <p:cBhvr additive="base">
                                        <p:cTn id="22" dur="500" fill="hold"/>
                                        <p:tgtEl>
                                          <p:spTgt spid="9">
                                            <p:graphicEl>
                                              <a:dgm id="{1941471F-E385-4367-AE3D-8E95BF5FB23A}"/>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1941471F-E385-4367-AE3D-8E95BF5FB23A}"/>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1000"/>
                                  </p:stCondLst>
                                  <p:childTnLst>
                                    <p:set>
                                      <p:cBhvr>
                                        <p:cTn id="26" dur="1" fill="hold">
                                          <p:stCondLst>
                                            <p:cond delay="0"/>
                                          </p:stCondLst>
                                        </p:cTn>
                                        <p:tgtEl>
                                          <p:spTgt spid="9">
                                            <p:graphicEl>
                                              <a:dgm id="{669E698E-4617-4BF2-B403-EA85418353AE}"/>
                                            </p:graphicEl>
                                          </p:spTgt>
                                        </p:tgtEl>
                                        <p:attrNameLst>
                                          <p:attrName>style.visibility</p:attrName>
                                        </p:attrNameLst>
                                      </p:cBhvr>
                                      <p:to>
                                        <p:strVal val="visible"/>
                                      </p:to>
                                    </p:set>
                                    <p:anim calcmode="lin" valueType="num">
                                      <p:cBhvr additive="base">
                                        <p:cTn id="27" dur="500" fill="hold"/>
                                        <p:tgtEl>
                                          <p:spTgt spid="9">
                                            <p:graphicEl>
                                              <a:dgm id="{669E698E-4617-4BF2-B403-EA85418353A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669E698E-4617-4BF2-B403-EA85418353A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graphicEl>
                                              <a:dgm id="{27F24B00-0822-486B-91A1-452481635A76}"/>
                                            </p:graphicEl>
                                          </p:spTgt>
                                        </p:tgtEl>
                                        <p:attrNameLst>
                                          <p:attrName>style.visibility</p:attrName>
                                        </p:attrNameLst>
                                      </p:cBhvr>
                                      <p:to>
                                        <p:strVal val="visible"/>
                                      </p:to>
                                    </p:set>
                                    <p:anim calcmode="lin" valueType="num">
                                      <p:cBhvr additive="base">
                                        <p:cTn id="33" dur="500" fill="hold"/>
                                        <p:tgtEl>
                                          <p:spTgt spid="9">
                                            <p:graphicEl>
                                              <a:dgm id="{27F24B00-0822-486B-91A1-452481635A7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graphicEl>
                                              <a:dgm id="{27F24B00-0822-486B-91A1-452481635A76}"/>
                                            </p:graphicEl>
                                          </p:spTgt>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2" presetClass="entr" presetSubtype="1" fill="hold" grpId="0" nodeType="afterEffect">
                                  <p:stCondLst>
                                    <p:cond delay="0"/>
                                  </p:stCondLst>
                                  <p:childTnLst>
                                    <p:set>
                                      <p:cBhvr>
                                        <p:cTn id="49" dur="1" fill="hold">
                                          <p:stCondLst>
                                            <p:cond delay="0"/>
                                          </p:stCondLst>
                                        </p:cTn>
                                        <p:tgtEl>
                                          <p:spTgt spid="9">
                                            <p:graphicEl>
                                              <a:dgm id="{6A47EEA2-6008-40A2-B206-F81BB3C23651}"/>
                                            </p:graphicEl>
                                          </p:spTgt>
                                        </p:tgtEl>
                                        <p:attrNameLst>
                                          <p:attrName>style.visibility</p:attrName>
                                        </p:attrNameLst>
                                      </p:cBhvr>
                                      <p:to>
                                        <p:strVal val="visible"/>
                                      </p:to>
                                    </p:set>
                                    <p:anim calcmode="lin" valueType="num">
                                      <p:cBhvr additive="base">
                                        <p:cTn id="50" dur="500" fill="hold"/>
                                        <p:tgtEl>
                                          <p:spTgt spid="9">
                                            <p:graphicEl>
                                              <a:dgm id="{6A47EEA2-6008-40A2-B206-F81BB3C23651}"/>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9">
                                            <p:graphicEl>
                                              <a:dgm id="{6A47EEA2-6008-40A2-B206-F81BB3C23651}"/>
                                            </p:graphicEl>
                                          </p:spTgt>
                                        </p:tgtEl>
                                        <p:attrNameLst>
                                          <p:attrName>ppt_y</p:attrName>
                                        </p:attrNameLst>
                                      </p:cBhvr>
                                      <p:tavLst>
                                        <p:tav tm="0">
                                          <p:val>
                                            <p:strVal val="0-#ppt_h/2"/>
                                          </p:val>
                                        </p:tav>
                                        <p:tav tm="100000">
                                          <p:val>
                                            <p:strVal val="#ppt_y"/>
                                          </p:val>
                                        </p:tav>
                                      </p:tavLst>
                                    </p:anim>
                                  </p:childTnLst>
                                </p:cTn>
                              </p:par>
                            </p:childTnLst>
                          </p:cTn>
                        </p:par>
                        <p:par>
                          <p:cTn id="52" fill="hold">
                            <p:stCondLst>
                              <p:cond delay="3500"/>
                            </p:stCondLst>
                            <p:childTnLst>
                              <p:par>
                                <p:cTn id="53" presetID="2" presetClass="entr" presetSubtype="1" fill="hold" grpId="0" nodeType="afterEffect">
                                  <p:stCondLst>
                                    <p:cond delay="1000"/>
                                  </p:stCondLst>
                                  <p:childTnLst>
                                    <p:set>
                                      <p:cBhvr>
                                        <p:cTn id="54" dur="1" fill="hold">
                                          <p:stCondLst>
                                            <p:cond delay="0"/>
                                          </p:stCondLst>
                                        </p:cTn>
                                        <p:tgtEl>
                                          <p:spTgt spid="9">
                                            <p:graphicEl>
                                              <a:dgm id="{4E14209E-747B-4074-B7AC-648449FBD5FD}"/>
                                            </p:graphicEl>
                                          </p:spTgt>
                                        </p:tgtEl>
                                        <p:attrNameLst>
                                          <p:attrName>style.visibility</p:attrName>
                                        </p:attrNameLst>
                                      </p:cBhvr>
                                      <p:to>
                                        <p:strVal val="visible"/>
                                      </p:to>
                                    </p:set>
                                    <p:anim calcmode="lin" valueType="num">
                                      <p:cBhvr additive="base">
                                        <p:cTn id="55" dur="500" fill="hold"/>
                                        <p:tgtEl>
                                          <p:spTgt spid="9">
                                            <p:graphicEl>
                                              <a:dgm id="{4E14209E-747B-4074-B7AC-648449FBD5F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graphicEl>
                                              <a:dgm id="{4E14209E-747B-4074-B7AC-648449FBD5FD}"/>
                                            </p:graphicEl>
                                          </p:spTgt>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2" presetClass="entr" presetSubtype="1" fill="hold" grpId="0" nodeType="afterEffect">
                                  <p:stCondLst>
                                    <p:cond delay="0"/>
                                  </p:stCondLst>
                                  <p:childTnLst>
                                    <p:set>
                                      <p:cBhvr>
                                        <p:cTn id="59" dur="1" fill="hold">
                                          <p:stCondLst>
                                            <p:cond delay="0"/>
                                          </p:stCondLst>
                                        </p:cTn>
                                        <p:tgtEl>
                                          <p:spTgt spid="9">
                                            <p:graphicEl>
                                              <a:dgm id="{B572F74F-EBFE-4D58-8553-E857FDF3B7B4}"/>
                                            </p:graphicEl>
                                          </p:spTgt>
                                        </p:tgtEl>
                                        <p:attrNameLst>
                                          <p:attrName>style.visibility</p:attrName>
                                        </p:attrNameLst>
                                      </p:cBhvr>
                                      <p:to>
                                        <p:strVal val="visible"/>
                                      </p:to>
                                    </p:set>
                                    <p:anim calcmode="lin" valueType="num">
                                      <p:cBhvr additive="base">
                                        <p:cTn id="60" dur="500" fill="hold"/>
                                        <p:tgtEl>
                                          <p:spTgt spid="9">
                                            <p:graphicEl>
                                              <a:dgm id="{B572F74F-EBFE-4D58-8553-E857FDF3B7B4}"/>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9">
                                            <p:graphicEl>
                                              <a:dgm id="{B572F74F-EBFE-4D58-8553-E857FDF3B7B4}"/>
                                            </p:graphicEl>
                                          </p:spTgt>
                                        </p:tgtEl>
                                        <p:attrNameLst>
                                          <p:attrName>ppt_y</p:attrName>
                                        </p:attrNameLst>
                                      </p:cBhvr>
                                      <p:tavLst>
                                        <p:tav tm="0">
                                          <p:val>
                                            <p:strVal val="0-#ppt_h/2"/>
                                          </p:val>
                                        </p:tav>
                                        <p:tav tm="100000">
                                          <p:val>
                                            <p:strVal val="#ppt_y"/>
                                          </p:val>
                                        </p:tav>
                                      </p:tavLst>
                                    </p:anim>
                                  </p:childTnLst>
                                </p:cTn>
                              </p:par>
                            </p:childTnLst>
                          </p:cTn>
                        </p:par>
                        <p:par>
                          <p:cTn id="62" fill="hold">
                            <p:stCondLst>
                              <p:cond delay="5500"/>
                            </p:stCondLst>
                            <p:childTnLst>
                              <p:par>
                                <p:cTn id="63" presetID="2" presetClass="entr" presetSubtype="1" fill="hold" grpId="0" nodeType="afterEffect">
                                  <p:stCondLst>
                                    <p:cond delay="1000"/>
                                  </p:stCondLst>
                                  <p:childTnLst>
                                    <p:set>
                                      <p:cBhvr>
                                        <p:cTn id="64" dur="1" fill="hold">
                                          <p:stCondLst>
                                            <p:cond delay="0"/>
                                          </p:stCondLst>
                                        </p:cTn>
                                        <p:tgtEl>
                                          <p:spTgt spid="9">
                                            <p:graphicEl>
                                              <a:dgm id="{816D0D1B-FF1E-4FF6-88B6-9D3C1F58596B}"/>
                                            </p:graphicEl>
                                          </p:spTgt>
                                        </p:tgtEl>
                                        <p:attrNameLst>
                                          <p:attrName>style.visibility</p:attrName>
                                        </p:attrNameLst>
                                      </p:cBhvr>
                                      <p:to>
                                        <p:strVal val="visible"/>
                                      </p:to>
                                    </p:set>
                                    <p:anim calcmode="lin" valueType="num">
                                      <p:cBhvr additive="base">
                                        <p:cTn id="65" dur="500" fill="hold"/>
                                        <p:tgtEl>
                                          <p:spTgt spid="9">
                                            <p:graphicEl>
                                              <a:dgm id="{816D0D1B-FF1E-4FF6-88B6-9D3C1F58596B}"/>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graphicEl>
                                              <a:dgm id="{816D0D1B-FF1E-4FF6-88B6-9D3C1F58596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493644" y="228182"/>
            <a:ext cx="11913703" cy="799188"/>
          </a:xfrm>
        </p:spPr>
        <p:txBody>
          <a:bodyPr>
            <a:normAutofit/>
          </a:bodyPr>
          <a:lstStyle/>
          <a:p>
            <a:r>
              <a:rPr lang="vi-VN" dirty="0"/>
              <a:t>VD: Nghiên </a:t>
            </a:r>
            <a:r>
              <a:rPr lang="vi-VN" dirty="0" err="1"/>
              <a:t>cứu</a:t>
            </a:r>
            <a:r>
              <a:rPr lang="vi-VN" dirty="0"/>
              <a:t> </a:t>
            </a:r>
            <a:r>
              <a:rPr lang="vi-VN" dirty="0" err="1"/>
              <a:t>sự</a:t>
            </a:r>
            <a:r>
              <a:rPr lang="vi-VN" dirty="0"/>
              <a:t> sinh </a:t>
            </a:r>
            <a:r>
              <a:rPr lang="vi-VN" dirty="0" err="1"/>
              <a:t>trưởng</a:t>
            </a:r>
            <a:r>
              <a:rPr lang="vi-VN" dirty="0"/>
              <a:t> </a:t>
            </a:r>
            <a:r>
              <a:rPr lang="vi-VN" dirty="0" err="1"/>
              <a:t>của</a:t>
            </a:r>
            <a:r>
              <a:rPr lang="vi-VN" dirty="0"/>
              <a:t> </a:t>
            </a:r>
            <a:r>
              <a:rPr lang="vi-VN" dirty="0" err="1"/>
              <a:t>thực</a:t>
            </a:r>
            <a:r>
              <a:rPr lang="vi-VN" dirty="0"/>
              <a:t> </a:t>
            </a:r>
            <a:r>
              <a:rPr lang="vi-VN" dirty="0" err="1"/>
              <a:t>vật</a:t>
            </a:r>
            <a:endParaRPr lang="en-US" dirty="0"/>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1020185"/>
            <a:ext cx="1112160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err="1">
                <a:solidFill>
                  <a:srgbClr val="FF0000"/>
                </a:solidFill>
                <a:latin typeface="Times New Roman" panose="02020603050405020304" pitchFamily="18" charset="0"/>
                <a:cs typeface="Times New Roman" panose="02020603050405020304" pitchFamily="18" charset="0"/>
              </a:rPr>
              <a:t>Bước</a:t>
            </a:r>
            <a:r>
              <a:rPr lang="vi-VN" sz="3000" dirty="0">
                <a:solidFill>
                  <a:srgbClr val="FF0000"/>
                </a:solidFill>
                <a:latin typeface="Times New Roman" panose="02020603050405020304" pitchFamily="18" charset="0"/>
                <a:cs typeface="Times New Roman" panose="02020603050405020304" pitchFamily="18" charset="0"/>
              </a:rPr>
              <a:t> 2. </a:t>
            </a:r>
            <a:r>
              <a:rPr lang="vi-VN" sz="3000" dirty="0" err="1">
                <a:solidFill>
                  <a:srgbClr val="FF0000"/>
                </a:solidFill>
                <a:latin typeface="Times New Roman" panose="02020603050405020304" pitchFamily="18" charset="0"/>
                <a:cs typeface="Times New Roman" panose="02020603050405020304" pitchFamily="18" charset="0"/>
              </a:rPr>
              <a:t>Hình</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thành</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giả</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thiết</a:t>
            </a:r>
            <a:endParaRPr lang="en-US" sz="30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id="{9A70C40B-F5C6-0F1B-BA51-1552924DCB3D}"/>
              </a:ext>
            </a:extLst>
          </p:cNvPr>
          <p:cNvGraphicFramePr/>
          <p:nvPr>
            <p:extLst>
              <p:ext uri="{D42A27DB-BD31-4B8C-83A1-F6EECF244321}">
                <p14:modId xmlns:p14="http://schemas.microsoft.com/office/powerpoint/2010/main" val="1863561742"/>
              </p:ext>
            </p:extLst>
          </p:nvPr>
        </p:nvGraphicFramePr>
        <p:xfrm>
          <a:off x="-1620079" y="3528391"/>
          <a:ext cx="13686183" cy="2623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Hình chữ nhật: Góc Tròn 12">
            <a:extLst>
              <a:ext uri="{FF2B5EF4-FFF2-40B4-BE49-F238E27FC236}">
                <a16:creationId xmlns:a16="http://schemas.microsoft.com/office/drawing/2014/main" id="{2C29CF88-E50D-9E43-9600-640F2AC93A91}"/>
              </a:ext>
            </a:extLst>
          </p:cNvPr>
          <p:cNvSpPr/>
          <p:nvPr/>
        </p:nvSpPr>
        <p:spPr>
          <a:xfrm>
            <a:off x="2723323" y="1907770"/>
            <a:ext cx="7991060" cy="143072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500" dirty="0" err="1">
                <a:solidFill>
                  <a:srgbClr val="002060"/>
                </a:solidFill>
                <a:latin typeface="Times New Roman" panose="02020603050405020304" pitchFamily="18" charset="0"/>
                <a:cs typeface="Times New Roman" panose="02020603050405020304" pitchFamily="18" charset="0"/>
              </a:rPr>
              <a:t>Dự</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đoán</a:t>
            </a:r>
            <a:r>
              <a:rPr lang="vi-VN" sz="3500" dirty="0">
                <a:solidFill>
                  <a:srgbClr val="002060"/>
                </a:solidFill>
                <a:latin typeface="Times New Roman" panose="02020603050405020304" pitchFamily="18" charset="0"/>
                <a:cs typeface="Times New Roman" panose="02020603050405020304" pitchFamily="18" charset="0"/>
              </a:rPr>
              <a:t> câu </a:t>
            </a:r>
            <a:r>
              <a:rPr lang="vi-VN" sz="3500" dirty="0" err="1">
                <a:solidFill>
                  <a:srgbClr val="002060"/>
                </a:solidFill>
                <a:latin typeface="Times New Roman" panose="02020603050405020304" pitchFamily="18" charset="0"/>
                <a:cs typeface="Times New Roman" panose="02020603050405020304" pitchFamily="18" charset="0"/>
              </a:rPr>
              <a:t>trả</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lời</a:t>
            </a:r>
            <a:r>
              <a:rPr lang="vi-VN" sz="3500" dirty="0">
                <a:solidFill>
                  <a:srgbClr val="002060"/>
                </a:solidFill>
                <a:latin typeface="Times New Roman" panose="02020603050405020304" pitchFamily="18" charset="0"/>
                <a:cs typeface="Times New Roman" panose="02020603050405020304" pitchFamily="18" charset="0"/>
              </a:rPr>
              <a:t> (đây </a:t>
            </a:r>
            <a:r>
              <a:rPr lang="vi-VN" sz="3500" dirty="0" err="1">
                <a:solidFill>
                  <a:srgbClr val="002060"/>
                </a:solidFill>
                <a:latin typeface="Times New Roman" panose="02020603050405020304" pitchFamily="18" charset="0"/>
                <a:cs typeface="Times New Roman" panose="02020603050405020304" pitchFamily="18" charset="0"/>
              </a:rPr>
              <a:t>gọi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là</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giả</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thuyết</a:t>
            </a:r>
            <a:r>
              <a:rPr lang="vi-VN" sz="3500" dirty="0">
                <a:solidFill>
                  <a:srgbClr val="002060"/>
                </a:solidFill>
                <a:latin typeface="Times New Roman" panose="02020603050405020304" pitchFamily="18" charset="0"/>
                <a:cs typeface="Times New Roman" panose="02020603050405020304" pitchFamily="18" charset="0"/>
              </a:rPr>
              <a:t>) </a:t>
            </a:r>
            <a:endParaRPr lang="en-US" sz="3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graphicEl>
                                              <a:dgm id="{21665B19-D7C3-4D5A-9835-5118263C771C}"/>
                                            </p:graphicEl>
                                          </p:spTgt>
                                        </p:tgtEl>
                                        <p:attrNameLst>
                                          <p:attrName>style.visibility</p:attrName>
                                        </p:attrNameLst>
                                      </p:cBhvr>
                                      <p:to>
                                        <p:strVal val="visible"/>
                                      </p:to>
                                    </p:set>
                                    <p:animEffect transition="in" filter="fade">
                                      <p:cBhvr>
                                        <p:cTn id="12" dur="1000"/>
                                        <p:tgtEl>
                                          <p:spTgt spid="8">
                                            <p:graphicEl>
                                              <a:dgm id="{21665B19-D7C3-4D5A-9835-5118263C771C}"/>
                                            </p:graphicEl>
                                          </p:spTgt>
                                        </p:tgtEl>
                                      </p:cBhvr>
                                    </p:animEffect>
                                    <p:anim calcmode="lin" valueType="num">
                                      <p:cBhvr>
                                        <p:cTn id="13" dur="1000" fill="hold"/>
                                        <p:tgtEl>
                                          <p:spTgt spid="8">
                                            <p:graphicEl>
                                              <a:dgm id="{21665B19-D7C3-4D5A-9835-5118263C771C}"/>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21665B19-D7C3-4D5A-9835-5118263C771C}"/>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D9FFBB9D-5767-4A4B-9424-6F909E947E2D}"/>
                                            </p:graphicEl>
                                          </p:spTgt>
                                        </p:tgtEl>
                                        <p:attrNameLst>
                                          <p:attrName>style.visibility</p:attrName>
                                        </p:attrNameLst>
                                      </p:cBhvr>
                                      <p:to>
                                        <p:strVal val="visible"/>
                                      </p:to>
                                    </p:set>
                                    <p:animEffect transition="in" filter="fade">
                                      <p:cBhvr>
                                        <p:cTn id="17" dur="1000"/>
                                        <p:tgtEl>
                                          <p:spTgt spid="8">
                                            <p:graphicEl>
                                              <a:dgm id="{D9FFBB9D-5767-4A4B-9424-6F909E947E2D}"/>
                                            </p:graphicEl>
                                          </p:spTgt>
                                        </p:tgtEl>
                                      </p:cBhvr>
                                    </p:animEffect>
                                    <p:anim calcmode="lin" valueType="num">
                                      <p:cBhvr>
                                        <p:cTn id="18" dur="1000" fill="hold"/>
                                        <p:tgtEl>
                                          <p:spTgt spid="8">
                                            <p:graphicEl>
                                              <a:dgm id="{D9FFBB9D-5767-4A4B-9424-6F909E947E2D}"/>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D9FFBB9D-5767-4A4B-9424-6F909E947E2D}"/>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2000"/>
                                  </p:stCondLst>
                                  <p:childTnLst>
                                    <p:set>
                                      <p:cBhvr>
                                        <p:cTn id="22" dur="1" fill="hold">
                                          <p:stCondLst>
                                            <p:cond delay="0"/>
                                          </p:stCondLst>
                                        </p:cTn>
                                        <p:tgtEl>
                                          <p:spTgt spid="8">
                                            <p:graphicEl>
                                              <a:dgm id="{3593D28B-14F0-40BD-B6E6-1BD3B4B7A058}"/>
                                            </p:graphicEl>
                                          </p:spTgt>
                                        </p:tgtEl>
                                        <p:attrNameLst>
                                          <p:attrName>style.visibility</p:attrName>
                                        </p:attrNameLst>
                                      </p:cBhvr>
                                      <p:to>
                                        <p:strVal val="visible"/>
                                      </p:to>
                                    </p:set>
                                    <p:animEffect transition="in" filter="fade">
                                      <p:cBhvr>
                                        <p:cTn id="23" dur="1000"/>
                                        <p:tgtEl>
                                          <p:spTgt spid="8">
                                            <p:graphicEl>
                                              <a:dgm id="{3593D28B-14F0-40BD-B6E6-1BD3B4B7A058}"/>
                                            </p:graphicEl>
                                          </p:spTgt>
                                        </p:tgtEl>
                                      </p:cBhvr>
                                    </p:animEffect>
                                    <p:anim calcmode="lin" valueType="num">
                                      <p:cBhvr>
                                        <p:cTn id="24" dur="1000" fill="hold"/>
                                        <p:tgtEl>
                                          <p:spTgt spid="8">
                                            <p:graphicEl>
                                              <a:dgm id="{3593D28B-14F0-40BD-B6E6-1BD3B4B7A058}"/>
                                            </p:graphicEl>
                                          </p:spTgt>
                                        </p:tgtEl>
                                        <p:attrNameLst>
                                          <p:attrName>ppt_x</p:attrName>
                                        </p:attrNameLst>
                                      </p:cBhvr>
                                      <p:tavLst>
                                        <p:tav tm="0">
                                          <p:val>
                                            <p:strVal val="#ppt_x"/>
                                          </p:val>
                                        </p:tav>
                                        <p:tav tm="100000">
                                          <p:val>
                                            <p:strVal val="#ppt_x"/>
                                          </p:val>
                                        </p:tav>
                                      </p:tavLst>
                                    </p:anim>
                                    <p:anim calcmode="lin" valueType="num">
                                      <p:cBhvr>
                                        <p:cTn id="25" dur="1000" fill="hold"/>
                                        <p:tgtEl>
                                          <p:spTgt spid="8">
                                            <p:graphicEl>
                                              <a:dgm id="{3593D28B-14F0-40BD-B6E6-1BD3B4B7A058}"/>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graphicEl>
                                              <a:dgm id="{B67E6313-27E6-49F3-807F-698F8CF559F5}"/>
                                            </p:graphicEl>
                                          </p:spTgt>
                                        </p:tgtEl>
                                        <p:attrNameLst>
                                          <p:attrName>style.visibility</p:attrName>
                                        </p:attrNameLst>
                                      </p:cBhvr>
                                      <p:to>
                                        <p:strVal val="visible"/>
                                      </p:to>
                                    </p:set>
                                    <p:animEffect transition="in" filter="fade">
                                      <p:cBhvr>
                                        <p:cTn id="28" dur="1000"/>
                                        <p:tgtEl>
                                          <p:spTgt spid="8">
                                            <p:graphicEl>
                                              <a:dgm id="{B67E6313-27E6-49F3-807F-698F8CF559F5}"/>
                                            </p:graphicEl>
                                          </p:spTgt>
                                        </p:tgtEl>
                                      </p:cBhvr>
                                    </p:animEffect>
                                    <p:anim calcmode="lin" valueType="num">
                                      <p:cBhvr>
                                        <p:cTn id="29" dur="1000" fill="hold"/>
                                        <p:tgtEl>
                                          <p:spTgt spid="8">
                                            <p:graphicEl>
                                              <a:dgm id="{B67E6313-27E6-49F3-807F-698F8CF559F5}"/>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B67E6313-27E6-49F3-807F-698F8CF559F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493645" y="228182"/>
            <a:ext cx="11520556" cy="799188"/>
          </a:xfrm>
        </p:spPr>
        <p:txBody>
          <a:bodyPr>
            <a:normAutofit/>
          </a:bodyPr>
          <a:lstStyle/>
          <a:p>
            <a:r>
              <a:rPr lang="vi-VN" dirty="0"/>
              <a:t>VD: Nghiên </a:t>
            </a:r>
            <a:r>
              <a:rPr lang="vi-VN" dirty="0" err="1"/>
              <a:t>cứu</a:t>
            </a:r>
            <a:r>
              <a:rPr lang="vi-VN" dirty="0"/>
              <a:t> </a:t>
            </a:r>
            <a:r>
              <a:rPr lang="vi-VN" dirty="0" err="1"/>
              <a:t>sự</a:t>
            </a:r>
            <a:r>
              <a:rPr lang="vi-VN" dirty="0"/>
              <a:t> sinh </a:t>
            </a:r>
            <a:r>
              <a:rPr lang="vi-VN" dirty="0" err="1"/>
              <a:t>trưởng</a:t>
            </a:r>
            <a:r>
              <a:rPr lang="vi-VN" dirty="0"/>
              <a:t> </a:t>
            </a:r>
            <a:r>
              <a:rPr lang="vi-VN" dirty="0" err="1"/>
              <a:t>của</a:t>
            </a:r>
            <a:r>
              <a:rPr lang="vi-VN" dirty="0"/>
              <a:t> </a:t>
            </a:r>
            <a:r>
              <a:rPr lang="vi-VN" dirty="0" err="1"/>
              <a:t>thực</a:t>
            </a:r>
            <a:r>
              <a:rPr lang="vi-VN" dirty="0"/>
              <a:t> </a:t>
            </a:r>
            <a:r>
              <a:rPr lang="vi-VN" dirty="0" err="1"/>
              <a:t>vật</a:t>
            </a:r>
            <a:endParaRPr lang="en-US" dirty="0"/>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1020185"/>
            <a:ext cx="1112160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err="1">
                <a:solidFill>
                  <a:srgbClr val="FF0000"/>
                </a:solidFill>
                <a:latin typeface="Times New Roman" panose="02020603050405020304" pitchFamily="18" charset="0"/>
                <a:cs typeface="Times New Roman" panose="02020603050405020304" pitchFamily="18" charset="0"/>
              </a:rPr>
              <a:t>Bước</a:t>
            </a:r>
            <a:r>
              <a:rPr lang="vi-VN" sz="3000" dirty="0">
                <a:solidFill>
                  <a:srgbClr val="FF0000"/>
                </a:solidFill>
                <a:latin typeface="Times New Roman" panose="02020603050405020304" pitchFamily="18" charset="0"/>
                <a:cs typeface="Times New Roman" panose="02020603050405020304" pitchFamily="18" charset="0"/>
              </a:rPr>
              <a:t> 3. </a:t>
            </a:r>
            <a:r>
              <a:rPr lang="vi-VN" sz="3000" dirty="0" err="1">
                <a:solidFill>
                  <a:srgbClr val="FF0000"/>
                </a:solidFill>
                <a:latin typeface="Times New Roman" panose="02020603050405020304" pitchFamily="18" charset="0"/>
                <a:cs typeface="Times New Roman" panose="02020603050405020304" pitchFamily="18" charset="0"/>
              </a:rPr>
              <a:t>Lập</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kế</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hoạch</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kiểm</a:t>
            </a:r>
            <a:r>
              <a:rPr lang="vi-VN" sz="3000" dirty="0">
                <a:solidFill>
                  <a:srgbClr val="FF0000"/>
                </a:solidFill>
                <a:latin typeface="Times New Roman" panose="02020603050405020304" pitchFamily="18" charset="0"/>
                <a:cs typeface="Times New Roman" panose="02020603050405020304" pitchFamily="18" charset="0"/>
              </a:rPr>
              <a:t> tra </a:t>
            </a:r>
            <a:r>
              <a:rPr lang="vi-VN" sz="3000" dirty="0" err="1">
                <a:solidFill>
                  <a:srgbClr val="FF0000"/>
                </a:solidFill>
                <a:latin typeface="Times New Roman" panose="02020603050405020304" pitchFamily="18" charset="0"/>
                <a:cs typeface="Times New Roman" panose="02020603050405020304" pitchFamily="18" charset="0"/>
              </a:rPr>
              <a:t>giả</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thuyết</a:t>
            </a:r>
            <a:endParaRPr lang="en-US" sz="30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id="{9A70C40B-F5C6-0F1B-BA51-1552924DCB3D}"/>
              </a:ext>
            </a:extLst>
          </p:cNvPr>
          <p:cNvGraphicFramePr/>
          <p:nvPr>
            <p:extLst>
              <p:ext uri="{D42A27DB-BD31-4B8C-83A1-F6EECF244321}">
                <p14:modId xmlns:p14="http://schemas.microsoft.com/office/powerpoint/2010/main" val="3047026375"/>
              </p:ext>
            </p:extLst>
          </p:nvPr>
        </p:nvGraphicFramePr>
        <p:xfrm>
          <a:off x="-2229679" y="3717235"/>
          <a:ext cx="13686183" cy="187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ơ đồ 4">
            <a:extLst>
              <a:ext uri="{FF2B5EF4-FFF2-40B4-BE49-F238E27FC236}">
                <a16:creationId xmlns:a16="http://schemas.microsoft.com/office/drawing/2014/main" id="{CEC63AD3-DBCD-6D9F-651B-B03450B36BEA}"/>
              </a:ext>
            </a:extLst>
          </p:cNvPr>
          <p:cNvGraphicFramePr/>
          <p:nvPr>
            <p:extLst>
              <p:ext uri="{D42A27DB-BD31-4B8C-83A1-F6EECF244321}">
                <p14:modId xmlns:p14="http://schemas.microsoft.com/office/powerpoint/2010/main" val="1395523310"/>
              </p:ext>
            </p:extLst>
          </p:nvPr>
        </p:nvGraphicFramePr>
        <p:xfrm>
          <a:off x="-1" y="1746545"/>
          <a:ext cx="12192001" cy="50386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Hộp Văn bản 5">
            <a:extLst>
              <a:ext uri="{FF2B5EF4-FFF2-40B4-BE49-F238E27FC236}">
                <a16:creationId xmlns:a16="http://schemas.microsoft.com/office/drawing/2014/main" id="{8C15570B-4C79-A453-ECBD-BFBD0C341039}"/>
              </a:ext>
            </a:extLst>
          </p:cNvPr>
          <p:cNvSpPr txBox="1"/>
          <p:nvPr/>
        </p:nvSpPr>
        <p:spPr>
          <a:xfrm>
            <a:off x="493645" y="3988859"/>
            <a:ext cx="11651421" cy="553998"/>
          </a:xfrm>
          <a:prstGeom prst="rect">
            <a:avLst/>
          </a:prstGeom>
          <a:solidFill>
            <a:schemeClr val="accent3">
              <a:lumMod val="60000"/>
              <a:lumOff val="40000"/>
            </a:schemeClr>
          </a:solidFill>
        </p:spPr>
        <p:txBody>
          <a:bodyPr wrap="square" rtlCol="0">
            <a:spAutoFit/>
          </a:bodyPr>
          <a:lstStyle/>
          <a:p>
            <a:pPr lvl="0"/>
            <a:r>
              <a:rPr lang="vi-VN" sz="3000" dirty="0">
                <a:latin typeface="Times New Roman" panose="02020603050405020304" pitchFamily="18" charset="0"/>
                <a:cs typeface="Times New Roman" panose="02020603050405020304" pitchFamily="18" charset="0"/>
              </a:rPr>
              <a:t>VD: </a:t>
            </a:r>
            <a:r>
              <a:rPr lang="vi-VN" sz="3000" dirty="0" err="1">
                <a:latin typeface="Times New Roman" panose="02020603050405020304" pitchFamily="18" charset="0"/>
                <a:cs typeface="Times New Roman" panose="02020603050405020304" pitchFamily="18" charset="0"/>
              </a:rPr>
              <a:t>Đếm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số</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tế</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bào</a:t>
            </a:r>
            <a:r>
              <a:rPr lang="vi-VN" sz="3000" dirty="0">
                <a:latin typeface="Times New Roman" panose="02020603050405020304" pitchFamily="18" charset="0"/>
                <a:cs typeface="Times New Roman" panose="02020603050405020304" pitchFamily="18" charset="0"/>
              </a:rPr>
              <a:t> ở cây </a:t>
            </a:r>
            <a:r>
              <a:rPr lang="vi-VN" sz="3000" dirty="0" err="1">
                <a:latin typeface="Times New Roman" panose="02020603050405020304" pitchFamily="18" charset="0"/>
                <a:cs typeface="Times New Roman" panose="02020603050405020304" pitchFamily="18" charset="0"/>
              </a:rPr>
              <a:t>trưởng</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thành</a:t>
            </a:r>
            <a:r>
              <a:rPr lang="vi-VN" sz="3000" dirty="0">
                <a:latin typeface="Times New Roman" panose="02020603050405020304" pitchFamily="18" charset="0"/>
                <a:cs typeface="Times New Roman" panose="02020603050405020304" pitchFamily="18" charset="0"/>
              </a:rPr>
              <a:t> (TT)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chưa </a:t>
            </a:r>
            <a:r>
              <a:rPr lang="vi-VN" sz="3000" dirty="0" err="1">
                <a:latin typeface="Times New Roman" panose="02020603050405020304" pitchFamily="18" charset="0"/>
                <a:cs typeface="Times New Roman" panose="02020603050405020304" pitchFamily="18" charset="0"/>
              </a:rPr>
              <a:t>trưởng</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thành</a:t>
            </a:r>
            <a:r>
              <a:rPr lang="vi-VN" sz="3000" dirty="0">
                <a:latin typeface="Times New Roman" panose="02020603050405020304" pitchFamily="18" charset="0"/>
                <a:cs typeface="Times New Roman" panose="02020603050405020304" pitchFamily="18" charset="0"/>
              </a:rPr>
              <a:t>(CTT)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1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C342700-D00E-451D-9D26-FE83D7FC981C}"/>
                                            </p:graphicEl>
                                          </p:spTgt>
                                        </p:tgtEl>
                                        <p:attrNameLst>
                                          <p:attrName>style.visibility</p:attrName>
                                        </p:attrNameLst>
                                      </p:cBhvr>
                                      <p:to>
                                        <p:strVal val="visible"/>
                                      </p:to>
                                    </p:set>
                                    <p:animEffect transition="in" filter="fade">
                                      <p:cBhvr>
                                        <p:cTn id="7" dur="1000"/>
                                        <p:tgtEl>
                                          <p:spTgt spid="5">
                                            <p:graphicEl>
                                              <a:dgm id="{DC342700-D00E-451D-9D26-FE83D7FC981C}"/>
                                            </p:graphicEl>
                                          </p:spTgt>
                                        </p:tgtEl>
                                      </p:cBhvr>
                                    </p:animEffect>
                                    <p:anim calcmode="lin" valueType="num">
                                      <p:cBhvr>
                                        <p:cTn id="8" dur="1000" fill="hold"/>
                                        <p:tgtEl>
                                          <p:spTgt spid="5">
                                            <p:graphicEl>
                                              <a:dgm id="{DC342700-D00E-451D-9D26-FE83D7FC981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C342700-D00E-451D-9D26-FE83D7FC981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7A33A9-CEAD-40B3-AA3E-CDE7A9026E5F}"/>
                                            </p:graphicEl>
                                          </p:spTgt>
                                        </p:tgtEl>
                                        <p:attrNameLst>
                                          <p:attrName>style.visibility</p:attrName>
                                        </p:attrNameLst>
                                      </p:cBhvr>
                                      <p:to>
                                        <p:strVal val="visible"/>
                                      </p:to>
                                    </p:set>
                                    <p:animEffect transition="in" filter="fade">
                                      <p:cBhvr>
                                        <p:cTn id="13" dur="1000"/>
                                        <p:tgtEl>
                                          <p:spTgt spid="5">
                                            <p:graphicEl>
                                              <a:dgm id="{DE7A33A9-CEAD-40B3-AA3E-CDE7A9026E5F}"/>
                                            </p:graphicEl>
                                          </p:spTgt>
                                        </p:tgtEl>
                                      </p:cBhvr>
                                    </p:animEffect>
                                    <p:anim calcmode="lin" valueType="num">
                                      <p:cBhvr>
                                        <p:cTn id="14" dur="1000" fill="hold"/>
                                        <p:tgtEl>
                                          <p:spTgt spid="5">
                                            <p:graphicEl>
                                              <a:dgm id="{DE7A33A9-CEAD-40B3-AA3E-CDE7A9026E5F}"/>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7A33A9-CEAD-40B3-AA3E-CDE7A9026E5F}"/>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44C77BC6-209E-41D2-81B3-A6E66C3533E8}"/>
                                            </p:graphicEl>
                                          </p:spTgt>
                                        </p:tgtEl>
                                        <p:attrNameLst>
                                          <p:attrName>style.visibility</p:attrName>
                                        </p:attrNameLst>
                                      </p:cBhvr>
                                      <p:to>
                                        <p:strVal val="visible"/>
                                      </p:to>
                                    </p:set>
                                    <p:animEffect transition="in" filter="fade">
                                      <p:cBhvr>
                                        <p:cTn id="26" dur="1000"/>
                                        <p:tgtEl>
                                          <p:spTgt spid="5">
                                            <p:graphicEl>
                                              <a:dgm id="{44C77BC6-209E-41D2-81B3-A6E66C3533E8}"/>
                                            </p:graphicEl>
                                          </p:spTgt>
                                        </p:tgtEl>
                                      </p:cBhvr>
                                    </p:animEffect>
                                    <p:anim calcmode="lin" valueType="num">
                                      <p:cBhvr>
                                        <p:cTn id="27" dur="1000" fill="hold"/>
                                        <p:tgtEl>
                                          <p:spTgt spid="5">
                                            <p:graphicEl>
                                              <a:dgm id="{44C77BC6-209E-41D2-81B3-A6E66C3533E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44C77BC6-209E-41D2-81B3-A6E66C3533E8}"/>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graphicEl>
                                              <a:dgm id="{A7C77987-692B-456C-8FD3-0CE0AACB1AAD}"/>
                                            </p:graphicEl>
                                          </p:spTgt>
                                        </p:tgtEl>
                                        <p:attrNameLst>
                                          <p:attrName>style.visibility</p:attrName>
                                        </p:attrNameLst>
                                      </p:cBhvr>
                                      <p:to>
                                        <p:strVal val="visible"/>
                                      </p:to>
                                    </p:set>
                                    <p:animEffect transition="in" filter="fade">
                                      <p:cBhvr>
                                        <p:cTn id="32" dur="1000"/>
                                        <p:tgtEl>
                                          <p:spTgt spid="5">
                                            <p:graphicEl>
                                              <a:dgm id="{A7C77987-692B-456C-8FD3-0CE0AACB1AAD}"/>
                                            </p:graphicEl>
                                          </p:spTgt>
                                        </p:tgtEl>
                                      </p:cBhvr>
                                    </p:animEffect>
                                    <p:anim calcmode="lin" valueType="num">
                                      <p:cBhvr>
                                        <p:cTn id="33" dur="1000" fill="hold"/>
                                        <p:tgtEl>
                                          <p:spTgt spid="5">
                                            <p:graphicEl>
                                              <a:dgm id="{A7C77987-692B-456C-8FD3-0CE0AACB1AAD}"/>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A7C77987-692B-456C-8FD3-0CE0AACB1A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493644" y="228182"/>
            <a:ext cx="11913703" cy="799188"/>
          </a:xfrm>
        </p:spPr>
        <p:txBody>
          <a:bodyPr>
            <a:normAutofit/>
          </a:bodyPr>
          <a:lstStyle/>
          <a:p>
            <a:r>
              <a:rPr lang="vi-VN" dirty="0"/>
              <a:t>VD: Nghiên </a:t>
            </a:r>
            <a:r>
              <a:rPr lang="vi-VN" dirty="0" err="1"/>
              <a:t>cứu</a:t>
            </a:r>
            <a:r>
              <a:rPr lang="vi-VN" dirty="0"/>
              <a:t> </a:t>
            </a:r>
            <a:r>
              <a:rPr lang="vi-VN" dirty="0" err="1"/>
              <a:t>sự</a:t>
            </a:r>
            <a:r>
              <a:rPr lang="vi-VN" dirty="0"/>
              <a:t> sinh </a:t>
            </a:r>
            <a:r>
              <a:rPr lang="vi-VN" dirty="0" err="1"/>
              <a:t>trưởng</a:t>
            </a:r>
            <a:r>
              <a:rPr lang="vi-VN" dirty="0"/>
              <a:t> </a:t>
            </a:r>
            <a:r>
              <a:rPr lang="vi-VN" dirty="0" err="1"/>
              <a:t>của</a:t>
            </a:r>
            <a:r>
              <a:rPr lang="vi-VN" dirty="0"/>
              <a:t> </a:t>
            </a:r>
            <a:r>
              <a:rPr lang="vi-VN" dirty="0" err="1"/>
              <a:t>thực</a:t>
            </a:r>
            <a:r>
              <a:rPr lang="vi-VN" dirty="0"/>
              <a:t> </a:t>
            </a:r>
            <a:r>
              <a:rPr lang="vi-VN" dirty="0" err="1"/>
              <a:t>vật</a:t>
            </a:r>
            <a:endParaRPr lang="en-US" dirty="0"/>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1020185"/>
            <a:ext cx="1112160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err="1">
                <a:solidFill>
                  <a:schemeClr val="tx1"/>
                </a:solidFill>
                <a:latin typeface="Times New Roman" panose="02020603050405020304" pitchFamily="18" charset="0"/>
                <a:cs typeface="Times New Roman" panose="02020603050405020304" pitchFamily="18" charset="0"/>
              </a:rPr>
              <a:t>Bước</a:t>
            </a:r>
            <a:r>
              <a:rPr lang="vi-VN" sz="3000" dirty="0">
                <a:solidFill>
                  <a:schemeClr val="tx1"/>
                </a:solidFill>
                <a:latin typeface="Times New Roman" panose="02020603050405020304" pitchFamily="18" charset="0"/>
                <a:cs typeface="Times New Roman" panose="02020603050405020304" pitchFamily="18" charset="0"/>
              </a:rPr>
              <a:t> 4. </a:t>
            </a:r>
            <a:r>
              <a:rPr lang="vi-VN" sz="3000" dirty="0" err="1">
                <a:solidFill>
                  <a:schemeClr val="tx1"/>
                </a:solidFill>
                <a:latin typeface="Times New Roman" panose="02020603050405020304" pitchFamily="18" charset="0"/>
                <a:cs typeface="Times New Roman" panose="02020603050405020304" pitchFamily="18" charset="0"/>
              </a:rPr>
              <a:t>Thực</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hiện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kế</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hoạch</a:t>
            </a:r>
            <a:endParaRPr lang="en-US" sz="30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Sơ đồ 4">
            <a:extLst>
              <a:ext uri="{FF2B5EF4-FFF2-40B4-BE49-F238E27FC236}">
                <a16:creationId xmlns:a16="http://schemas.microsoft.com/office/drawing/2014/main" id="{9A3C61DB-EE40-5998-0A06-207FE5F6C7D6}"/>
              </a:ext>
            </a:extLst>
          </p:cNvPr>
          <p:cNvGraphicFramePr/>
          <p:nvPr>
            <p:extLst>
              <p:ext uri="{D42A27DB-BD31-4B8C-83A1-F6EECF244321}">
                <p14:modId xmlns:p14="http://schemas.microsoft.com/office/powerpoint/2010/main" val="202177566"/>
              </p:ext>
            </p:extLst>
          </p:nvPr>
        </p:nvGraphicFramePr>
        <p:xfrm>
          <a:off x="264042" y="1547752"/>
          <a:ext cx="11663915" cy="531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3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C789282-2EEB-43F6-B811-8022D212A658}"/>
                                            </p:graphicEl>
                                          </p:spTgt>
                                        </p:tgtEl>
                                        <p:attrNameLst>
                                          <p:attrName>style.visibility</p:attrName>
                                        </p:attrNameLst>
                                      </p:cBhvr>
                                      <p:to>
                                        <p:strVal val="visible"/>
                                      </p:to>
                                    </p:set>
                                    <p:animEffect transition="in" filter="barn(inVertical)">
                                      <p:cBhvr>
                                        <p:cTn id="7" dur="500"/>
                                        <p:tgtEl>
                                          <p:spTgt spid="5">
                                            <p:graphicEl>
                                              <a:dgm id="{0C789282-2EEB-43F6-B811-8022D212A658}"/>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graphicEl>
                                              <a:dgm id="{0D2E3066-C2FC-48EE-9E5C-A93ED14A4EDA}"/>
                                            </p:graphicEl>
                                          </p:spTgt>
                                        </p:tgtEl>
                                        <p:attrNameLst>
                                          <p:attrName>style.visibility</p:attrName>
                                        </p:attrNameLst>
                                      </p:cBhvr>
                                      <p:to>
                                        <p:strVal val="visible"/>
                                      </p:to>
                                    </p:set>
                                    <p:animEffect transition="in" filter="barn(inVertical)">
                                      <p:cBhvr>
                                        <p:cTn id="11" dur="500"/>
                                        <p:tgtEl>
                                          <p:spTgt spid="5">
                                            <p:graphicEl>
                                              <a:dgm id="{0D2E3066-C2FC-48EE-9E5C-A93ED14A4ED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graphicEl>
                                              <a:dgm id="{9EB100FC-D149-42E9-BD03-7065CADCDBB1}"/>
                                            </p:graphicEl>
                                          </p:spTgt>
                                        </p:tgtEl>
                                        <p:attrNameLst>
                                          <p:attrName>style.visibility</p:attrName>
                                        </p:attrNameLst>
                                      </p:cBhvr>
                                      <p:to>
                                        <p:strVal val="visible"/>
                                      </p:to>
                                    </p:set>
                                    <p:animEffect transition="in" filter="barn(inVertical)">
                                      <p:cBhvr>
                                        <p:cTn id="16" dur="500"/>
                                        <p:tgtEl>
                                          <p:spTgt spid="5">
                                            <p:graphicEl>
                                              <a:dgm id="{9EB100FC-D149-42E9-BD03-7065CADCDBB1}"/>
                                            </p:graphic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5">
                                            <p:graphicEl>
                                              <a:dgm id="{E26A6130-9CB9-46FD-8477-4EC14BAC6D4D}"/>
                                            </p:graphicEl>
                                          </p:spTgt>
                                        </p:tgtEl>
                                        <p:attrNameLst>
                                          <p:attrName>style.visibility</p:attrName>
                                        </p:attrNameLst>
                                      </p:cBhvr>
                                      <p:to>
                                        <p:strVal val="visible"/>
                                      </p:to>
                                    </p:set>
                                    <p:animEffect transition="in" filter="barn(inVertical)">
                                      <p:cBhvr>
                                        <p:cTn id="20" dur="500"/>
                                        <p:tgtEl>
                                          <p:spTgt spid="5">
                                            <p:graphicEl>
                                              <a:dgm id="{E26A6130-9CB9-46FD-8477-4EC14BAC6D4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graphicEl>
                                              <a:dgm id="{A0818BAF-4B32-45BD-9A63-56E69334777C}"/>
                                            </p:graphicEl>
                                          </p:spTgt>
                                        </p:tgtEl>
                                        <p:attrNameLst>
                                          <p:attrName>style.visibility</p:attrName>
                                        </p:attrNameLst>
                                      </p:cBhvr>
                                      <p:to>
                                        <p:strVal val="visible"/>
                                      </p:to>
                                    </p:set>
                                    <p:animEffect transition="in" filter="barn(inVertical)">
                                      <p:cBhvr>
                                        <p:cTn id="25" dur="500"/>
                                        <p:tgtEl>
                                          <p:spTgt spid="5">
                                            <p:graphicEl>
                                              <a:dgm id="{A0818BAF-4B32-45BD-9A63-56E69334777C}"/>
                                            </p:graphicEl>
                                          </p:spTgt>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graphicEl>
                                              <a:dgm id="{41A68F4D-14D1-4D15-8FE0-3186AB3D88C9}"/>
                                            </p:graphicEl>
                                          </p:spTgt>
                                        </p:tgtEl>
                                        <p:attrNameLst>
                                          <p:attrName>style.visibility</p:attrName>
                                        </p:attrNameLst>
                                      </p:cBhvr>
                                      <p:to>
                                        <p:strVal val="visible"/>
                                      </p:to>
                                    </p:set>
                                    <p:animEffect transition="in" filter="barn(inVertical)">
                                      <p:cBhvr>
                                        <p:cTn id="29" dur="500"/>
                                        <p:tgtEl>
                                          <p:spTgt spid="5">
                                            <p:graphicEl>
                                              <a:dgm id="{41A68F4D-14D1-4D15-8FE0-3186AB3D88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493644" y="228182"/>
            <a:ext cx="11913703" cy="799188"/>
          </a:xfrm>
        </p:spPr>
        <p:txBody>
          <a:bodyPr>
            <a:normAutofit/>
          </a:bodyPr>
          <a:lstStyle/>
          <a:p>
            <a:r>
              <a:rPr lang="vi-VN" dirty="0"/>
              <a:t>VD: Nghiên </a:t>
            </a:r>
            <a:r>
              <a:rPr lang="vi-VN" dirty="0" err="1"/>
              <a:t>cứu</a:t>
            </a:r>
            <a:r>
              <a:rPr lang="vi-VN" dirty="0"/>
              <a:t> </a:t>
            </a:r>
            <a:r>
              <a:rPr lang="vi-VN" dirty="0" err="1"/>
              <a:t>sự</a:t>
            </a:r>
            <a:r>
              <a:rPr lang="vi-VN" dirty="0"/>
              <a:t> sinh </a:t>
            </a:r>
            <a:r>
              <a:rPr lang="vi-VN" dirty="0" err="1"/>
              <a:t>trưởng</a:t>
            </a:r>
            <a:r>
              <a:rPr lang="vi-VN" dirty="0"/>
              <a:t> </a:t>
            </a:r>
            <a:r>
              <a:rPr lang="vi-VN" dirty="0" err="1"/>
              <a:t>của</a:t>
            </a:r>
            <a:r>
              <a:rPr lang="vi-VN" dirty="0"/>
              <a:t> </a:t>
            </a:r>
            <a:r>
              <a:rPr lang="vi-VN" dirty="0" err="1"/>
              <a:t>thực</a:t>
            </a:r>
            <a:r>
              <a:rPr lang="vi-VN" dirty="0"/>
              <a:t> </a:t>
            </a:r>
            <a:r>
              <a:rPr lang="vi-VN" dirty="0" err="1"/>
              <a:t>vật</a:t>
            </a:r>
            <a:endParaRPr lang="en-US" dirty="0"/>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1020185"/>
            <a:ext cx="1112160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000" dirty="0" err="1">
                <a:solidFill>
                  <a:srgbClr val="FF0000"/>
                </a:solidFill>
                <a:latin typeface="Times New Roman" panose="02020603050405020304" pitchFamily="18" charset="0"/>
                <a:cs typeface="Times New Roman" panose="02020603050405020304" pitchFamily="18" charset="0"/>
              </a:rPr>
              <a:t>Bước</a:t>
            </a:r>
            <a:r>
              <a:rPr lang="vi-VN" sz="3000" dirty="0">
                <a:solidFill>
                  <a:srgbClr val="FF0000"/>
                </a:solidFill>
                <a:latin typeface="Times New Roman" panose="02020603050405020304" pitchFamily="18" charset="0"/>
                <a:cs typeface="Times New Roman" panose="02020603050405020304" pitchFamily="18" charset="0"/>
              </a:rPr>
              <a:t> 5. </a:t>
            </a:r>
            <a:r>
              <a:rPr lang="vi-VN" sz="3000" dirty="0" err="1">
                <a:solidFill>
                  <a:srgbClr val="FF0000"/>
                </a:solidFill>
                <a:latin typeface="Times New Roman" panose="02020603050405020304" pitchFamily="18" charset="0"/>
                <a:cs typeface="Times New Roman" panose="02020603050405020304" pitchFamily="18" charset="0"/>
              </a:rPr>
              <a:t>Kết</a:t>
            </a:r>
            <a:r>
              <a:rPr lang="vi-VN" sz="3000" dirty="0">
                <a:solidFill>
                  <a:srgbClr val="FF0000"/>
                </a:solidFill>
                <a:latin typeface="Times New Roman" panose="02020603050405020304" pitchFamily="18" charset="0"/>
                <a:cs typeface="Times New Roman" panose="02020603050405020304" pitchFamily="18" charset="0"/>
              </a:rPr>
              <a:t> </a:t>
            </a:r>
            <a:r>
              <a:rPr lang="vi-VN" sz="3000" dirty="0" err="1">
                <a:solidFill>
                  <a:srgbClr val="FF0000"/>
                </a:solidFill>
                <a:latin typeface="Times New Roman" panose="02020603050405020304" pitchFamily="18" charset="0"/>
                <a:cs typeface="Times New Roman" panose="02020603050405020304" pitchFamily="18" charset="0"/>
              </a:rPr>
              <a:t>luận</a:t>
            </a:r>
            <a:endParaRPr lang="en-US" sz="3000"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id="{CA5DC2F9-C562-7BB8-4503-C547E5E48B27}"/>
              </a:ext>
            </a:extLst>
          </p:cNvPr>
          <p:cNvGraphicFramePr/>
          <p:nvPr>
            <p:extLst>
              <p:ext uri="{D42A27DB-BD31-4B8C-83A1-F6EECF244321}">
                <p14:modId xmlns:p14="http://schemas.microsoft.com/office/powerpoint/2010/main" val="2900578776"/>
              </p:ext>
            </p:extLst>
          </p:nvPr>
        </p:nvGraphicFramePr>
        <p:xfrm>
          <a:off x="729596" y="1626782"/>
          <a:ext cx="10518076" cy="500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Hình Bầu dục 11">
            <a:extLst>
              <a:ext uri="{FF2B5EF4-FFF2-40B4-BE49-F238E27FC236}">
                <a16:creationId xmlns:a16="http://schemas.microsoft.com/office/drawing/2014/main" id="{3F1D5A7B-7A23-4A5C-3756-EBDEC395D9E1}"/>
              </a:ext>
            </a:extLst>
          </p:cNvPr>
          <p:cNvSpPr/>
          <p:nvPr/>
        </p:nvSpPr>
        <p:spPr>
          <a:xfrm>
            <a:off x="8790570" y="1869790"/>
            <a:ext cx="2995429" cy="257307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solidFill>
                  <a:schemeClr val="tx1"/>
                </a:solidFill>
                <a:latin typeface="Times New Roman" panose="02020603050405020304" pitchFamily="18" charset="0"/>
                <a:cs typeface="Times New Roman" panose="02020603050405020304" pitchFamily="18" charset="0"/>
              </a:rPr>
              <a:t>Quay </a:t>
            </a:r>
            <a:r>
              <a:rPr lang="vi-VN" sz="3000" dirty="0" err="1">
                <a:solidFill>
                  <a:schemeClr val="tx1"/>
                </a:solidFill>
                <a:latin typeface="Times New Roman" panose="02020603050405020304" pitchFamily="18" charset="0"/>
                <a:cs typeface="Times New Roman" panose="02020603050405020304" pitchFamily="18" charset="0"/>
              </a:rPr>
              <a:t>lại</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bước</a:t>
            </a:r>
            <a:r>
              <a:rPr lang="vi-VN" sz="3000" dirty="0">
                <a:solidFill>
                  <a:schemeClr val="tx1"/>
                </a:solidFill>
                <a:latin typeface="Times New Roman" panose="02020603050405020304" pitchFamily="18" charset="0"/>
                <a:cs typeface="Times New Roman" panose="02020603050405020304" pitchFamily="18" charset="0"/>
              </a:rPr>
              <a:t> 2: </a:t>
            </a:r>
            <a:r>
              <a:rPr lang="vi-VN" sz="3000" dirty="0" err="1">
                <a:solidFill>
                  <a:schemeClr val="tx1"/>
                </a:solidFill>
                <a:latin typeface="Times New Roman" panose="02020603050405020304" pitchFamily="18" charset="0"/>
                <a:cs typeface="Times New Roman" panose="02020603050405020304" pitchFamily="18" charset="0"/>
              </a:rPr>
              <a:t>hình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thành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giả</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thuyết</a:t>
            </a:r>
            <a:endParaRPr lang="en-US" sz="3000" dirty="0">
              <a:solidFill>
                <a:schemeClr val="tx1"/>
              </a:solidFill>
              <a:latin typeface="Times New Roman" panose="02020603050405020304" pitchFamily="18" charset="0"/>
              <a:cs typeface="Times New Roman" panose="02020603050405020304" pitchFamily="18" charset="0"/>
            </a:endParaRPr>
          </a:p>
        </p:txBody>
      </p:sp>
      <p:cxnSp>
        <p:nvCxnSpPr>
          <p:cNvPr id="14" name="Đường kết nối Mũi tên Thẳng 13">
            <a:extLst>
              <a:ext uri="{FF2B5EF4-FFF2-40B4-BE49-F238E27FC236}">
                <a16:creationId xmlns:a16="http://schemas.microsoft.com/office/drawing/2014/main" id="{76B691A8-5AEA-12A2-9296-17FE7E6EC0F2}"/>
              </a:ext>
            </a:extLst>
          </p:cNvPr>
          <p:cNvCxnSpPr>
            <a:cxnSpLocks/>
          </p:cNvCxnSpPr>
          <p:nvPr/>
        </p:nvCxnSpPr>
        <p:spPr>
          <a:xfrm flipV="1">
            <a:off x="10558130" y="4429617"/>
            <a:ext cx="0" cy="1179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Cuộn: Ngang 16">
            <a:extLst>
              <a:ext uri="{FF2B5EF4-FFF2-40B4-BE49-F238E27FC236}">
                <a16:creationId xmlns:a16="http://schemas.microsoft.com/office/drawing/2014/main" id="{21F3BA48-B9A1-E5E1-367F-84172BF2B423}"/>
              </a:ext>
            </a:extLst>
          </p:cNvPr>
          <p:cNvSpPr/>
          <p:nvPr/>
        </p:nvSpPr>
        <p:spPr>
          <a:xfrm>
            <a:off x="729596" y="2317284"/>
            <a:ext cx="10732808" cy="3924028"/>
          </a:xfrm>
          <a:prstGeom prst="horizontalScroll">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err="1">
                <a:solidFill>
                  <a:schemeClr val="tx1"/>
                </a:solidFill>
                <a:latin typeface="Times New Roman" panose="02020603050405020304" pitchFamily="18" charset="0"/>
                <a:cs typeface="Times New Roman" panose="02020603050405020304" pitchFamily="18" charset="0"/>
              </a:rPr>
              <a:t>Kết</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luận</a:t>
            </a:r>
            <a:r>
              <a:rPr lang="vi-VN" sz="4000" dirty="0">
                <a:solidFill>
                  <a:schemeClr val="tx1"/>
                </a:solidFill>
                <a:latin typeface="Times New Roman" panose="02020603050405020304" pitchFamily="18" charset="0"/>
                <a:cs typeface="Times New Roman" panose="02020603050405020304" pitchFamily="18" charset="0"/>
              </a:rPr>
              <a:t>: Nguyên nhân </a:t>
            </a:r>
            <a:r>
              <a:rPr lang="vi-VN" sz="4000" dirty="0" err="1">
                <a:solidFill>
                  <a:schemeClr val="tx1"/>
                </a:solidFill>
                <a:latin typeface="Times New Roman" panose="02020603050405020304" pitchFamily="18" charset="0"/>
                <a:cs typeface="Times New Roman" panose="02020603050405020304" pitchFamily="18" charset="0"/>
              </a:rPr>
              <a:t>thực</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vật</a:t>
            </a:r>
            <a:r>
              <a:rPr lang="vi-VN" sz="4000" dirty="0">
                <a:solidFill>
                  <a:schemeClr val="tx1"/>
                </a:solidFill>
                <a:latin typeface="Times New Roman" panose="02020603050405020304" pitchFamily="18" charset="0"/>
                <a:cs typeface="Times New Roman" panose="02020603050405020304" pitchFamily="18" charset="0"/>
              </a:rPr>
              <a:t> sinh </a:t>
            </a:r>
            <a:r>
              <a:rPr lang="vi-VN" sz="4000" dirty="0" err="1">
                <a:solidFill>
                  <a:schemeClr val="tx1"/>
                </a:solidFill>
                <a:latin typeface="Times New Roman" panose="02020603050405020304" pitchFamily="18" charset="0"/>
                <a:cs typeface="Times New Roman" panose="02020603050405020304" pitchFamily="18" charset="0"/>
              </a:rPr>
              <a:t>trưởng</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và</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phát</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triển</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là</a:t>
            </a:r>
            <a:r>
              <a:rPr lang="vi-VN" sz="4000" dirty="0">
                <a:solidFill>
                  <a:schemeClr val="tx1"/>
                </a:solidFill>
                <a:latin typeface="Times New Roman" panose="02020603050405020304" pitchFamily="18" charset="0"/>
                <a:cs typeface="Times New Roman" panose="02020603050405020304" pitchFamily="18" charset="0"/>
              </a:rPr>
              <a:t> do </a:t>
            </a:r>
            <a:r>
              <a:rPr lang="vi-VN" sz="4000" dirty="0" err="1">
                <a:solidFill>
                  <a:schemeClr val="tx1"/>
                </a:solidFill>
                <a:latin typeface="Times New Roman" panose="02020603050405020304" pitchFamily="18" charset="0"/>
                <a:cs typeface="Times New Roman" panose="02020603050405020304" pitchFamily="18" charset="0"/>
              </a:rPr>
              <a:t>sự</a:t>
            </a:r>
            <a:r>
              <a:rPr lang="vi-VN" sz="4000" dirty="0">
                <a:solidFill>
                  <a:schemeClr val="tx1"/>
                </a:solidFill>
                <a:latin typeface="Times New Roman" panose="02020603050405020304" pitchFamily="18" charset="0"/>
                <a:cs typeface="Times New Roman" panose="02020603050405020304" pitchFamily="18" charset="0"/>
              </a:rPr>
              <a:t> tăng </a:t>
            </a:r>
            <a:r>
              <a:rPr lang="vi-VN" sz="4000" dirty="0" err="1">
                <a:solidFill>
                  <a:schemeClr val="tx1"/>
                </a:solidFill>
                <a:latin typeface="Times New Roman" panose="02020603050405020304" pitchFamily="18" charset="0"/>
                <a:cs typeface="Times New Roman" panose="02020603050405020304" pitchFamily="18" charset="0"/>
              </a:rPr>
              <a:t>về</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kích</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thước</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và</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số</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lượng</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tế</a:t>
            </a:r>
            <a:r>
              <a:rPr lang="vi-VN" sz="4000" dirty="0">
                <a:solidFill>
                  <a:schemeClr val="tx1"/>
                </a:solidFill>
                <a:latin typeface="Times New Roman" panose="02020603050405020304" pitchFamily="18" charset="0"/>
                <a:cs typeface="Times New Roman" panose="02020603050405020304" pitchFamily="18" charset="0"/>
              </a:rPr>
              <a:t> </a:t>
            </a:r>
            <a:r>
              <a:rPr lang="vi-VN" sz="4000" dirty="0" err="1">
                <a:solidFill>
                  <a:schemeClr val="tx1"/>
                </a:solidFill>
                <a:latin typeface="Times New Roman" panose="02020603050405020304" pitchFamily="18" charset="0"/>
                <a:cs typeface="Times New Roman" panose="02020603050405020304" pitchFamily="18" charset="0"/>
              </a:rPr>
              <a:t>bào</a:t>
            </a:r>
            <a:r>
              <a:rPr lang="vi-VN" sz="4000" dirty="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p:txBody>
      </p:sp>
      <p:cxnSp>
        <p:nvCxnSpPr>
          <p:cNvPr id="18" name="Đường kết nối Mũi tên Thẳng 17">
            <a:extLst>
              <a:ext uri="{FF2B5EF4-FFF2-40B4-BE49-F238E27FC236}">
                <a16:creationId xmlns:a16="http://schemas.microsoft.com/office/drawing/2014/main" id="{E78DA03A-5A74-929B-6D9A-4F1ED17954CC}"/>
              </a:ext>
            </a:extLst>
          </p:cNvPr>
          <p:cNvCxnSpPr>
            <a:cxnSpLocks/>
          </p:cNvCxnSpPr>
          <p:nvPr/>
        </p:nvCxnSpPr>
        <p:spPr>
          <a:xfrm flipV="1">
            <a:off x="1701002" y="4536534"/>
            <a:ext cx="0" cy="117962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Hình Bầu dục 18">
            <a:extLst>
              <a:ext uri="{FF2B5EF4-FFF2-40B4-BE49-F238E27FC236}">
                <a16:creationId xmlns:a16="http://schemas.microsoft.com/office/drawing/2014/main" id="{45DE37D8-E1BA-9490-1B24-FD1BBDF402CD}"/>
              </a:ext>
            </a:extLst>
          </p:cNvPr>
          <p:cNvSpPr/>
          <p:nvPr/>
        </p:nvSpPr>
        <p:spPr>
          <a:xfrm>
            <a:off x="592944" y="1879809"/>
            <a:ext cx="2995429" cy="257307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err="1">
                <a:solidFill>
                  <a:schemeClr val="tx1"/>
                </a:solidFill>
                <a:latin typeface="Times New Roman" panose="02020603050405020304" pitchFamily="18" charset="0"/>
                <a:cs typeface="Times New Roman" panose="02020603050405020304" pitchFamily="18" charset="0"/>
              </a:rPr>
              <a:t>Kết</a:t>
            </a:r>
            <a:r>
              <a:rPr lang="vi-VN" sz="3000" b="1" dirty="0">
                <a:solidFill>
                  <a:schemeClr val="tx1"/>
                </a:solidFill>
                <a:latin typeface="Times New Roman" panose="02020603050405020304" pitchFamily="18" charset="0"/>
                <a:cs typeface="Times New Roman" panose="02020603050405020304" pitchFamily="18" charset="0"/>
              </a:rPr>
              <a:t> </a:t>
            </a:r>
            <a:r>
              <a:rPr lang="vi-VN" sz="3000" b="1" dirty="0" err="1">
                <a:solidFill>
                  <a:schemeClr val="tx1"/>
                </a:solidFill>
                <a:latin typeface="Times New Roman" panose="02020603050405020304" pitchFamily="18" charset="0"/>
                <a:cs typeface="Times New Roman" panose="02020603050405020304" pitchFamily="18" charset="0"/>
              </a:rPr>
              <a:t>luận</a:t>
            </a:r>
            <a:r>
              <a:rPr lang="vi-VN" sz="3000" b="1" dirty="0">
                <a:solidFill>
                  <a:schemeClr val="tx1"/>
                </a:solidFill>
                <a:latin typeface="Times New Roman" panose="02020603050405020304" pitchFamily="18" charset="0"/>
                <a:cs typeface="Times New Roman" panose="02020603050405020304" pitchFamily="18" charset="0"/>
              </a:rPr>
              <a:t>: </a:t>
            </a:r>
            <a:endParaRPr lang="en-US" sz="3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2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dgm id="{62F6A9DA-9BBC-41B9-A8F7-270980C4B44E}"/>
                                            </p:graphicEl>
                                          </p:spTgt>
                                        </p:tgtEl>
                                        <p:attrNameLst>
                                          <p:attrName>style.visibility</p:attrName>
                                        </p:attrNameLst>
                                      </p:cBhvr>
                                      <p:to>
                                        <p:strVal val="visible"/>
                                      </p:to>
                                    </p:set>
                                    <p:animEffect transition="in" filter="wipe(up)">
                                      <p:cBhvr>
                                        <p:cTn id="7" dur="500"/>
                                        <p:tgtEl>
                                          <p:spTgt spid="8">
                                            <p:graphicEl>
                                              <a:dgm id="{62F6A9DA-9BBC-41B9-A8F7-270980C4B44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graphicEl>
                                              <a:dgm id="{4F1BE90E-303C-40BE-81C5-44A15BA8BEDD}"/>
                                            </p:graphicEl>
                                          </p:spTgt>
                                        </p:tgtEl>
                                        <p:attrNameLst>
                                          <p:attrName>style.visibility</p:attrName>
                                        </p:attrNameLst>
                                      </p:cBhvr>
                                      <p:to>
                                        <p:strVal val="visible"/>
                                      </p:to>
                                    </p:set>
                                    <p:animEffect transition="in" filter="wipe(up)">
                                      <p:cBhvr>
                                        <p:cTn id="10" dur="500"/>
                                        <p:tgtEl>
                                          <p:spTgt spid="8">
                                            <p:graphicEl>
                                              <a:dgm id="{4F1BE90E-303C-40BE-81C5-44A15BA8BEDD}"/>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graphicEl>
                                              <a:dgm id="{B217FE35-043F-4CE5-BFC2-DCA41AFAABF1}"/>
                                            </p:graphicEl>
                                          </p:spTgt>
                                        </p:tgtEl>
                                        <p:attrNameLst>
                                          <p:attrName>style.visibility</p:attrName>
                                        </p:attrNameLst>
                                      </p:cBhvr>
                                      <p:to>
                                        <p:strVal val="visible"/>
                                      </p:to>
                                    </p:set>
                                    <p:animEffect transition="in" filter="wipe(up)">
                                      <p:cBhvr>
                                        <p:cTn id="13" dur="500"/>
                                        <p:tgtEl>
                                          <p:spTgt spid="8">
                                            <p:graphicEl>
                                              <a:dgm id="{B217FE35-043F-4CE5-BFC2-DCA41AFAABF1}"/>
                                            </p:graphicEl>
                                          </p:spTgt>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8">
                                            <p:graphicEl>
                                              <a:dgm id="{7BD1B514-24F9-4544-905B-CFFF890EE033}"/>
                                            </p:graphicEl>
                                          </p:spTgt>
                                        </p:tgtEl>
                                        <p:attrNameLst>
                                          <p:attrName>style.visibility</p:attrName>
                                        </p:attrNameLst>
                                      </p:cBhvr>
                                      <p:to>
                                        <p:strVal val="visible"/>
                                      </p:to>
                                    </p:set>
                                    <p:animEffect transition="in" filter="wipe(up)">
                                      <p:cBhvr>
                                        <p:cTn id="17" dur="500"/>
                                        <p:tgtEl>
                                          <p:spTgt spid="8">
                                            <p:graphicEl>
                                              <a:dgm id="{7BD1B514-24F9-4544-905B-CFFF890EE033}"/>
                                            </p:graphicEl>
                                          </p:spTgt>
                                        </p:tgtEl>
                                      </p:cBhvr>
                                    </p:animEffect>
                                  </p:childTnLst>
                                </p:cTn>
                              </p:par>
                              <p:par>
                                <p:cTn id="18" presetID="22" presetClass="entr" presetSubtype="1" fill="hold" grpId="0" nodeType="withEffect">
                                  <p:stCondLst>
                                    <p:cond delay="1000"/>
                                  </p:stCondLst>
                                  <p:childTnLst>
                                    <p:set>
                                      <p:cBhvr>
                                        <p:cTn id="19" dur="1" fill="hold">
                                          <p:stCondLst>
                                            <p:cond delay="0"/>
                                          </p:stCondLst>
                                        </p:cTn>
                                        <p:tgtEl>
                                          <p:spTgt spid="8">
                                            <p:graphicEl>
                                              <a:dgm id="{A9751570-54BD-4AA9-8688-9CDED906299F}"/>
                                            </p:graphicEl>
                                          </p:spTgt>
                                        </p:tgtEl>
                                        <p:attrNameLst>
                                          <p:attrName>style.visibility</p:attrName>
                                        </p:attrNameLst>
                                      </p:cBhvr>
                                      <p:to>
                                        <p:strVal val="visible"/>
                                      </p:to>
                                    </p:set>
                                    <p:animEffect transition="in" filter="wipe(up)">
                                      <p:cBhvr>
                                        <p:cTn id="20" dur="500"/>
                                        <p:tgtEl>
                                          <p:spTgt spid="8">
                                            <p:graphicEl>
                                              <a:dgm id="{A9751570-54BD-4AA9-8688-9CDED906299F}"/>
                                            </p:graphic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8">
                                            <p:graphicEl>
                                              <a:dgm id="{171F3EEB-E446-4167-ABBE-5563F7A6BDE0}"/>
                                            </p:graphicEl>
                                          </p:spTgt>
                                        </p:tgtEl>
                                        <p:attrNameLst>
                                          <p:attrName>style.visibility</p:attrName>
                                        </p:attrNameLst>
                                      </p:cBhvr>
                                      <p:to>
                                        <p:strVal val="visible"/>
                                      </p:to>
                                    </p:set>
                                    <p:animEffect transition="in" filter="wipe(up)">
                                      <p:cBhvr>
                                        <p:cTn id="24" dur="500"/>
                                        <p:tgtEl>
                                          <p:spTgt spid="8">
                                            <p:graphicEl>
                                              <a:dgm id="{171F3EEB-E446-4167-ABBE-5563F7A6BDE0}"/>
                                            </p:graphicEl>
                                          </p:spTgt>
                                        </p:tgtEl>
                                      </p:cBhvr>
                                    </p:animEffect>
                                  </p:childTnLst>
                                </p:cTn>
                              </p:par>
                              <p:par>
                                <p:cTn id="25" presetID="22" presetClass="entr" presetSubtype="1" fill="hold" grpId="0" nodeType="withEffect">
                                  <p:stCondLst>
                                    <p:cond delay="1000"/>
                                  </p:stCondLst>
                                  <p:childTnLst>
                                    <p:set>
                                      <p:cBhvr>
                                        <p:cTn id="26" dur="1" fill="hold">
                                          <p:stCondLst>
                                            <p:cond delay="0"/>
                                          </p:stCondLst>
                                        </p:cTn>
                                        <p:tgtEl>
                                          <p:spTgt spid="8">
                                            <p:graphicEl>
                                              <a:dgm id="{74F798E9-02B5-40C2-82C0-D7F2C7A45375}"/>
                                            </p:graphicEl>
                                          </p:spTgt>
                                        </p:tgtEl>
                                        <p:attrNameLst>
                                          <p:attrName>style.visibility</p:attrName>
                                        </p:attrNameLst>
                                      </p:cBhvr>
                                      <p:to>
                                        <p:strVal val="visible"/>
                                      </p:to>
                                    </p:set>
                                    <p:animEffect transition="in" filter="wipe(up)">
                                      <p:cBhvr>
                                        <p:cTn id="27" dur="500"/>
                                        <p:tgtEl>
                                          <p:spTgt spid="8">
                                            <p:graphicEl>
                                              <a:dgm id="{74F798E9-02B5-40C2-82C0-D7F2C7A4537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1" fill="hold" grpId="0" nodeType="withEffect">
                                  <p:stCondLst>
                                    <p:cond delay="10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1"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8">
                                            <p:graphicEl>
                                              <a:dgm id="{62F6A9DA-9BBC-41B9-A8F7-270980C4B44E}"/>
                                            </p:graphicEl>
                                          </p:spTgt>
                                        </p:tgtEl>
                                        <p:attrNameLst>
                                          <p:attrName>ppt_x</p:attrName>
                                        </p:attrNameLst>
                                      </p:cBhvr>
                                      <p:tavLst>
                                        <p:tav tm="0">
                                          <p:val>
                                            <p:strVal val="ppt_x"/>
                                          </p:val>
                                        </p:tav>
                                        <p:tav tm="100000">
                                          <p:val>
                                            <p:strVal val="ppt_x"/>
                                          </p:val>
                                        </p:tav>
                                      </p:tavLst>
                                    </p:anim>
                                    <p:anim calcmode="lin" valueType="num">
                                      <p:cBhvr additive="base">
                                        <p:cTn id="48" dur="500"/>
                                        <p:tgtEl>
                                          <p:spTgt spid="8">
                                            <p:graphicEl>
                                              <a:dgm id="{62F6A9DA-9BBC-41B9-A8F7-270980C4B44E}"/>
                                            </p:graphic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8">
                                            <p:graphicEl>
                                              <a:dgm id="{62F6A9DA-9BBC-41B9-A8F7-270980C4B44E}"/>
                                            </p:graphicEl>
                                          </p:spTgt>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8">
                                            <p:graphicEl>
                                              <a:dgm id="{4F1BE90E-303C-40BE-81C5-44A15BA8BEDD}"/>
                                            </p:graphicEl>
                                          </p:spTgt>
                                        </p:tgtEl>
                                        <p:attrNameLst>
                                          <p:attrName>ppt_x</p:attrName>
                                        </p:attrNameLst>
                                      </p:cBhvr>
                                      <p:tavLst>
                                        <p:tav tm="0">
                                          <p:val>
                                            <p:strVal val="ppt_x"/>
                                          </p:val>
                                        </p:tav>
                                        <p:tav tm="100000">
                                          <p:val>
                                            <p:strVal val="ppt_x"/>
                                          </p:val>
                                        </p:tav>
                                      </p:tavLst>
                                    </p:anim>
                                    <p:anim calcmode="lin" valueType="num">
                                      <p:cBhvr additive="base">
                                        <p:cTn id="52" dur="500"/>
                                        <p:tgtEl>
                                          <p:spTgt spid="8">
                                            <p:graphicEl>
                                              <a:dgm id="{4F1BE90E-303C-40BE-81C5-44A15BA8BEDD}"/>
                                            </p:graphic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8">
                                            <p:graphicEl>
                                              <a:dgm id="{4F1BE90E-303C-40BE-81C5-44A15BA8BEDD}"/>
                                            </p:graphicEl>
                                          </p:spTgt>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8">
                                            <p:graphicEl>
                                              <a:dgm id="{B217FE35-043F-4CE5-BFC2-DCA41AFAABF1}"/>
                                            </p:graphicEl>
                                          </p:spTgt>
                                        </p:tgtEl>
                                        <p:attrNameLst>
                                          <p:attrName>ppt_x</p:attrName>
                                        </p:attrNameLst>
                                      </p:cBhvr>
                                      <p:tavLst>
                                        <p:tav tm="0">
                                          <p:val>
                                            <p:strVal val="ppt_x"/>
                                          </p:val>
                                        </p:tav>
                                        <p:tav tm="100000">
                                          <p:val>
                                            <p:strVal val="ppt_x"/>
                                          </p:val>
                                        </p:tav>
                                      </p:tavLst>
                                    </p:anim>
                                    <p:anim calcmode="lin" valueType="num">
                                      <p:cBhvr additive="base">
                                        <p:cTn id="56" dur="500"/>
                                        <p:tgtEl>
                                          <p:spTgt spid="8">
                                            <p:graphicEl>
                                              <a:dgm id="{B217FE35-043F-4CE5-BFC2-DCA41AFAABF1}"/>
                                            </p:graphic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8">
                                            <p:graphicEl>
                                              <a:dgm id="{B217FE35-043F-4CE5-BFC2-DCA41AFAABF1}"/>
                                            </p:graphicEl>
                                          </p:spTgt>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8">
                                            <p:graphicEl>
                                              <a:dgm id="{7BD1B514-24F9-4544-905B-CFFF890EE033}"/>
                                            </p:graphicEl>
                                          </p:spTgt>
                                        </p:tgtEl>
                                        <p:attrNameLst>
                                          <p:attrName>ppt_x</p:attrName>
                                        </p:attrNameLst>
                                      </p:cBhvr>
                                      <p:tavLst>
                                        <p:tav tm="0">
                                          <p:val>
                                            <p:strVal val="ppt_x"/>
                                          </p:val>
                                        </p:tav>
                                        <p:tav tm="100000">
                                          <p:val>
                                            <p:strVal val="ppt_x"/>
                                          </p:val>
                                        </p:tav>
                                      </p:tavLst>
                                    </p:anim>
                                    <p:anim calcmode="lin" valueType="num">
                                      <p:cBhvr additive="base">
                                        <p:cTn id="60" dur="500"/>
                                        <p:tgtEl>
                                          <p:spTgt spid="8">
                                            <p:graphicEl>
                                              <a:dgm id="{7BD1B514-24F9-4544-905B-CFFF890EE033}"/>
                                            </p:graphic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8">
                                            <p:graphicEl>
                                              <a:dgm id="{7BD1B514-24F9-4544-905B-CFFF890EE033}"/>
                                            </p:graphicEl>
                                          </p:spTgt>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8">
                                            <p:graphicEl>
                                              <a:dgm id="{A9751570-54BD-4AA9-8688-9CDED906299F}"/>
                                            </p:graphicEl>
                                          </p:spTgt>
                                        </p:tgtEl>
                                        <p:attrNameLst>
                                          <p:attrName>ppt_x</p:attrName>
                                        </p:attrNameLst>
                                      </p:cBhvr>
                                      <p:tavLst>
                                        <p:tav tm="0">
                                          <p:val>
                                            <p:strVal val="ppt_x"/>
                                          </p:val>
                                        </p:tav>
                                        <p:tav tm="100000">
                                          <p:val>
                                            <p:strVal val="ppt_x"/>
                                          </p:val>
                                        </p:tav>
                                      </p:tavLst>
                                    </p:anim>
                                    <p:anim calcmode="lin" valueType="num">
                                      <p:cBhvr additive="base">
                                        <p:cTn id="64" dur="500"/>
                                        <p:tgtEl>
                                          <p:spTgt spid="8">
                                            <p:graphicEl>
                                              <a:dgm id="{A9751570-54BD-4AA9-8688-9CDED906299F}"/>
                                            </p:graphic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8">
                                            <p:graphicEl>
                                              <a:dgm id="{A9751570-54BD-4AA9-8688-9CDED906299F}"/>
                                            </p:graphicEl>
                                          </p:spTgt>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8">
                                            <p:graphicEl>
                                              <a:dgm id="{171F3EEB-E446-4167-ABBE-5563F7A6BDE0}"/>
                                            </p:graphicEl>
                                          </p:spTgt>
                                        </p:tgtEl>
                                        <p:attrNameLst>
                                          <p:attrName>ppt_x</p:attrName>
                                        </p:attrNameLst>
                                      </p:cBhvr>
                                      <p:tavLst>
                                        <p:tav tm="0">
                                          <p:val>
                                            <p:strVal val="ppt_x"/>
                                          </p:val>
                                        </p:tav>
                                        <p:tav tm="100000">
                                          <p:val>
                                            <p:strVal val="ppt_x"/>
                                          </p:val>
                                        </p:tav>
                                      </p:tavLst>
                                    </p:anim>
                                    <p:anim calcmode="lin" valueType="num">
                                      <p:cBhvr additive="base">
                                        <p:cTn id="68" dur="500"/>
                                        <p:tgtEl>
                                          <p:spTgt spid="8">
                                            <p:graphicEl>
                                              <a:dgm id="{171F3EEB-E446-4167-ABBE-5563F7A6BDE0}"/>
                                            </p:graphicEl>
                                          </p:spTgt>
                                        </p:tgtEl>
                                        <p:attrNameLst>
                                          <p:attrName>ppt_y</p:attrName>
                                        </p:attrNameLst>
                                      </p:cBhvr>
                                      <p:tavLst>
                                        <p:tav tm="0">
                                          <p:val>
                                            <p:strVal val="ppt_y"/>
                                          </p:val>
                                        </p:tav>
                                        <p:tav tm="100000">
                                          <p:val>
                                            <p:strVal val="1+ppt_h/2"/>
                                          </p:val>
                                        </p:tav>
                                      </p:tavLst>
                                    </p:anim>
                                    <p:set>
                                      <p:cBhvr>
                                        <p:cTn id="69" dur="1" fill="hold">
                                          <p:stCondLst>
                                            <p:cond delay="499"/>
                                          </p:stCondLst>
                                        </p:cTn>
                                        <p:tgtEl>
                                          <p:spTgt spid="8">
                                            <p:graphicEl>
                                              <a:dgm id="{171F3EEB-E446-4167-ABBE-5563F7A6BDE0}"/>
                                            </p:graphicEl>
                                          </p:spTgt>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8">
                                            <p:graphicEl>
                                              <a:dgm id="{74F798E9-02B5-40C2-82C0-D7F2C7A45375}"/>
                                            </p:graphicEl>
                                          </p:spTgt>
                                        </p:tgtEl>
                                        <p:attrNameLst>
                                          <p:attrName>ppt_x</p:attrName>
                                        </p:attrNameLst>
                                      </p:cBhvr>
                                      <p:tavLst>
                                        <p:tav tm="0">
                                          <p:val>
                                            <p:strVal val="ppt_x"/>
                                          </p:val>
                                        </p:tav>
                                        <p:tav tm="100000">
                                          <p:val>
                                            <p:strVal val="ppt_x"/>
                                          </p:val>
                                        </p:tav>
                                      </p:tavLst>
                                    </p:anim>
                                    <p:anim calcmode="lin" valueType="num">
                                      <p:cBhvr additive="base">
                                        <p:cTn id="72" dur="500"/>
                                        <p:tgtEl>
                                          <p:spTgt spid="8">
                                            <p:graphicEl>
                                              <a:dgm id="{74F798E9-02B5-40C2-82C0-D7F2C7A45375}"/>
                                            </p:graphic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8">
                                            <p:graphicEl>
                                              <a:dgm id="{74F798E9-02B5-40C2-82C0-D7F2C7A45375}"/>
                                            </p:graphicEl>
                                          </p:spTgt>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12"/>
                                        </p:tgtEl>
                                        <p:attrNameLst>
                                          <p:attrName>ppt_x</p:attrName>
                                        </p:attrNameLst>
                                      </p:cBhvr>
                                      <p:tavLst>
                                        <p:tav tm="0">
                                          <p:val>
                                            <p:strVal val="ppt_x"/>
                                          </p:val>
                                        </p:tav>
                                        <p:tav tm="100000">
                                          <p:val>
                                            <p:strVal val="ppt_x"/>
                                          </p:val>
                                        </p:tav>
                                      </p:tavLst>
                                    </p:anim>
                                    <p:anim calcmode="lin" valueType="num">
                                      <p:cBhvr additive="base">
                                        <p:cTn id="80" dur="500"/>
                                        <p:tgtEl>
                                          <p:spTgt spid="12"/>
                                        </p:tgtEl>
                                        <p:attrNameLst>
                                          <p:attrName>ppt_y</p:attrName>
                                        </p:attrNameLst>
                                      </p:cBhvr>
                                      <p:tavLst>
                                        <p:tav tm="0">
                                          <p:val>
                                            <p:strVal val="ppt_y"/>
                                          </p:val>
                                        </p:tav>
                                        <p:tav tm="100000">
                                          <p:val>
                                            <p:strVal val="1+ppt_h/2"/>
                                          </p:val>
                                        </p:tav>
                                      </p:tavLst>
                                    </p:anim>
                                    <p:set>
                                      <p:cBhvr>
                                        <p:cTn id="81" dur="1" fill="hold">
                                          <p:stCondLst>
                                            <p:cond delay="499"/>
                                          </p:stCondLst>
                                        </p:cTn>
                                        <p:tgtEl>
                                          <p:spTgt spid="12"/>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18"/>
                                        </p:tgtEl>
                                        <p:attrNameLst>
                                          <p:attrName>ppt_x</p:attrName>
                                        </p:attrNameLst>
                                      </p:cBhvr>
                                      <p:tavLst>
                                        <p:tav tm="0">
                                          <p:val>
                                            <p:strVal val="ppt_x"/>
                                          </p:val>
                                        </p:tav>
                                        <p:tav tm="100000">
                                          <p:val>
                                            <p:strVal val="ppt_x"/>
                                          </p:val>
                                        </p:tav>
                                      </p:tavLst>
                                    </p:anim>
                                    <p:anim calcmode="lin" valueType="num">
                                      <p:cBhvr additive="base">
                                        <p:cTn id="84" dur="500"/>
                                        <p:tgtEl>
                                          <p:spTgt spid="18"/>
                                        </p:tgtEl>
                                        <p:attrNameLst>
                                          <p:attrName>ppt_y</p:attrName>
                                        </p:attrNameLst>
                                      </p:cBhvr>
                                      <p:tavLst>
                                        <p:tav tm="0">
                                          <p:val>
                                            <p:strVal val="ppt_y"/>
                                          </p:val>
                                        </p:tav>
                                        <p:tav tm="100000">
                                          <p:val>
                                            <p:strVal val="1+ppt_h/2"/>
                                          </p:val>
                                        </p:tav>
                                      </p:tavLst>
                                    </p:anim>
                                    <p:set>
                                      <p:cBhvr>
                                        <p:cTn id="85" dur="1" fill="hold">
                                          <p:stCondLst>
                                            <p:cond delay="499"/>
                                          </p:stCondLst>
                                        </p:cTn>
                                        <p:tgtEl>
                                          <p:spTgt spid="18"/>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19"/>
                                        </p:tgtEl>
                                        <p:attrNameLst>
                                          <p:attrName>ppt_x</p:attrName>
                                        </p:attrNameLst>
                                      </p:cBhvr>
                                      <p:tavLst>
                                        <p:tav tm="0">
                                          <p:val>
                                            <p:strVal val="ppt_x"/>
                                          </p:val>
                                        </p:tav>
                                        <p:tav tm="100000">
                                          <p:val>
                                            <p:strVal val="ppt_x"/>
                                          </p:val>
                                        </p:tav>
                                      </p:tavLst>
                                    </p:anim>
                                    <p:anim calcmode="lin" valueType="num">
                                      <p:cBhvr additive="base">
                                        <p:cTn id="88" dur="500"/>
                                        <p:tgtEl>
                                          <p:spTgt spid="19"/>
                                        </p:tgtEl>
                                        <p:attrNameLst>
                                          <p:attrName>ppt_y</p:attrName>
                                        </p:attrNameLst>
                                      </p:cBhvr>
                                      <p:tavLst>
                                        <p:tav tm="0">
                                          <p:val>
                                            <p:strVal val="ppt_y"/>
                                          </p:val>
                                        </p:tav>
                                        <p:tav tm="100000">
                                          <p:val>
                                            <p:strVal val="1+ppt_h/2"/>
                                          </p:val>
                                        </p:tav>
                                      </p:tavLst>
                                    </p:anim>
                                    <p:set>
                                      <p:cBhvr>
                                        <p:cTn id="89" dur="1" fill="hold">
                                          <p:stCondLst>
                                            <p:cond delay="499"/>
                                          </p:stCondLst>
                                        </p:cTn>
                                        <p:tgtEl>
                                          <p:spTgt spid="19"/>
                                        </p:tgtEl>
                                        <p:attrNameLst>
                                          <p:attrName>style.visibility</p:attrName>
                                        </p:attrNameLst>
                                      </p:cBhvr>
                                      <p:to>
                                        <p:strVal val="hidden"/>
                                      </p:to>
                                    </p:set>
                                  </p:childTnLst>
                                </p:cTn>
                              </p:par>
                            </p:childTnLst>
                          </p:cTn>
                        </p:par>
                        <p:par>
                          <p:cTn id="90" fill="hold">
                            <p:stCondLst>
                              <p:cond delay="500"/>
                            </p:stCondLst>
                            <p:childTnLst>
                              <p:par>
                                <p:cTn id="91" presetID="22" presetClass="entr" presetSubtype="4"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Graphic spid="8" grpId="1" uiExpand="1">
        <p:bldSub>
          <a:bldDgm bld="one"/>
        </p:bldSub>
      </p:bldGraphic>
      <p:bldP spid="12" grpId="0" animBg="1"/>
      <p:bldP spid="12" grpId="1" animBg="1"/>
      <p:bldP spid="17" grpId="0" animBg="1"/>
      <p:bldP spid="19" grpId="0" animBg="1"/>
      <p:bldP spid="1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ỗ dành sẵn cho Nội dung 4">
            <a:extLst>
              <a:ext uri="{FF2B5EF4-FFF2-40B4-BE49-F238E27FC236}">
                <a16:creationId xmlns:a16="http://schemas.microsoft.com/office/drawing/2014/main" id="{3CE231E9-25F7-B824-740F-83A84D1669C6}"/>
              </a:ext>
            </a:extLst>
          </p:cNvPr>
          <p:cNvGraphicFramePr>
            <a:graphicFrameLocks noGrp="1"/>
          </p:cNvGraphicFramePr>
          <p:nvPr>
            <p:ph idx="1"/>
            <p:extLst>
              <p:ext uri="{D42A27DB-BD31-4B8C-83A1-F6EECF244321}">
                <p14:modId xmlns:p14="http://schemas.microsoft.com/office/powerpoint/2010/main" val="803057395"/>
              </p:ext>
            </p:extLst>
          </p:nvPr>
        </p:nvGraphicFramePr>
        <p:xfrm>
          <a:off x="140271" y="1513045"/>
          <a:ext cx="9451829" cy="4860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Hình chữ nhật: Góc Tròn 3">
            <a:extLst>
              <a:ext uri="{FF2B5EF4-FFF2-40B4-BE49-F238E27FC236}">
                <a16:creationId xmlns:a16="http://schemas.microsoft.com/office/drawing/2014/main" id="{E97C5C38-EECA-5BBF-A89B-8893481BB7D9}"/>
              </a:ext>
            </a:extLst>
          </p:cNvPr>
          <p:cNvSpPr/>
          <p:nvPr/>
        </p:nvSpPr>
        <p:spPr>
          <a:xfrm>
            <a:off x="495658" y="1"/>
            <a:ext cx="11121602" cy="13571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err="1">
                <a:solidFill>
                  <a:srgbClr val="7030A0"/>
                </a:solidFill>
                <a:latin typeface="Times New Roman" panose="02020603050405020304" pitchFamily="18" charset="0"/>
                <a:cs typeface="Times New Roman" panose="02020603050405020304" pitchFamily="18" charset="0"/>
              </a:rPr>
              <a:t>Hoạt</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động</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nhóm</a:t>
            </a:r>
            <a:r>
              <a:rPr lang="en-US" sz="3500" dirty="0">
                <a:solidFill>
                  <a:srgbClr val="7030A0"/>
                </a:solidFill>
                <a:latin typeface="Times New Roman" panose="02020603050405020304" pitchFamily="18" charset="0"/>
                <a:cs typeface="Times New Roman" panose="02020603050405020304" pitchFamily="18" charset="0"/>
              </a:rPr>
              <a:t> : </a:t>
            </a:r>
            <a:r>
              <a:rPr lang="en-US" sz="3500" dirty="0" err="1">
                <a:solidFill>
                  <a:srgbClr val="7030A0"/>
                </a:solidFill>
                <a:latin typeface="Times New Roman" panose="02020603050405020304" pitchFamily="18" charset="0"/>
                <a:cs typeface="Times New Roman" panose="02020603050405020304" pitchFamily="18" charset="0"/>
              </a:rPr>
              <a:t>Lấy</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ví</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dụ</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về</a:t>
            </a:r>
            <a:r>
              <a:rPr lang="en-US" sz="3500" dirty="0">
                <a:solidFill>
                  <a:srgbClr val="7030A0"/>
                </a:solidFill>
                <a:latin typeface="Times New Roman" panose="02020603050405020304" pitchFamily="18" charset="0"/>
                <a:cs typeface="Times New Roman" panose="02020603050405020304" pitchFamily="18" charset="0"/>
              </a:rPr>
              <a:t> 1 </a:t>
            </a:r>
            <a:r>
              <a:rPr lang="en-US" sz="3500" dirty="0" err="1">
                <a:solidFill>
                  <a:srgbClr val="7030A0"/>
                </a:solidFill>
                <a:latin typeface="Times New Roman" panose="02020603050405020304" pitchFamily="18" charset="0"/>
                <a:cs typeface="Times New Roman" panose="02020603050405020304" pitchFamily="18" charset="0"/>
              </a:rPr>
              <a:t>hiện</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tượng</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tự</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nhiên</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và</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thực</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hiện</a:t>
            </a:r>
            <a:r>
              <a:rPr lang="en-US" sz="3500" dirty="0">
                <a:solidFill>
                  <a:srgbClr val="7030A0"/>
                </a:solidFill>
                <a:latin typeface="Times New Roman" panose="02020603050405020304" pitchFamily="18" charset="0"/>
                <a:cs typeface="Times New Roman" panose="02020603050405020304" pitchFamily="18" charset="0"/>
              </a:rPr>
              <a:t> </a:t>
            </a:r>
            <a:r>
              <a:rPr lang="en-US" sz="3500" dirty="0" err="1">
                <a:solidFill>
                  <a:srgbClr val="7030A0"/>
                </a:solidFill>
                <a:latin typeface="Times New Roman" panose="02020603050405020304" pitchFamily="18" charset="0"/>
                <a:cs typeface="Times New Roman" panose="02020603050405020304" pitchFamily="18" charset="0"/>
              </a:rPr>
              <a:t>theo</a:t>
            </a:r>
            <a:r>
              <a:rPr lang="en-US" sz="3500" dirty="0">
                <a:solidFill>
                  <a:srgbClr val="7030A0"/>
                </a:solidFill>
                <a:latin typeface="Times New Roman" panose="02020603050405020304" pitchFamily="18" charset="0"/>
                <a:cs typeface="Times New Roman" panose="02020603050405020304" pitchFamily="18" charset="0"/>
              </a:rPr>
              <a:t> 5 </a:t>
            </a:r>
            <a:r>
              <a:rPr lang="en-US" sz="3500" dirty="0" err="1">
                <a:solidFill>
                  <a:srgbClr val="7030A0"/>
                </a:solidFill>
                <a:latin typeface="Times New Roman" panose="02020603050405020304" pitchFamily="18" charset="0"/>
                <a:cs typeface="Times New Roman" panose="02020603050405020304" pitchFamily="18" charset="0"/>
              </a:rPr>
              <a:t>bước</a:t>
            </a:r>
            <a:r>
              <a:rPr lang="en-US" sz="3500" dirty="0">
                <a:solidFill>
                  <a:srgbClr val="7030A0"/>
                </a:solidFill>
                <a:latin typeface="Times New Roman" panose="02020603050405020304" pitchFamily="18" charset="0"/>
                <a:cs typeface="Times New Roman" panose="02020603050405020304" pitchFamily="18" charset="0"/>
              </a:rPr>
              <a:t> </a:t>
            </a:r>
            <a:r>
              <a:rPr lang="vi-VN" sz="3500" dirty="0">
                <a:solidFill>
                  <a:srgbClr val="7030A0"/>
                </a:solidFill>
                <a:latin typeface="Times New Roman" panose="02020603050405020304" pitchFamily="18" charset="0"/>
                <a:cs typeface="Times New Roman" panose="02020603050405020304" pitchFamily="18" charset="0"/>
              </a:rPr>
              <a:t>tìm hiểu tự nhiên</a:t>
            </a:r>
            <a:r>
              <a:rPr lang="en-US" sz="3500" dirty="0">
                <a:solidFill>
                  <a:srgbClr val="7030A0"/>
                </a:solidFill>
                <a:latin typeface="Times New Roman" panose="02020603050405020304" pitchFamily="18" charset="0"/>
                <a:cs typeface="Times New Roman" panose="02020603050405020304" pitchFamily="18" charset="0"/>
              </a:rPr>
              <a:t>  </a:t>
            </a:r>
          </a:p>
        </p:txBody>
      </p:sp>
      <p:sp>
        <p:nvSpPr>
          <p:cNvPr id="19" name="Hình chữ nhật 18">
            <a:extLst>
              <a:ext uri="{FF2B5EF4-FFF2-40B4-BE49-F238E27FC236}">
                <a16:creationId xmlns:a16="http://schemas.microsoft.com/office/drawing/2014/main" id="{48189B8D-AE59-1A8F-0FAA-927CE0A13D25}"/>
              </a:ext>
            </a:extLst>
          </p:cNvPr>
          <p:cNvSpPr/>
          <p:nvPr/>
        </p:nvSpPr>
        <p:spPr>
          <a:xfrm>
            <a:off x="9682409" y="2804267"/>
            <a:ext cx="1240587" cy="2434387"/>
          </a:xfrm>
          <a:prstGeom prst="rect">
            <a:avLst/>
          </a:prstGeom>
          <a:solidFill>
            <a:schemeClr val="bg1"/>
          </a:solidFill>
          <a:ln>
            <a:noFill/>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vi-VN" sz="3000" dirty="0">
                <a:solidFill>
                  <a:schemeClr val="tx1"/>
                </a:solidFill>
                <a:latin typeface="Times New Roman" panose="02020603050405020304" pitchFamily="18" charset="0"/>
                <a:cs typeface="Times New Roman" panose="02020603050405020304" pitchFamily="18" charset="0"/>
              </a:rPr>
              <a:t>Xây </a:t>
            </a:r>
            <a:r>
              <a:rPr lang="vi-VN" sz="3000" dirty="0" err="1">
                <a:solidFill>
                  <a:schemeClr val="tx1"/>
                </a:solidFill>
                <a:latin typeface="Times New Roman" panose="02020603050405020304" pitchFamily="18" charset="0"/>
                <a:cs typeface="Times New Roman" panose="02020603050405020304" pitchFamily="18" charset="0"/>
              </a:rPr>
              <a:t>dựng</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giả</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thuyết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mới</a:t>
            </a: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95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EA70E-4D72-4148-904B-4E95581843D7}"/>
              </a:ext>
            </a:extLst>
          </p:cNvPr>
          <p:cNvSpPr/>
          <p:nvPr/>
        </p:nvSpPr>
        <p:spPr>
          <a:xfrm>
            <a:off x="390939" y="261858"/>
            <a:ext cx="11257722" cy="1077218"/>
          </a:xfrm>
          <a:prstGeom prst="rect">
            <a:avLst/>
          </a:prstGeom>
        </p:spPr>
        <p:txBody>
          <a:bodyPr wrap="square">
            <a:spAutoFit/>
          </a:bodyPr>
          <a:lstStyle/>
          <a:p>
            <a:r>
              <a:rPr lang="vi-VN" sz="3200" dirty="0">
                <a:solidFill>
                  <a:srgbClr val="0070C0"/>
                </a:solidFill>
                <a:latin typeface="MyriadPro-SemiboldCond"/>
              </a:rPr>
              <a:t>1. </a:t>
            </a:r>
            <a:r>
              <a:rPr lang="vi-VN" sz="3200" dirty="0">
                <a:solidFill>
                  <a:srgbClr val="0070C0"/>
                </a:solidFill>
                <a:latin typeface="MyriadPro-LightCond"/>
              </a:rPr>
              <a:t>Em hãy mô tả một hiện</a:t>
            </a:r>
            <a:r>
              <a:rPr lang="en-US" sz="3200" dirty="0">
                <a:solidFill>
                  <a:srgbClr val="0070C0"/>
                </a:solidFill>
                <a:latin typeface="MyriadPro-LightCond"/>
              </a:rPr>
              <a:t> </a:t>
            </a:r>
            <a:r>
              <a:rPr lang="vi-VN" sz="3200" dirty="0">
                <a:solidFill>
                  <a:srgbClr val="0070C0"/>
                </a:solidFill>
                <a:latin typeface="MyriadPro-LightCond"/>
              </a:rPr>
              <a:t>tượng trong tự nhiên đã</a:t>
            </a:r>
            <a:r>
              <a:rPr lang="en-US" sz="3200" dirty="0">
                <a:solidFill>
                  <a:srgbClr val="0070C0"/>
                </a:solidFill>
                <a:latin typeface="MyriadPro-LightCond"/>
              </a:rPr>
              <a:t> </a:t>
            </a:r>
            <a:r>
              <a:rPr lang="vi-VN" sz="3200" dirty="0">
                <a:solidFill>
                  <a:srgbClr val="0070C0"/>
                </a:solidFill>
                <a:latin typeface="MyriadPro-LightCond"/>
              </a:rPr>
              <a:t>quan sát được. Từ đó đặt</a:t>
            </a:r>
            <a:r>
              <a:rPr lang="en-US" sz="3200" dirty="0">
                <a:solidFill>
                  <a:srgbClr val="0070C0"/>
                </a:solidFill>
                <a:latin typeface="MyriadPro-LightCond"/>
              </a:rPr>
              <a:t> </a:t>
            </a:r>
            <a:r>
              <a:rPr lang="vi-VN" sz="3200" dirty="0">
                <a:solidFill>
                  <a:srgbClr val="0070C0"/>
                </a:solidFill>
                <a:latin typeface="MyriadPro-LightCond"/>
              </a:rPr>
              <a:t>câu hỏi cần tìm hiểu về</a:t>
            </a:r>
            <a:r>
              <a:rPr lang="en-US" sz="3200" dirty="0">
                <a:solidFill>
                  <a:srgbClr val="0070C0"/>
                </a:solidFill>
                <a:latin typeface="MyriadPro-LightCond"/>
              </a:rPr>
              <a:t> </a:t>
            </a:r>
            <a:r>
              <a:rPr lang="vi-VN" sz="3200" dirty="0">
                <a:solidFill>
                  <a:srgbClr val="0070C0"/>
                </a:solidFill>
                <a:latin typeface="MyriadPro-LightCond"/>
              </a:rPr>
              <a:t>hiện tượng đó.</a:t>
            </a:r>
            <a:r>
              <a:rPr lang="vi-VN" sz="3200" dirty="0">
                <a:solidFill>
                  <a:srgbClr val="0070C0"/>
                </a:solidFill>
              </a:rPr>
              <a:t> </a:t>
            </a:r>
            <a:endParaRPr lang="en-US" sz="3200" dirty="0">
              <a:solidFill>
                <a:srgbClr val="0070C0"/>
              </a:solidFill>
            </a:endParaRPr>
          </a:p>
        </p:txBody>
      </p:sp>
      <p:sp>
        <p:nvSpPr>
          <p:cNvPr id="5" name="Rectangle 4">
            <a:extLst>
              <a:ext uri="{FF2B5EF4-FFF2-40B4-BE49-F238E27FC236}">
                <a16:creationId xmlns:a16="http://schemas.microsoft.com/office/drawing/2014/main" id="{D983BF5E-7A1C-4136-8758-CC993B34FFE6}"/>
              </a:ext>
            </a:extLst>
          </p:cNvPr>
          <p:cNvSpPr/>
          <p:nvPr/>
        </p:nvSpPr>
        <p:spPr>
          <a:xfrm>
            <a:off x="362063" y="1274535"/>
            <a:ext cx="11801061" cy="4031873"/>
          </a:xfrm>
          <a:prstGeom prst="rect">
            <a:avLst/>
          </a:prstGeom>
        </p:spPr>
        <p:txBody>
          <a:bodyPr wrap="square">
            <a:spAutoFit/>
          </a:bodyPr>
          <a:lstStyle/>
          <a:p>
            <a:pPr lvl="0"/>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hiện tượng trong tự nhiên: Vào những 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ở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vi-VN" sz="3200" dirty="0">
                <a:latin typeface="Times New Roman" panose="02020603050405020304" pitchFamily="18" charset="0"/>
                <a:cs typeface="Times New Roman" panose="02020603050405020304" pitchFamily="18" charset="0"/>
              </a:rPr>
              <a:t>thường xuất hiện hiện tượng sương mù vào sáng sớm hoặc chi</a:t>
            </a:r>
            <a:r>
              <a:rPr lang="en-US" sz="3200" dirty="0">
                <a:latin typeface="Times New Roman" panose="02020603050405020304" pitchFamily="18" charset="0"/>
                <a:cs typeface="Times New Roman" panose="02020603050405020304" pitchFamily="18" charset="0"/>
              </a:rPr>
              <a:t>ề</a:t>
            </a:r>
            <a:r>
              <a:rPr lang="vi-VN" sz="3200" dirty="0">
                <a:latin typeface="Times New Roman" panose="02020603050405020304" pitchFamily="18" charset="0"/>
                <a:cs typeface="Times New Roman" panose="02020603050405020304" pitchFamily="18" charset="0"/>
              </a:rPr>
              <a:t>u tối. Sáng sớm khi MặtTrời chưa xuất hiện thì sương mù thường dày đặc, bao phủ các ngôi nhà, con đường, ... nhưng khi xuất hiện Mặt Trời, sương mù tan d</a:t>
            </a:r>
            <a:r>
              <a:rPr lang="en-US" sz="3200" dirty="0" err="1">
                <a:latin typeface="Times New Roman" panose="02020603050405020304" pitchFamily="18" charset="0"/>
                <a:cs typeface="Times New Roman" panose="02020603050405020304" pitchFamily="18" charset="0"/>
              </a:rPr>
              <a:t>ần</a:t>
            </a:r>
            <a:r>
              <a:rPr lang="vi-VN" sz="3200" dirty="0">
                <a:latin typeface="Times New Roman" panose="02020603050405020304" pitchFamily="18" charset="0"/>
                <a:cs typeface="Times New Roman" panose="02020603050405020304" pitchFamily="18" charset="0"/>
              </a:rPr>
              <a:t> và mọi vật hiện ra rõ ràng.</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-Câu hỏi cần tìm hiểu: Vì sao sương mù lại tan biến khi MặtTrời xuất hiện?</a:t>
            </a:r>
            <a:endParaRPr lang="en-US" sz="3200" dirty="0">
              <a:latin typeface="Times New Roman" panose="02020603050405020304" pitchFamily="18" charset="0"/>
              <a:cs typeface="Times New Roman" panose="02020603050405020304" pitchFamily="18" charset="0"/>
            </a:endParaRPr>
          </a:p>
          <a:p>
            <a:endParaRPr lang="en-US" sz="3200" dirty="0">
              <a:solidFill>
                <a:srgbClr val="0070C0"/>
              </a:solidFill>
            </a:endParaRPr>
          </a:p>
        </p:txBody>
      </p:sp>
      <p:sp>
        <p:nvSpPr>
          <p:cNvPr id="6" name="Rectangle 5">
            <a:extLst>
              <a:ext uri="{FF2B5EF4-FFF2-40B4-BE49-F238E27FC236}">
                <a16:creationId xmlns:a16="http://schemas.microsoft.com/office/drawing/2014/main" id="{9B8E18D8-005D-4D20-8E2A-D028992F9814}"/>
              </a:ext>
            </a:extLst>
          </p:cNvPr>
          <p:cNvSpPr/>
          <p:nvPr/>
        </p:nvSpPr>
        <p:spPr>
          <a:xfrm>
            <a:off x="393924" y="4733731"/>
            <a:ext cx="8906605" cy="612604"/>
          </a:xfrm>
          <a:prstGeom prst="rect">
            <a:avLst/>
          </a:prstGeom>
        </p:spPr>
        <p:txBody>
          <a:bodyPr wrap="none">
            <a:spAutoFit/>
          </a:bodyPr>
          <a:lstStyle/>
          <a:p>
            <a:pPr lvl="0" algn="just">
              <a:lnSpc>
                <a:spcPct val="115000"/>
              </a:lnSpc>
              <a:spcAft>
                <a:spcPts val="600"/>
              </a:spcAft>
              <a:buClr>
                <a:srgbClr val="000000"/>
              </a:buClr>
              <a:buSzPts val="1100"/>
              <a:tabLst>
                <a:tab pos="571500" algn="l"/>
              </a:tabLst>
            </a:pPr>
            <a:r>
              <a:rPr lang="en-US" sz="32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2.</a:t>
            </a:r>
            <a:r>
              <a:rPr lang="vi-VN" sz="32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Để trả lời cho câu hỏi trên, giả thuyết của em là gì?</a:t>
            </a:r>
            <a:endParaRPr lang="en-US" sz="3200" u="none" strike="noStrike" spc="0" dirty="0">
              <a:solidFill>
                <a:srgbClr val="0070C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2209A33E-1EB4-4D78-92B2-6EA20ED708E5}"/>
              </a:ext>
            </a:extLst>
          </p:cNvPr>
          <p:cNvSpPr/>
          <p:nvPr/>
        </p:nvSpPr>
        <p:spPr>
          <a:xfrm>
            <a:off x="364435" y="5214122"/>
            <a:ext cx="11058939" cy="1282402"/>
          </a:xfrm>
          <a:prstGeom prst="rect">
            <a:avLst/>
          </a:prstGeom>
        </p:spPr>
        <p:txBody>
          <a:bodyPr wrap="square">
            <a:spAutoFit/>
          </a:bodyPr>
          <a:lstStyle/>
          <a:p>
            <a:pPr indent="330200" algn="just">
              <a:lnSpc>
                <a:spcPct val="127000"/>
              </a:lnSpc>
              <a:spcAft>
                <a:spcPts val="600"/>
              </a:spcAft>
            </a:pPr>
            <a:r>
              <a:rPr lang="vi-VN" sz="3200" dirty="0">
                <a:latin typeface="Times New Roman" panose="02020603050405020304" pitchFamily="18" charset="0"/>
                <a:ea typeface="Segoe UI" panose="020B0502040204020203" pitchFamily="34" charset="0"/>
              </a:rPr>
              <a:t>Nếu nhiệt độ thay đổi (tăng lên) thì hơi nước trong sương mù bay hơi nhanh chóng.</a:t>
            </a:r>
            <a:endParaRPr lang="en-US" sz="32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3159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18D36F-1246-4A2E-838C-4AB0C51536F6}"/>
              </a:ext>
            </a:extLst>
          </p:cNvPr>
          <p:cNvSpPr/>
          <p:nvPr/>
        </p:nvSpPr>
        <p:spPr>
          <a:xfrm>
            <a:off x="503583" y="105267"/>
            <a:ext cx="11516138" cy="523220"/>
          </a:xfrm>
          <a:prstGeom prst="rect">
            <a:avLst/>
          </a:prstGeom>
        </p:spPr>
        <p:txBody>
          <a:bodyPr wrap="square">
            <a:spAutoFit/>
          </a:bodyPr>
          <a:lstStyle/>
          <a:p>
            <a:pPr lvl="0" algn="just">
              <a:spcAft>
                <a:spcPts val="600"/>
              </a:spcAft>
              <a:buClr>
                <a:srgbClr val="000000"/>
              </a:buClr>
              <a:buSzPts val="1100"/>
              <a:tabLst>
                <a:tab pos="571500" algn="l"/>
              </a:tabLst>
            </a:pPr>
            <a:r>
              <a:rPr lang="en-US"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3.</a:t>
            </a:r>
            <a:r>
              <a:rPr lang="vi-VN"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Kế hoạch kiểm tra giả thuyết của em cần thực hiện những c</a:t>
            </a:r>
            <a:r>
              <a:rPr lang="en-US"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ô</a:t>
            </a:r>
            <a:r>
              <a:rPr lang="vi-VN"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ng việc nào?</a:t>
            </a:r>
            <a:endParaRPr lang="en-US" sz="2800" u="none" strike="noStrike" spc="0" dirty="0">
              <a:solidFill>
                <a:srgbClr val="0070C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6305697A-5A70-4BD6-965C-BC4C96007960}"/>
              </a:ext>
            </a:extLst>
          </p:cNvPr>
          <p:cNvSpPr/>
          <p:nvPr/>
        </p:nvSpPr>
        <p:spPr>
          <a:xfrm>
            <a:off x="390937" y="529639"/>
            <a:ext cx="11416749" cy="3847207"/>
          </a:xfrm>
          <a:prstGeom prst="rect">
            <a:avLst/>
          </a:prstGeom>
        </p:spPr>
        <p:txBody>
          <a:bodyPr wrap="square">
            <a:spAutoFit/>
          </a:bodyPr>
          <a:lstStyle/>
          <a:p>
            <a:pPr indent="330200" algn="just">
              <a:spcAft>
                <a:spcPts val="600"/>
              </a:spcAft>
            </a:pPr>
            <a:r>
              <a:rPr lang="vi-VN" sz="2800" dirty="0">
                <a:latin typeface="Times New Roman" panose="02020603050405020304" pitchFamily="18" charset="0"/>
                <a:ea typeface="Segoe UI" panose="020B0502040204020203" pitchFamily="34" charset="0"/>
              </a:rPr>
              <a:t>Lựa chọn được mẫu v</a:t>
            </a:r>
            <a:r>
              <a:rPr lang="en-US" sz="2800" dirty="0" err="1">
                <a:latin typeface="Times New Roman" panose="02020603050405020304" pitchFamily="18" charset="0"/>
                <a:ea typeface="Segoe UI" panose="020B0502040204020203" pitchFamily="34" charset="0"/>
              </a:rPr>
              <a:t>ật</a:t>
            </a:r>
            <a:r>
              <a:rPr lang="vi-VN" sz="2800" dirty="0">
                <a:latin typeface="Times New Roman" panose="02020603050405020304" pitchFamily="18" charset="0"/>
                <a:ea typeface="Segoe UI" panose="020B0502040204020203" pitchFamily="34" charset="0"/>
              </a:rPr>
              <a:t>, dụng cụ thí nghiệm, phương pháp, kĩ thuật thích hợp (thực nghiệm, đi</a:t>
            </a:r>
            <a:r>
              <a:rPr lang="en-US" sz="2800" dirty="0">
                <a:latin typeface="Times New Roman" panose="02020603050405020304" pitchFamily="18" charset="0"/>
                <a:ea typeface="Segoe UI" panose="020B0502040204020203" pitchFamily="34" charset="0"/>
              </a:rPr>
              <a:t>ề</a:t>
            </a:r>
            <a:r>
              <a:rPr lang="vi-VN" sz="2800" dirty="0">
                <a:latin typeface="Times New Roman" panose="02020603050405020304" pitchFamily="18" charset="0"/>
                <a:ea typeface="Segoe UI" panose="020B0502040204020203" pitchFamily="34" charset="0"/>
              </a:rPr>
              <a:t>u tra,...) và lập phương án kiểm tra giả thuyết.</a:t>
            </a:r>
            <a:endParaRPr lang="en-US" sz="2800" dirty="0">
              <a:effectLst/>
              <a:latin typeface="Segoe UI" panose="020B0502040204020203" pitchFamily="34" charset="0"/>
              <a:ea typeface="Segoe UI" panose="020B0502040204020203" pitchFamily="34" charset="0"/>
            </a:endParaRPr>
          </a:p>
          <a:p>
            <a:pPr marL="342900" lvl="0" indent="-342900" algn="just">
              <a:spcAft>
                <a:spcPts val="600"/>
              </a:spcAft>
              <a:buClr>
                <a:srgbClr val="000000"/>
              </a:buClr>
              <a:buSzPts val="1000"/>
              <a:buFont typeface="Symbol" panose="05050102010706020507" pitchFamily="18" charset="2"/>
              <a:buChar char="-"/>
              <a:tabLst>
                <a:tab pos="530225" algn="l"/>
              </a:tabLst>
            </a:pPr>
            <a:r>
              <a:rPr lang="vi-VN" sz="2800" dirty="0">
                <a:latin typeface="Times New Roman" panose="02020603050405020304" pitchFamily="18" charset="0"/>
                <a:ea typeface="Segoe UI" panose="020B0502040204020203" pitchFamily="34" charset="0"/>
                <a:cs typeface="Segoe UI" panose="020B0502040204020203" pitchFamily="34" charset="0"/>
              </a:rPr>
              <a:t>Mẫu vật: nước đá.</a:t>
            </a:r>
            <a:endParaRPr lang="en-US" sz="28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Aft>
                <a:spcPts val="600"/>
              </a:spcAft>
              <a:buClr>
                <a:srgbClr val="000000"/>
              </a:buClr>
              <a:buSzPts val="1000"/>
              <a:buFont typeface="Symbol" panose="05050102010706020507" pitchFamily="18" charset="2"/>
              <a:buChar char="-"/>
              <a:tabLst>
                <a:tab pos="530225" algn="l"/>
              </a:tabLst>
            </a:pPr>
            <a:r>
              <a:rPr lang="vi-VN" sz="2800" dirty="0">
                <a:latin typeface="Times New Roman" panose="02020603050405020304" pitchFamily="18" charset="0"/>
                <a:ea typeface="Segoe UI" panose="020B0502040204020203" pitchFamily="34" charset="0"/>
                <a:cs typeface="Segoe UI" panose="020B0502040204020203" pitchFamily="34" charset="0"/>
              </a:rPr>
              <a:t>Dụng cụ thí nghiệm: chén sứ, đèn cổn, kẹp sắt, giá sắt.</a:t>
            </a:r>
            <a:endParaRPr lang="en-US" sz="28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Aft>
                <a:spcPts val="600"/>
              </a:spcAft>
              <a:buClr>
                <a:srgbClr val="000000"/>
              </a:buClr>
              <a:buSzPts val="1000"/>
              <a:buFont typeface="Symbol" panose="05050102010706020507" pitchFamily="18" charset="2"/>
              <a:buChar char="-"/>
              <a:tabLst>
                <a:tab pos="530225" algn="l"/>
              </a:tabLst>
            </a:pPr>
            <a:r>
              <a:rPr lang="vi-VN" sz="2800" dirty="0">
                <a:latin typeface="Times New Roman" panose="02020603050405020304" pitchFamily="18" charset="0"/>
                <a:ea typeface="Segoe UI" panose="020B0502040204020203" pitchFamily="34" charset="0"/>
                <a:cs typeface="Segoe UI" panose="020B0502040204020203" pitchFamily="34" charset="0"/>
              </a:rPr>
              <a:t>Phương pháp: thực nghiệm.</a:t>
            </a:r>
            <a:endParaRPr lang="en-US" sz="2800" u="none" strike="noStrike" spc="0" dirty="0">
              <a:effectLst/>
              <a:latin typeface="Segoe UI" panose="020B0502040204020203" pitchFamily="34" charset="0"/>
              <a:ea typeface="Segoe UI" panose="020B0502040204020203" pitchFamily="34" charset="0"/>
              <a:cs typeface="Segoe UI" panose="020B0502040204020203" pitchFamily="34" charset="0"/>
            </a:endParaRPr>
          </a:p>
          <a:p>
            <a:pPr indent="330200" algn="just">
              <a:spcAft>
                <a:spcPts val="600"/>
              </a:spcAft>
            </a:pPr>
            <a:r>
              <a:rPr lang="vi-VN" sz="2800" dirty="0">
                <a:latin typeface="Times New Roman" panose="02020603050405020304" pitchFamily="18" charset="0"/>
                <a:ea typeface="Segoe UI" panose="020B0502040204020203" pitchFamily="34" charset="0"/>
              </a:rPr>
              <a:t>Mu</a:t>
            </a:r>
            <a:r>
              <a:rPr lang="en-US" sz="2800" dirty="0" err="1">
                <a:latin typeface="Times New Roman" panose="02020603050405020304" pitchFamily="18" charset="0"/>
                <a:ea typeface="Segoe UI" panose="020B0502040204020203" pitchFamily="34" charset="0"/>
              </a:rPr>
              <a:t>ốn</a:t>
            </a:r>
            <a:r>
              <a:rPr lang="vi-VN" sz="2800" dirty="0">
                <a:latin typeface="Times New Roman" panose="02020603050405020304" pitchFamily="18" charset="0"/>
                <a:ea typeface="Segoe UI" panose="020B0502040204020203" pitchFamily="34" charset="0"/>
              </a:rPr>
              <a:t> biết sự bay hơi của nước có bị ảnh hưởng bởi nhiệt hay không, ta tiến hành thí nghiệm đun nóng nước đá, ghi nhận nhiệt độ thay đổi khi đun đến khi có hiện tượng nước bay hơi hết.</a:t>
            </a:r>
            <a:endParaRPr lang="en-US" sz="2800" dirty="0">
              <a:effectLst/>
              <a:latin typeface="Segoe UI" panose="020B0502040204020203" pitchFamily="34" charset="0"/>
              <a:ea typeface="Segoe UI" panose="020B0502040204020203" pitchFamily="34" charset="0"/>
            </a:endParaRPr>
          </a:p>
        </p:txBody>
      </p:sp>
      <p:sp>
        <p:nvSpPr>
          <p:cNvPr id="2" name="Rectangle 1">
            <a:extLst>
              <a:ext uri="{FF2B5EF4-FFF2-40B4-BE49-F238E27FC236}">
                <a16:creationId xmlns:a16="http://schemas.microsoft.com/office/drawing/2014/main" id="{24E620F1-23BB-41A9-843B-8F2CCFAB2EEC}"/>
              </a:ext>
            </a:extLst>
          </p:cNvPr>
          <p:cNvSpPr/>
          <p:nvPr/>
        </p:nvSpPr>
        <p:spPr>
          <a:xfrm>
            <a:off x="488584" y="4321098"/>
            <a:ext cx="7000634" cy="523220"/>
          </a:xfrm>
          <a:prstGeom prst="rect">
            <a:avLst/>
          </a:prstGeom>
        </p:spPr>
        <p:txBody>
          <a:bodyPr wrap="none">
            <a:spAutoFit/>
          </a:bodyPr>
          <a:lstStyle/>
          <a:p>
            <a:pPr lvl="0" algn="just">
              <a:spcAft>
                <a:spcPts val="600"/>
              </a:spcAft>
              <a:buClr>
                <a:srgbClr val="000000"/>
              </a:buClr>
              <a:buSzPts val="1100"/>
              <a:tabLst>
                <a:tab pos="574040" algn="l"/>
              </a:tabLst>
            </a:pPr>
            <a:r>
              <a:rPr lang="en-US" sz="2800" dirty="0">
                <a:latin typeface="Times New Roman" panose="02020603050405020304" pitchFamily="18" charset="0"/>
                <a:ea typeface="Segoe UI" panose="020B0502040204020203" pitchFamily="34" charset="0"/>
                <a:cs typeface="Segoe UI" panose="020B0502040204020203" pitchFamily="34" charset="0"/>
              </a:rPr>
              <a:t> </a:t>
            </a:r>
            <a:r>
              <a:rPr lang="en-US"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4.</a:t>
            </a:r>
            <a:r>
              <a:rPr lang="vi-VN" sz="28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Thực hiện kế hoạch của em và rút ra kết quả.</a:t>
            </a:r>
            <a:endParaRPr lang="en-US" sz="2800" u="none" strike="noStrike" spc="0" dirty="0">
              <a:solidFill>
                <a:srgbClr val="0070C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BCCC12E6-5B1D-4F51-AA74-2FA7499C721E}"/>
              </a:ext>
            </a:extLst>
          </p:cNvPr>
          <p:cNvSpPr/>
          <p:nvPr/>
        </p:nvSpPr>
        <p:spPr>
          <a:xfrm>
            <a:off x="424066" y="4789570"/>
            <a:ext cx="11516138" cy="1892826"/>
          </a:xfrm>
          <a:prstGeom prst="rect">
            <a:avLst/>
          </a:prstGeom>
        </p:spPr>
        <p:txBody>
          <a:bodyPr wrap="square">
            <a:spAutoFit/>
          </a:bodyPr>
          <a:lstStyle/>
          <a:p>
            <a:pPr indent="330200" algn="just">
              <a:spcAft>
                <a:spcPts val="600"/>
              </a:spcAft>
            </a:pPr>
            <a:r>
              <a:rPr lang="vi-VN" sz="2800" dirty="0">
                <a:latin typeface="Times New Roman" panose="02020603050405020304" pitchFamily="18" charset="0"/>
                <a:ea typeface="Segoe UI" panose="020B0502040204020203" pitchFamily="34" charset="0"/>
              </a:rPr>
              <a:t>-Thí nghiệm này cho ta kết quả: khi nhiệt độ càng cao thì khả năng bay hơi của nước càng lớn.</a:t>
            </a:r>
            <a:endParaRPr lang="en-US" sz="2800" dirty="0">
              <a:effectLst/>
              <a:latin typeface="Segoe UI" panose="020B0502040204020203" pitchFamily="34" charset="0"/>
              <a:ea typeface="Segoe UI" panose="020B0502040204020203" pitchFamily="34" charset="0"/>
            </a:endParaRPr>
          </a:p>
          <a:p>
            <a:pPr indent="330200" algn="just">
              <a:spcAft>
                <a:spcPts val="600"/>
              </a:spcAft>
            </a:pPr>
            <a:r>
              <a:rPr lang="vi-VN" sz="2800" dirty="0">
                <a:latin typeface="Times New Roman" panose="02020603050405020304" pitchFamily="18" charset="0"/>
                <a:ea typeface="Segoe UI" panose="020B0502040204020203" pitchFamily="34" charset="0"/>
              </a:rPr>
              <a:t>-Tiến hành thí nghiệm với các loại nước lỏng, rượu,... cũng cho ta kết quả tương tự.</a:t>
            </a:r>
            <a:endParaRPr lang="en-US" sz="28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0619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25E1D2-C0B0-B9DF-0302-37994C3E0F15}"/>
              </a:ext>
            </a:extLst>
          </p:cNvPr>
          <p:cNvSpPr>
            <a:spLocks noGrp="1"/>
          </p:cNvSpPr>
          <p:nvPr>
            <p:ph type="title"/>
          </p:nvPr>
        </p:nvSpPr>
        <p:spPr>
          <a:xfrm>
            <a:off x="248478" y="284176"/>
            <a:ext cx="11856895" cy="1508760"/>
          </a:xfrm>
        </p:spPr>
        <p:txBody>
          <a:bodyPr>
            <a:normAutofi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Các sự vật, hiện tượng trong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hế giới tự nhiên đa dạng và phong phú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8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D081B7-E747-4DD7-9FD9-E5A5DF7F2B06}"/>
              </a:ext>
            </a:extLst>
          </p:cNvPr>
          <p:cNvSpPr/>
          <p:nvPr/>
        </p:nvSpPr>
        <p:spPr>
          <a:xfrm>
            <a:off x="781016" y="321032"/>
            <a:ext cx="9431388" cy="677621"/>
          </a:xfrm>
          <a:prstGeom prst="rect">
            <a:avLst/>
          </a:prstGeom>
        </p:spPr>
        <p:txBody>
          <a:bodyPr wrap="square">
            <a:spAutoFit/>
          </a:bodyPr>
          <a:lstStyle/>
          <a:p>
            <a:pPr lvl="0" algn="just">
              <a:lnSpc>
                <a:spcPct val="115000"/>
              </a:lnSpc>
              <a:spcAft>
                <a:spcPts val="600"/>
              </a:spcAft>
              <a:buClr>
                <a:srgbClr val="000000"/>
              </a:buClr>
              <a:buSzPts val="1100"/>
              <a:tabLst>
                <a:tab pos="574040" algn="l"/>
              </a:tabLst>
            </a:pPr>
            <a:r>
              <a:rPr lang="en-US" sz="36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5.</a:t>
            </a:r>
            <a:r>
              <a:rPr lang="vi-VN" sz="3600" dirty="0">
                <a:solidFill>
                  <a:srgbClr val="0070C0"/>
                </a:solidFill>
                <a:latin typeface="Times New Roman" panose="02020603050405020304" pitchFamily="18" charset="0"/>
                <a:ea typeface="Segoe UI" panose="020B0502040204020203" pitchFamily="34" charset="0"/>
                <a:cs typeface="Segoe UI" panose="020B0502040204020203" pitchFamily="34" charset="0"/>
              </a:rPr>
              <a:t>Rút ra kết luận cho nghiên cứu của em.</a:t>
            </a:r>
            <a:endParaRPr lang="en-US" sz="3600" u="none" strike="noStrike" spc="0" dirty="0">
              <a:solidFill>
                <a:srgbClr val="0070C0"/>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537EE6EF-DEB8-4C3D-9B9D-3D4DF91D3DE6}"/>
              </a:ext>
            </a:extLst>
          </p:cNvPr>
          <p:cNvSpPr/>
          <p:nvPr/>
        </p:nvSpPr>
        <p:spPr>
          <a:xfrm>
            <a:off x="795129" y="990604"/>
            <a:ext cx="10787269" cy="1431097"/>
          </a:xfrm>
          <a:prstGeom prst="rect">
            <a:avLst/>
          </a:prstGeom>
        </p:spPr>
        <p:txBody>
          <a:bodyPr wrap="square">
            <a:spAutoFit/>
          </a:bodyPr>
          <a:lstStyle/>
          <a:p>
            <a:pPr indent="330200" algn="just">
              <a:lnSpc>
                <a:spcPct val="127000"/>
              </a:lnSpc>
              <a:spcAft>
                <a:spcPts val="600"/>
              </a:spcAft>
            </a:pPr>
            <a:r>
              <a:rPr lang="vi-VN" sz="3600" dirty="0">
                <a:latin typeface="Times New Roman" panose="02020603050405020304" pitchFamily="18" charset="0"/>
                <a:ea typeface="Segoe UI" panose="020B0502040204020203" pitchFamily="34" charset="0"/>
              </a:rPr>
              <a:t>Sự bay hơi phụ thuộc vào nhiệt độ của m</a:t>
            </a:r>
            <a:r>
              <a:rPr lang="en-US" sz="3600" dirty="0" err="1">
                <a:latin typeface="Times New Roman" panose="02020603050405020304" pitchFamily="18" charset="0"/>
                <a:ea typeface="Segoe UI" panose="020B0502040204020203" pitchFamily="34" charset="0"/>
              </a:rPr>
              <a:t>ôi</a:t>
            </a:r>
            <a:r>
              <a:rPr lang="vi-VN" sz="3600" dirty="0">
                <a:latin typeface="Times New Roman" panose="02020603050405020304" pitchFamily="18" charset="0"/>
                <a:ea typeface="Segoe UI" panose="020B0502040204020203" pitchFamily="34" charset="0"/>
              </a:rPr>
              <a:t> trường. Như vậy giả thuyết trong ví dụ này được chấp nhận.</a:t>
            </a:r>
            <a:endParaRPr lang="en-US" sz="36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67645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30C7B2-6278-4872-9E94-91BAC3D4924B}"/>
              </a:ext>
            </a:extLst>
          </p:cNvPr>
          <p:cNvSpPr/>
          <p:nvPr/>
        </p:nvSpPr>
        <p:spPr>
          <a:xfrm>
            <a:off x="795129" y="990604"/>
            <a:ext cx="10787269" cy="657616"/>
          </a:xfrm>
          <a:prstGeom prst="rect">
            <a:avLst/>
          </a:prstGeom>
        </p:spPr>
        <p:txBody>
          <a:bodyPr wrap="square">
            <a:spAutoFit/>
          </a:bodyPr>
          <a:lstStyle/>
          <a:p>
            <a:pPr indent="330200" algn="just">
              <a:lnSpc>
                <a:spcPct val="127000"/>
              </a:lnSpc>
              <a:spcAft>
                <a:spcPts val="600"/>
              </a:spcAft>
            </a:pP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Phương</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pháp</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tìm</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hiểu</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tự</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nhiên</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là</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gì</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Các</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bước</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thực</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 </a:t>
            </a:r>
            <a:r>
              <a:rPr lang="en-US" sz="3200" dirty="0" err="1">
                <a:effectLst/>
                <a:latin typeface="Times New Roman" panose="02020603050405020304" pitchFamily="18" charset="0"/>
                <a:ea typeface="Segoe UI" panose="020B0502040204020203" pitchFamily="34" charset="0"/>
                <a:cs typeface="Times New Roman" panose="02020603050405020304" pitchFamily="18" charset="0"/>
              </a:rPr>
              <a:t>hiện</a:t>
            </a:r>
            <a:r>
              <a:rPr lang="en-US" sz="3200" dirty="0">
                <a:effectLst/>
                <a:latin typeface="Times New Roman" panose="02020603050405020304" pitchFamily="18" charset="0"/>
                <a:ea typeface="Segoe UI" panose="020B0502040204020203" pitchFamily="34" charset="0"/>
                <a:cs typeface="Times New Roman" panose="02020603050405020304" pitchFamily="18" charset="0"/>
              </a:rPr>
              <a:t>?</a:t>
            </a:r>
          </a:p>
        </p:txBody>
      </p:sp>
    </p:spTree>
    <p:extLst>
      <p:ext uri="{BB962C8B-B14F-4D97-AF65-F5344CB8AC3E}">
        <p14:creationId xmlns:p14="http://schemas.microsoft.com/office/powerpoint/2010/main" val="261255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05562" y="292168"/>
            <a:ext cx="11780875" cy="799188"/>
          </a:xfrm>
        </p:spPr>
        <p:txBody>
          <a:bodyPr>
            <a:normAutofit/>
          </a:bodyPr>
          <a:lstStyle/>
          <a:p>
            <a:r>
              <a:rPr lang="en-US" sz="4500" dirty="0">
                <a:solidFill>
                  <a:srgbClr val="C00000"/>
                </a:solidFill>
                <a:latin typeface="Times New Roman" panose="02020603050405020304" pitchFamily="18" charset="0"/>
                <a:cs typeface="Times New Roman" panose="02020603050405020304" pitchFamily="18" charset="0"/>
              </a:rPr>
              <a:t>I</a:t>
            </a:r>
            <a:r>
              <a:rPr lang="vi-VN" sz="4500" dirty="0">
                <a:solidFill>
                  <a:srgbClr val="C00000"/>
                </a:solidFill>
                <a:latin typeface="Times New Roman" panose="02020603050405020304" pitchFamily="18" charset="0"/>
                <a:cs typeface="Times New Roman" panose="02020603050405020304" pitchFamily="18" charset="0"/>
              </a:rPr>
              <a:t>.</a:t>
            </a:r>
            <a:r>
              <a:rPr lang="en-US" sz="4500" dirty="0">
                <a:solidFill>
                  <a:srgbClr val="C00000"/>
                </a:solidFill>
                <a:latin typeface="Times New Roman" panose="02020603050405020304" pitchFamily="18" charset="0"/>
                <a:cs typeface="Times New Roman" panose="02020603050405020304" pitchFamily="18" charset="0"/>
              </a:rPr>
              <a:t>P</a:t>
            </a:r>
            <a:r>
              <a:rPr lang="vi-VN" sz="4500" dirty="0">
                <a:solidFill>
                  <a:srgbClr val="C00000"/>
                </a:solidFill>
                <a:latin typeface="Times New Roman" panose="02020603050405020304" pitchFamily="18" charset="0"/>
                <a:cs typeface="Times New Roman" panose="02020603050405020304" pitchFamily="18" charset="0"/>
              </a:rPr>
              <a:t>hương pháp tìm hiểu tự nhiên</a:t>
            </a:r>
            <a:endParaRPr lang="en-US" sz="4500" dirty="0">
              <a:solidFill>
                <a:srgbClr val="C00000"/>
              </a:solidFill>
              <a:latin typeface="Times New Roman" panose="02020603050405020304" pitchFamily="18" charset="0"/>
              <a:cs typeface="Times New Roman" panose="02020603050405020304" pitchFamily="18" charset="0"/>
            </a:endParaRPr>
          </a:p>
        </p:txBody>
      </p:sp>
      <p:sp>
        <p:nvSpPr>
          <p:cNvPr id="6" name="Chỗ dành sẵn cho Nội dung 5">
            <a:extLst>
              <a:ext uri="{FF2B5EF4-FFF2-40B4-BE49-F238E27FC236}">
                <a16:creationId xmlns:a16="http://schemas.microsoft.com/office/drawing/2014/main" id="{DDBC3D64-E41A-0C79-AEBC-B6F29F5522DC}"/>
              </a:ext>
            </a:extLst>
          </p:cNvPr>
          <p:cNvSpPr>
            <a:spLocks noGrp="1"/>
          </p:cNvSpPr>
          <p:nvPr>
            <p:ph idx="1"/>
          </p:nvPr>
        </p:nvSpPr>
        <p:spPr>
          <a:xfrm>
            <a:off x="510139" y="1273750"/>
            <a:ext cx="11117179" cy="5038627"/>
          </a:xfrm>
        </p:spPr>
        <p:txBody>
          <a:bodyPr>
            <a:noAutofit/>
          </a:bodyPr>
          <a:lstStyle/>
          <a:p>
            <a:pPr marL="0" indent="0">
              <a:buNone/>
            </a:pPr>
            <a:r>
              <a:rPr lang="vi-VN" sz="3800" dirty="0">
                <a:latin typeface="Times New Roman" panose="02020603050405020304" pitchFamily="18" charset="0"/>
                <a:cs typeface="Times New Roman" panose="02020603050405020304" pitchFamily="18" charset="0"/>
              </a:rPr>
              <a:t>     </a:t>
            </a:r>
            <a:r>
              <a:rPr lang="vi-VN" sz="3800" dirty="0">
                <a:solidFill>
                  <a:srgbClr val="7030A0"/>
                </a:solidFill>
                <a:latin typeface="Times New Roman" panose="02020603050405020304" pitchFamily="18" charset="0"/>
                <a:cs typeface="Times New Roman" panose="02020603050405020304" pitchFamily="18" charset="0"/>
              </a:rPr>
              <a:t>Phương </a:t>
            </a:r>
            <a:r>
              <a:rPr lang="vi-VN" sz="3800" dirty="0" err="1">
                <a:solidFill>
                  <a:srgbClr val="7030A0"/>
                </a:solidFill>
                <a:latin typeface="Times New Roman" panose="02020603050405020304" pitchFamily="18" charset="0"/>
                <a:cs typeface="Times New Roman" panose="02020603050405020304" pitchFamily="18" charset="0"/>
              </a:rPr>
              <a:t>pháp</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tìm</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hiểu</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tự</a:t>
            </a:r>
            <a:r>
              <a:rPr lang="vi-VN" sz="3800" dirty="0">
                <a:solidFill>
                  <a:srgbClr val="7030A0"/>
                </a:solidFill>
                <a:latin typeface="Times New Roman" panose="02020603050405020304" pitchFamily="18" charset="0"/>
                <a:cs typeface="Times New Roman" panose="02020603050405020304" pitchFamily="18" charset="0"/>
              </a:rPr>
              <a:t> nhiên </a:t>
            </a:r>
            <a:r>
              <a:rPr lang="vi-VN" sz="3800" dirty="0" err="1">
                <a:solidFill>
                  <a:srgbClr val="7030A0"/>
                </a:solidFill>
                <a:latin typeface="Times New Roman" panose="02020603050405020304" pitchFamily="18" charset="0"/>
                <a:cs typeface="Times New Roman" panose="02020603050405020304" pitchFamily="18" charset="0"/>
              </a:rPr>
              <a:t>là</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cách</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thức</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tìm</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hiểu</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các</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sự</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vật</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hiện</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tượng</a:t>
            </a:r>
            <a:r>
              <a:rPr lang="vi-VN" sz="3800" dirty="0">
                <a:solidFill>
                  <a:srgbClr val="7030A0"/>
                </a:solidFill>
                <a:latin typeface="Times New Roman" panose="02020603050405020304" pitchFamily="18" charset="0"/>
                <a:cs typeface="Times New Roman" panose="02020603050405020304" pitchFamily="18" charset="0"/>
              </a:rPr>
              <a:t> trong </a:t>
            </a:r>
            <a:r>
              <a:rPr lang="vi-VN" sz="3800" dirty="0" err="1">
                <a:solidFill>
                  <a:srgbClr val="7030A0"/>
                </a:solidFill>
                <a:latin typeface="Times New Roman" panose="02020603050405020304" pitchFamily="18" charset="0"/>
                <a:cs typeface="Times New Roman" panose="02020603050405020304" pitchFamily="18" charset="0"/>
              </a:rPr>
              <a:t>tự</a:t>
            </a:r>
            <a:r>
              <a:rPr lang="vi-VN" sz="3800" dirty="0">
                <a:solidFill>
                  <a:srgbClr val="7030A0"/>
                </a:solidFill>
                <a:latin typeface="Times New Roman" panose="02020603050405020304" pitchFamily="18" charset="0"/>
                <a:cs typeface="Times New Roman" panose="02020603050405020304" pitchFamily="18" charset="0"/>
              </a:rPr>
              <a:t> nhiên </a:t>
            </a:r>
            <a:r>
              <a:rPr lang="vi-VN" sz="3800" dirty="0" err="1">
                <a:solidFill>
                  <a:srgbClr val="7030A0"/>
                </a:solidFill>
                <a:latin typeface="Times New Roman" panose="02020603050405020304" pitchFamily="18" charset="0"/>
                <a:cs typeface="Times New Roman" panose="02020603050405020304" pitchFamily="18" charset="0"/>
              </a:rPr>
              <a:t>gồm</a:t>
            </a:r>
            <a:r>
              <a:rPr lang="vi-VN" sz="3800" dirty="0">
                <a:solidFill>
                  <a:srgbClr val="7030A0"/>
                </a:solidFill>
                <a:latin typeface="Times New Roman" panose="02020603050405020304" pitchFamily="18" charset="0"/>
                <a:cs typeface="Times New Roman" panose="02020603050405020304" pitchFamily="18" charset="0"/>
              </a:rPr>
              <a:t> 5 </a:t>
            </a:r>
            <a:r>
              <a:rPr lang="vi-VN" sz="3800" dirty="0" err="1">
                <a:solidFill>
                  <a:srgbClr val="7030A0"/>
                </a:solidFill>
                <a:latin typeface="Times New Roman" panose="02020603050405020304" pitchFamily="18" charset="0"/>
                <a:cs typeface="Times New Roman" panose="02020603050405020304" pitchFamily="18" charset="0"/>
              </a:rPr>
              <a:t>bước</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thực</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hiện</a:t>
            </a:r>
            <a:r>
              <a:rPr lang="vi-VN" sz="3800" dirty="0">
                <a:solidFill>
                  <a:srgbClr val="7030A0"/>
                </a:solidFill>
                <a:latin typeface="Times New Roman" panose="02020603050405020304" pitchFamily="18" charset="0"/>
                <a:cs typeface="Times New Roman" panose="02020603050405020304" pitchFamily="18" charset="0"/>
              </a:rPr>
              <a:t>:</a:t>
            </a:r>
          </a:p>
          <a:p>
            <a:pPr marL="457200" indent="-457200">
              <a:buAutoNum type="arabicPeriod"/>
            </a:pPr>
            <a:r>
              <a:rPr lang="vi-VN" sz="3800" dirty="0">
                <a:solidFill>
                  <a:srgbClr val="7030A0"/>
                </a:solidFill>
                <a:latin typeface="Times New Roman" panose="02020603050405020304" pitchFamily="18" charset="0"/>
                <a:cs typeface="Times New Roman" panose="02020603050405020304" pitchFamily="18" charset="0"/>
              </a:rPr>
              <a:t>Quan </a:t>
            </a:r>
            <a:r>
              <a:rPr lang="vi-VN" sz="3800" dirty="0" err="1">
                <a:solidFill>
                  <a:srgbClr val="7030A0"/>
                </a:solidFill>
                <a:latin typeface="Times New Roman" panose="02020603050405020304" pitchFamily="18" charset="0"/>
                <a:cs typeface="Times New Roman" panose="02020603050405020304" pitchFamily="18" charset="0"/>
              </a:rPr>
              <a:t>sát</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và</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đặt</a:t>
            </a:r>
            <a:r>
              <a:rPr lang="vi-VN" sz="3800" dirty="0">
                <a:solidFill>
                  <a:srgbClr val="7030A0"/>
                </a:solidFill>
                <a:latin typeface="Times New Roman" panose="02020603050405020304" pitchFamily="18" charset="0"/>
                <a:cs typeface="Times New Roman" panose="02020603050405020304" pitchFamily="18" charset="0"/>
              </a:rPr>
              <a:t> câu </a:t>
            </a:r>
            <a:r>
              <a:rPr lang="vi-VN" sz="3800" dirty="0" err="1">
                <a:solidFill>
                  <a:srgbClr val="7030A0"/>
                </a:solidFill>
                <a:latin typeface="Times New Roman" panose="02020603050405020304" pitchFamily="18" charset="0"/>
                <a:cs typeface="Times New Roman" panose="02020603050405020304" pitchFamily="18" charset="0"/>
              </a:rPr>
              <a:t>hỏi</a:t>
            </a:r>
            <a:r>
              <a:rPr lang="vi-VN" sz="3800" dirty="0">
                <a:solidFill>
                  <a:srgbClr val="7030A0"/>
                </a:solidFill>
                <a:latin typeface="Times New Roman" panose="02020603050405020304" pitchFamily="18" charset="0"/>
                <a:cs typeface="Times New Roman" panose="02020603050405020304" pitchFamily="18" charset="0"/>
              </a:rPr>
              <a:t> nghiên </a:t>
            </a:r>
            <a:r>
              <a:rPr lang="vi-VN" sz="3800" dirty="0" err="1">
                <a:solidFill>
                  <a:srgbClr val="7030A0"/>
                </a:solidFill>
                <a:latin typeface="Times New Roman" panose="02020603050405020304" pitchFamily="18" charset="0"/>
                <a:cs typeface="Times New Roman" panose="02020603050405020304" pitchFamily="18" charset="0"/>
              </a:rPr>
              <a:t>cứu</a:t>
            </a:r>
            <a:endParaRPr lang="vi-VN" sz="3800" dirty="0">
              <a:solidFill>
                <a:srgbClr val="7030A0"/>
              </a:solidFill>
              <a:latin typeface="Times New Roman" panose="02020603050405020304" pitchFamily="18" charset="0"/>
              <a:cs typeface="Times New Roman" panose="02020603050405020304" pitchFamily="18" charset="0"/>
            </a:endParaRPr>
          </a:p>
          <a:p>
            <a:pPr marL="457200" indent="-457200">
              <a:buAutoNum type="arabicPeriod"/>
            </a:pPr>
            <a:r>
              <a:rPr lang="vi-VN" sz="3800" dirty="0" err="1">
                <a:solidFill>
                  <a:srgbClr val="7030A0"/>
                </a:solidFill>
                <a:latin typeface="Times New Roman" panose="02020603050405020304" pitchFamily="18" charset="0"/>
                <a:cs typeface="Times New Roman" panose="02020603050405020304" pitchFamily="18" charset="0"/>
              </a:rPr>
              <a:t>Hình</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thành</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giả</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thuyết</a:t>
            </a:r>
            <a:endParaRPr lang="vi-VN" sz="3800" dirty="0">
              <a:solidFill>
                <a:srgbClr val="7030A0"/>
              </a:solidFill>
              <a:latin typeface="Times New Roman" panose="02020603050405020304" pitchFamily="18" charset="0"/>
              <a:cs typeface="Times New Roman" panose="02020603050405020304" pitchFamily="18" charset="0"/>
            </a:endParaRPr>
          </a:p>
          <a:p>
            <a:pPr marL="457200" indent="-457200">
              <a:buAutoNum type="arabicPeriod"/>
            </a:pPr>
            <a:r>
              <a:rPr lang="vi-VN" sz="3800" dirty="0" err="1">
                <a:solidFill>
                  <a:srgbClr val="7030A0"/>
                </a:solidFill>
                <a:latin typeface="Times New Roman" panose="02020603050405020304" pitchFamily="18" charset="0"/>
                <a:cs typeface="Times New Roman" panose="02020603050405020304" pitchFamily="18" charset="0"/>
              </a:rPr>
              <a:t>Lập</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kế</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hoạch</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kiểm</a:t>
            </a:r>
            <a:r>
              <a:rPr lang="vi-VN" sz="3800" dirty="0">
                <a:solidFill>
                  <a:srgbClr val="7030A0"/>
                </a:solidFill>
                <a:latin typeface="Times New Roman" panose="02020603050405020304" pitchFamily="18" charset="0"/>
                <a:cs typeface="Times New Roman" panose="02020603050405020304" pitchFamily="18" charset="0"/>
              </a:rPr>
              <a:t> tra </a:t>
            </a:r>
            <a:r>
              <a:rPr lang="vi-VN" sz="3800" dirty="0" err="1">
                <a:solidFill>
                  <a:srgbClr val="7030A0"/>
                </a:solidFill>
                <a:latin typeface="Times New Roman" panose="02020603050405020304" pitchFamily="18" charset="0"/>
                <a:cs typeface="Times New Roman" panose="02020603050405020304" pitchFamily="18" charset="0"/>
              </a:rPr>
              <a:t>giả</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thuyết</a:t>
            </a:r>
            <a:r>
              <a:rPr lang="vi-VN" sz="3800" dirty="0">
                <a:solidFill>
                  <a:srgbClr val="7030A0"/>
                </a:solidFill>
                <a:latin typeface="Times New Roman" panose="02020603050405020304" pitchFamily="18" charset="0"/>
                <a:cs typeface="Times New Roman" panose="02020603050405020304" pitchFamily="18" charset="0"/>
              </a:rPr>
              <a:t>. </a:t>
            </a:r>
          </a:p>
          <a:p>
            <a:pPr marL="457200" indent="-457200">
              <a:buAutoNum type="arabicPeriod"/>
            </a:pPr>
            <a:r>
              <a:rPr lang="vi-VN" sz="3800" dirty="0" err="1">
                <a:solidFill>
                  <a:srgbClr val="7030A0"/>
                </a:solidFill>
                <a:latin typeface="Times New Roman" panose="02020603050405020304" pitchFamily="18" charset="0"/>
                <a:cs typeface="Times New Roman" panose="02020603050405020304" pitchFamily="18" charset="0"/>
              </a:rPr>
              <a:t>Thực</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hiện</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kế</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hoạch</a:t>
            </a:r>
            <a:endParaRPr lang="vi-VN" sz="3800" dirty="0">
              <a:solidFill>
                <a:srgbClr val="7030A0"/>
              </a:solidFill>
              <a:latin typeface="Times New Roman" panose="02020603050405020304" pitchFamily="18" charset="0"/>
              <a:cs typeface="Times New Roman" panose="02020603050405020304" pitchFamily="18" charset="0"/>
            </a:endParaRPr>
          </a:p>
          <a:p>
            <a:pPr marL="457200" indent="-457200">
              <a:buAutoNum type="arabicPeriod"/>
            </a:pPr>
            <a:r>
              <a:rPr lang="vi-VN" sz="3800" dirty="0" err="1">
                <a:solidFill>
                  <a:srgbClr val="7030A0"/>
                </a:solidFill>
                <a:latin typeface="Times New Roman" panose="02020603050405020304" pitchFamily="18" charset="0"/>
                <a:cs typeface="Times New Roman" panose="02020603050405020304" pitchFamily="18" charset="0"/>
              </a:rPr>
              <a:t>Kết</a:t>
            </a:r>
            <a:r>
              <a:rPr lang="vi-VN" sz="3800" dirty="0">
                <a:solidFill>
                  <a:srgbClr val="7030A0"/>
                </a:solidFill>
                <a:latin typeface="Times New Roman" panose="02020603050405020304" pitchFamily="18" charset="0"/>
                <a:cs typeface="Times New Roman" panose="02020603050405020304" pitchFamily="18" charset="0"/>
              </a:rPr>
              <a:t> </a:t>
            </a:r>
            <a:r>
              <a:rPr lang="vi-VN" sz="3800" dirty="0" err="1">
                <a:solidFill>
                  <a:srgbClr val="7030A0"/>
                </a:solidFill>
                <a:latin typeface="Times New Roman" panose="02020603050405020304" pitchFamily="18" charset="0"/>
                <a:cs typeface="Times New Roman" panose="02020603050405020304" pitchFamily="18" charset="0"/>
              </a:rPr>
              <a:t>luận</a:t>
            </a:r>
            <a:r>
              <a:rPr lang="vi-VN" sz="3800" dirty="0">
                <a:solidFill>
                  <a:srgbClr val="7030A0"/>
                </a:solidFill>
                <a:latin typeface="Times New Roman" panose="02020603050405020304" pitchFamily="18" charset="0"/>
                <a:cs typeface="Times New Roman" panose="02020603050405020304" pitchFamily="18" charset="0"/>
              </a:rPr>
              <a:t>. </a:t>
            </a:r>
            <a:endParaRPr lang="en-US" sz="3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792E47-823F-40B6-8EDC-ED9E9D1BF263}"/>
              </a:ext>
            </a:extLst>
          </p:cNvPr>
          <p:cNvSpPr/>
          <p:nvPr/>
        </p:nvSpPr>
        <p:spPr>
          <a:xfrm>
            <a:off x="185530" y="214490"/>
            <a:ext cx="11476383" cy="7017306"/>
          </a:xfrm>
          <a:prstGeom prst="rect">
            <a:avLst/>
          </a:prstGeom>
        </p:spPr>
        <p:txBody>
          <a:bodyPr wrap="square">
            <a:spAutoFit/>
          </a:bodyPr>
          <a:lstStyle/>
          <a:p>
            <a:r>
              <a:rPr lang="en-US" sz="2400" dirty="0">
                <a:solidFill>
                  <a:srgbClr val="000000"/>
                </a:solidFill>
                <a:latin typeface="MinionPro-CnDisp"/>
              </a:rPr>
              <a:t>      </a:t>
            </a:r>
            <a:r>
              <a:rPr lang="en-US" sz="2500" dirty="0">
                <a:solidFill>
                  <a:srgbClr val="000000"/>
                </a:solidFill>
                <a:latin typeface="Times New Roman" panose="02020603050405020304" pitchFamily="18" charset="0"/>
                <a:cs typeface="Times New Roman" panose="02020603050405020304" pitchFamily="18" charset="0"/>
              </a:rPr>
              <a:t>T</a:t>
            </a:r>
            <a:r>
              <a:rPr lang="vi-VN" sz="2500" dirty="0">
                <a:solidFill>
                  <a:srgbClr val="000000"/>
                </a:solidFill>
                <a:latin typeface="Times New Roman" panose="02020603050405020304" pitchFamily="18" charset="0"/>
                <a:cs typeface="Times New Roman" panose="02020603050405020304" pitchFamily="18" charset="0"/>
              </a:rPr>
              <a:t>rong quá trình nghiên cứu, các nhà khoa học luôn</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đặt ra câu hỏi và đi tìm câu trả lời, chúng ta nhận</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thấy điều này ở:</a:t>
            </a:r>
            <a:br>
              <a:rPr lang="vi-VN" sz="2500" dirty="0">
                <a:solidFill>
                  <a:srgbClr val="000000"/>
                </a:solidFill>
                <a:latin typeface="Times New Roman" panose="02020603050405020304" pitchFamily="18" charset="0"/>
                <a:cs typeface="Times New Roman" panose="02020603050405020304" pitchFamily="18" charset="0"/>
              </a:rPr>
            </a:br>
            <a:r>
              <a:rPr lang="vi-VN" sz="2500" dirty="0">
                <a:solidFill>
                  <a:srgbClr val="000000"/>
                </a:solidFill>
                <a:latin typeface="Times New Roman" panose="02020603050405020304" pitchFamily="18" charset="0"/>
                <a:cs typeface="Times New Roman" panose="02020603050405020304" pitchFamily="18" charset="0"/>
              </a:rPr>
              <a:t>- Nhà bác học Dmitri Mendeleev (1834 - 1907)</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người Nga, khi nghiên cứu về các nguyên tố hoá</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học, ông đặt ra câu hỏi, liệu rằng có thể sắp xếp các</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nguyên tố hoá học theo một trật tự nhất định? Ông</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tiến hành nghiên cứu và phát minh ra bảng tuần</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hoàn các nguyên tố hoá học mang tên mình.</a:t>
            </a:r>
            <a:br>
              <a:rPr lang="vi-VN" sz="2500" dirty="0">
                <a:solidFill>
                  <a:srgbClr val="000000"/>
                </a:solidFill>
                <a:latin typeface="Times New Roman" panose="02020603050405020304" pitchFamily="18" charset="0"/>
                <a:cs typeface="Times New Roman" panose="02020603050405020304" pitchFamily="18" charset="0"/>
              </a:rPr>
            </a:br>
            <a:r>
              <a:rPr lang="vi-VN" sz="2500" dirty="0">
                <a:solidFill>
                  <a:srgbClr val="000000"/>
                </a:solidFill>
                <a:latin typeface="Times New Roman" panose="02020603050405020304" pitchFamily="18" charset="0"/>
                <a:cs typeface="Times New Roman" panose="02020603050405020304" pitchFamily="18" charset="0"/>
              </a:rPr>
              <a:t>- Nhà bác học Galileo (1564 - 1642) người</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Italia, đã đặt câu hỏi “Liệu các vật rơi nhanh chậm</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khác nhau có phải do chúng nặng nhẹ khác nhau?”</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mà không dễ dàng chấp nhận rằng, vật nặng rơi</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nhanh hơn vật nhẹ như mọi người ở thời kì đó. Ông</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đã tiến hành nhiều thí nghiệm và chứng minh được</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rằng: ở một nơi bất kì trên Trái Đất, mọi vật đều rơi với cùng một gia tốc rơi tự do (sẽ học ở</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chương trình cao hơn).</a:t>
            </a:r>
            <a:br>
              <a:rPr lang="vi-VN" sz="2500" dirty="0">
                <a:solidFill>
                  <a:srgbClr val="000000"/>
                </a:solidFill>
                <a:latin typeface="Times New Roman" panose="02020603050405020304" pitchFamily="18" charset="0"/>
                <a:cs typeface="Times New Roman" panose="02020603050405020304" pitchFamily="18" charset="0"/>
              </a:rPr>
            </a:br>
            <a:r>
              <a:rPr lang="vi-VN" sz="2500" dirty="0">
                <a:solidFill>
                  <a:srgbClr val="000000"/>
                </a:solidFill>
                <a:latin typeface="Times New Roman" panose="02020603050405020304" pitchFamily="18" charset="0"/>
                <a:cs typeface="Times New Roman" panose="02020603050405020304" pitchFamily="18" charset="0"/>
              </a:rPr>
              <a:t>- Vào những năm giữa thế kỷ XVII, Robert Hooke (1635 – 1703) là một nhà khoa học người</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Anh đã đặt ra câu hỏi có thể chế tạo ra được một thiết bị để quan sát những vật rất nhỏ bé hay</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không? Cuối cùng, ông chế tạo ra kính hiển vi quang học. Ông sử dụng nó để quan sát những</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mảnh bần  và phát hiện ra tế bào thực vật.</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Quá trình nghiên cứu của các nhà khoa học cứ tiếp diễn, giúp con người ngày càng làm chủ thế</a:t>
            </a:r>
            <a:r>
              <a:rPr lang="en-US" sz="2500" dirty="0">
                <a:solidFill>
                  <a:srgbClr val="000000"/>
                </a:solidFill>
                <a:latin typeface="Times New Roman" panose="02020603050405020304" pitchFamily="18" charset="0"/>
                <a:cs typeface="Times New Roman" panose="02020603050405020304" pitchFamily="18" charset="0"/>
              </a:rPr>
              <a:t> </a:t>
            </a:r>
            <a:r>
              <a:rPr lang="vi-VN" sz="2500" dirty="0">
                <a:solidFill>
                  <a:srgbClr val="000000"/>
                </a:solidFill>
                <a:latin typeface="Times New Roman" panose="02020603050405020304" pitchFamily="18" charset="0"/>
                <a:cs typeface="Times New Roman" panose="02020603050405020304" pitchFamily="18" charset="0"/>
              </a:rPr>
              <a:t>giới tự nhiên và có nhiều vận dụng trong cuộc sống</a:t>
            </a:r>
            <a:r>
              <a:rPr lang="vi-VN" sz="2500" dirty="0">
                <a:latin typeface="Times New Roman" panose="02020603050405020304" pitchFamily="18" charset="0"/>
                <a:cs typeface="Times New Roman" panose="02020603050405020304" pitchFamily="18" charset="0"/>
              </a:rPr>
              <a:t> </a:t>
            </a:r>
            <a:br>
              <a:rPr lang="vi-VN" sz="2500" dirty="0">
                <a:latin typeface="Times New Roman" panose="02020603050405020304" pitchFamily="18" charset="0"/>
                <a:cs typeface="Times New Roman" panose="02020603050405020304" pitchFamily="18" charset="0"/>
              </a:rPr>
            </a:b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01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áp nghiêng pisa">
            <a:extLst>
              <a:ext uri="{FF2B5EF4-FFF2-40B4-BE49-F238E27FC236}">
                <a16:creationId xmlns:a16="http://schemas.microsoft.com/office/drawing/2014/main" id="{7F009623-034B-4F4B-B89D-55451B377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75" y="13252"/>
            <a:ext cx="6109252" cy="58309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762DB29-9110-417C-AD60-099A7054FB0F}"/>
              </a:ext>
            </a:extLst>
          </p:cNvPr>
          <p:cNvSpPr/>
          <p:nvPr/>
        </p:nvSpPr>
        <p:spPr>
          <a:xfrm>
            <a:off x="6665845" y="3249278"/>
            <a:ext cx="5168346" cy="2246769"/>
          </a:xfrm>
          <a:prstGeom prst="rect">
            <a:avLst/>
          </a:prstGeom>
        </p:spPr>
        <p:txBody>
          <a:bodyPr wrap="square">
            <a:spAutoFit/>
          </a:bodyPr>
          <a:lstStyle/>
          <a:p>
            <a:r>
              <a:rPr lang="en-US" dirty="0">
                <a:solidFill>
                  <a:srgbClr val="000000"/>
                </a:solidFill>
                <a:latin typeface="MyriadPro-Cond"/>
              </a:rPr>
              <a:t>             </a:t>
            </a:r>
            <a:r>
              <a:rPr lang="vi-VN" sz="2800" b="1" dirty="0">
                <a:solidFill>
                  <a:srgbClr val="0070C0"/>
                </a:solidFill>
                <a:latin typeface="MyriadPro-Cond"/>
              </a:rPr>
              <a:t>Tháp nghiêng Pisa (Italia) –</a:t>
            </a:r>
            <a:br>
              <a:rPr lang="vi-VN" sz="2800" b="1" dirty="0">
                <a:solidFill>
                  <a:srgbClr val="0070C0"/>
                </a:solidFill>
                <a:latin typeface="MyriadPro-Cond"/>
              </a:rPr>
            </a:br>
            <a:r>
              <a:rPr lang="vi-VN" sz="2800" b="1" dirty="0">
                <a:solidFill>
                  <a:srgbClr val="0070C0"/>
                </a:solidFill>
                <a:latin typeface="MyriadPro-Cond"/>
              </a:rPr>
              <a:t>nơi Galileo chứng minh được các vật đều rơi</a:t>
            </a:r>
            <a:r>
              <a:rPr lang="en-US" sz="2800" b="1" dirty="0">
                <a:solidFill>
                  <a:srgbClr val="0070C0"/>
                </a:solidFill>
                <a:latin typeface="MyriadPro-Cond"/>
              </a:rPr>
              <a:t> </a:t>
            </a:r>
            <a:r>
              <a:rPr lang="vi-VN" sz="2800" b="1" dirty="0">
                <a:solidFill>
                  <a:srgbClr val="0070C0"/>
                </a:solidFill>
                <a:latin typeface="MyriadPro-Cond"/>
              </a:rPr>
              <a:t>cùng một gia tốc rơi tự do</a:t>
            </a:r>
            <a:r>
              <a:rPr lang="vi-VN" sz="2800" b="1" dirty="0">
                <a:solidFill>
                  <a:srgbClr val="0070C0"/>
                </a:solidFill>
              </a:rPr>
              <a:t> </a:t>
            </a:r>
            <a:br>
              <a:rPr lang="vi-VN" sz="2800" b="1" dirty="0">
                <a:solidFill>
                  <a:srgbClr val="0070C0"/>
                </a:solidFill>
              </a:rPr>
            </a:br>
            <a:endParaRPr lang="en-US" sz="2800" b="1" dirty="0">
              <a:solidFill>
                <a:srgbClr val="0070C0"/>
              </a:solidFill>
            </a:endParaRPr>
          </a:p>
        </p:txBody>
      </p:sp>
    </p:spTree>
    <p:extLst>
      <p:ext uri="{BB962C8B-B14F-4D97-AF65-F5344CB8AC3E}">
        <p14:creationId xmlns:p14="http://schemas.microsoft.com/office/powerpoint/2010/main" val="256495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05562" y="292168"/>
            <a:ext cx="11780875" cy="799188"/>
          </a:xfrm>
        </p:spPr>
        <p:txBody>
          <a:bodyPr>
            <a:normAutofit/>
          </a:bodyPr>
          <a:lstStyle/>
          <a:p>
            <a:r>
              <a:rPr lang="en-US" sz="4500" dirty="0">
                <a:solidFill>
                  <a:srgbClr val="FF0000"/>
                </a:solidFill>
                <a:latin typeface="Times New Roman" panose="02020603050405020304" pitchFamily="18" charset="0"/>
                <a:cs typeface="Times New Roman" panose="02020603050405020304" pitchFamily="18" charset="0"/>
              </a:rPr>
              <a:t>II</a:t>
            </a:r>
            <a:r>
              <a:rPr lang="vi-VN" sz="4500" dirty="0">
                <a:solidFill>
                  <a:srgbClr val="FF0000"/>
                </a:solidFill>
                <a:latin typeface="Times New Roman" panose="02020603050405020304" pitchFamily="18" charset="0"/>
                <a:cs typeface="Times New Roman" panose="02020603050405020304" pitchFamily="18" charset="0"/>
              </a:rPr>
              <a:t>. </a:t>
            </a:r>
            <a:r>
              <a:rPr lang="vi-VN" sz="4500" dirty="0" err="1">
                <a:solidFill>
                  <a:srgbClr val="FF0000"/>
                </a:solidFill>
                <a:latin typeface="Times New Roman" panose="02020603050405020304" pitchFamily="18" charset="0"/>
                <a:cs typeface="Times New Roman" panose="02020603050405020304" pitchFamily="18" charset="0"/>
              </a:rPr>
              <a:t>Kĩ</a:t>
            </a:r>
            <a:r>
              <a:rPr lang="vi-VN" sz="4500" dirty="0">
                <a:solidFill>
                  <a:srgbClr val="FF0000"/>
                </a:solidFill>
                <a:latin typeface="Times New Roman" panose="02020603050405020304" pitchFamily="18" charset="0"/>
                <a:cs typeface="Times New Roman" panose="02020603050405020304" pitchFamily="18" charset="0"/>
              </a:rPr>
              <a:t> năng </a:t>
            </a:r>
            <a:r>
              <a:rPr lang="vi-VN" sz="4500" dirty="0" err="1">
                <a:solidFill>
                  <a:srgbClr val="FF0000"/>
                </a:solidFill>
                <a:latin typeface="Times New Roman" panose="02020603050405020304" pitchFamily="18" charset="0"/>
                <a:cs typeface="Times New Roman" panose="02020603050405020304" pitchFamily="18" charset="0"/>
              </a:rPr>
              <a:t>học</a:t>
            </a:r>
            <a:r>
              <a:rPr lang="vi-VN" sz="4500" dirty="0">
                <a:solidFill>
                  <a:srgbClr val="FF0000"/>
                </a:solidFill>
                <a:latin typeface="Times New Roman" panose="02020603050405020304" pitchFamily="18" charset="0"/>
                <a:cs typeface="Times New Roman" panose="02020603050405020304" pitchFamily="18" charset="0"/>
              </a:rPr>
              <a:t> </a:t>
            </a:r>
            <a:r>
              <a:rPr lang="vi-VN" sz="4500" dirty="0" err="1">
                <a:solidFill>
                  <a:srgbClr val="FF0000"/>
                </a:solidFill>
                <a:latin typeface="Times New Roman" panose="02020603050405020304" pitchFamily="18" charset="0"/>
                <a:cs typeface="Times New Roman" panose="02020603050405020304" pitchFamily="18" charset="0"/>
              </a:rPr>
              <a:t>tập</a:t>
            </a:r>
            <a:r>
              <a:rPr lang="vi-VN" sz="4500" dirty="0">
                <a:solidFill>
                  <a:srgbClr val="FF0000"/>
                </a:solidFill>
                <a:latin typeface="Times New Roman" panose="02020603050405020304" pitchFamily="18" charset="0"/>
                <a:cs typeface="Times New Roman" panose="02020603050405020304" pitchFamily="18" charset="0"/>
              </a:rPr>
              <a:t> môn KHTN</a:t>
            </a:r>
            <a:endParaRPr lang="en-US" sz="45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14EE0F8-94C0-4ACA-AB3A-F25AF4AADB67}"/>
              </a:ext>
            </a:extLst>
          </p:cNvPr>
          <p:cNvSpPr txBox="1"/>
          <p:nvPr/>
        </p:nvSpPr>
        <p:spPr>
          <a:xfrm>
            <a:off x="548635" y="1158055"/>
            <a:ext cx="8922623" cy="646331"/>
          </a:xfrm>
          <a:prstGeom prst="rect">
            <a:avLst/>
          </a:prstGeom>
          <a:noFill/>
        </p:spPr>
        <p:txBody>
          <a:bodyPr wrap="square">
            <a:spAutoFit/>
          </a:bodyPr>
          <a:lstStyle/>
          <a:p>
            <a:pPr algn="ctr"/>
            <a:r>
              <a:rPr lang="vi-VN" sz="3600" dirty="0">
                <a:latin typeface="Times New Roman" panose="02020603050405020304" pitchFamily="18" charset="0"/>
                <a:cs typeface="Times New Roman" panose="02020603050405020304" pitchFamily="18" charset="0"/>
              </a:rPr>
              <a:t>Thực hiện một số kĩ năng học tập môn KHTN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1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69D09348-22FB-A6E2-7213-51F89ED15F61}"/>
              </a:ext>
            </a:extLst>
          </p:cNvPr>
          <p:cNvSpPr>
            <a:spLocks noGrp="1"/>
          </p:cNvSpPr>
          <p:nvPr>
            <p:ph idx="1"/>
          </p:nvPr>
        </p:nvSpPr>
        <p:spPr>
          <a:xfrm>
            <a:off x="566534" y="1701576"/>
            <a:ext cx="9784080" cy="4625780"/>
          </a:xfrm>
        </p:spPr>
        <p:txBody>
          <a:bodyPr>
            <a:noAutofit/>
          </a:bodyPr>
          <a:lstStyle/>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quan </a:t>
            </a:r>
            <a:r>
              <a:rPr lang="vi-VN" sz="3200" dirty="0" err="1">
                <a:latin typeface="Times New Roman" panose="02020603050405020304" pitchFamily="18" charset="0"/>
                <a:cs typeface="Times New Roman" panose="02020603050405020304" pitchFamily="18" charset="0"/>
              </a:rPr>
              <a:t>sát</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phân </a:t>
            </a:r>
            <a:r>
              <a:rPr lang="vi-VN" sz="3200" dirty="0" err="1">
                <a:latin typeface="Times New Roman" panose="02020603050405020304" pitchFamily="18" charset="0"/>
                <a:cs typeface="Times New Roman" panose="02020603050405020304" pitchFamily="18" charset="0"/>
              </a:rPr>
              <a:t>loại</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liên </a:t>
            </a:r>
            <a:r>
              <a:rPr lang="vi-VN" sz="3200" dirty="0" err="1">
                <a:latin typeface="Times New Roman" panose="02020603050405020304" pitchFamily="18" charset="0"/>
                <a:cs typeface="Times New Roman" panose="02020603050405020304" pitchFamily="18" charset="0"/>
              </a:rPr>
              <a:t>kết</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đo </a:t>
            </a:r>
            <a:r>
              <a:rPr lang="vi-VN" sz="3200" dirty="0" err="1">
                <a:latin typeface="Times New Roman" panose="02020603050405020304" pitchFamily="18" charset="0"/>
                <a:cs typeface="Times New Roman" panose="02020603050405020304" pitchFamily="18" charset="0"/>
              </a:rPr>
              <a:t>đạc</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phân </a:t>
            </a:r>
            <a:r>
              <a:rPr lang="vi-VN" sz="3200" dirty="0" err="1">
                <a:latin typeface="Times New Roman" panose="02020603050405020304" pitchFamily="18" charset="0"/>
                <a:cs typeface="Times New Roman" panose="02020603050405020304" pitchFamily="18" charset="0"/>
              </a:rPr>
              <a:t>tích</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dự</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báo</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a:t>
            </a:r>
            <a:r>
              <a:rPr lang="vi-VN" sz="3200" dirty="0" err="1">
                <a:latin typeface="Times New Roman" panose="02020603050405020304" pitchFamily="18" charset="0"/>
                <a:cs typeface="Times New Roman" panose="02020603050405020304" pitchFamily="18" charset="0"/>
              </a:rPr>
              <a:t>viết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báo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cáo</a:t>
            </a:r>
            <a:endParaRPr lang="vi-VN" sz="3200" dirty="0">
              <a:latin typeface="Times New Roman" panose="02020603050405020304" pitchFamily="18" charset="0"/>
              <a:cs typeface="Times New Roman" panose="02020603050405020304" pitchFamily="18" charset="0"/>
            </a:endParaRPr>
          </a:p>
          <a:p>
            <a:pPr marL="457200" indent="-457200">
              <a:buAutoNum type="arabicPeriod"/>
            </a:pP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a:t>
            </a:r>
            <a:r>
              <a:rPr lang="vi-VN" sz="3200" dirty="0" err="1">
                <a:latin typeface="Times New Roman" panose="02020603050405020304" pitchFamily="18" charset="0"/>
                <a:cs typeface="Times New Roman" panose="02020603050405020304" pitchFamily="18" charset="0"/>
              </a:rPr>
              <a:t>thuyết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trình</a:t>
            </a:r>
            <a:endParaRPr lang="en-US" sz="3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EB06361-2075-4EC0-BE75-656C46335C36}"/>
              </a:ext>
            </a:extLst>
          </p:cNvPr>
          <p:cNvSpPr/>
          <p:nvPr/>
        </p:nvSpPr>
        <p:spPr>
          <a:xfrm>
            <a:off x="556308" y="517616"/>
            <a:ext cx="10694508" cy="1077218"/>
          </a:xfrm>
          <a:prstGeom prst="rect">
            <a:avLst/>
          </a:prstGeom>
        </p:spPr>
        <p:txBody>
          <a:bodyPr wrap="square">
            <a:spAutoFit/>
          </a:bodyPr>
          <a:lstStyle/>
          <a:p>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Khi vận dụng phương pháp tìm hiểu tự nhiên trong học tập, các em cần thực</a:t>
            </a:r>
            <a:r>
              <a:rPr lang="vi-VN" sz="3200" spc="5" dirty="0">
                <a:latin typeface="Times New Roman" panose="02020603050405020304" pitchFamily="18" charset="0"/>
                <a:ea typeface="Times New Roman" panose="02020603050405020304" pitchFamily="18" charset="0"/>
              </a:rPr>
              <a:t> </a:t>
            </a:r>
            <a:r>
              <a:rPr lang="vi-VN" sz="3200" spc="-10" dirty="0">
                <a:latin typeface="Times New Roman" panose="02020603050405020304" pitchFamily="18" charset="0"/>
                <a:ea typeface="Times New Roman" panose="02020603050405020304" pitchFamily="18" charset="0"/>
              </a:rPr>
              <a:t>hiện</a:t>
            </a:r>
            <a:r>
              <a:rPr lang="vi-VN" sz="3200" spc="-105" dirty="0">
                <a:latin typeface="Times New Roman" panose="02020603050405020304" pitchFamily="18" charset="0"/>
                <a:ea typeface="Times New Roman" panose="02020603050405020304" pitchFamily="18" charset="0"/>
              </a:rPr>
              <a:t> </a:t>
            </a:r>
            <a:r>
              <a:rPr lang="vi-VN" sz="3200" spc="-10" dirty="0">
                <a:latin typeface="Times New Roman" panose="02020603050405020304" pitchFamily="18" charset="0"/>
                <a:ea typeface="Times New Roman" panose="02020603050405020304" pitchFamily="18" charset="0"/>
              </a:rPr>
              <a:t>một</a:t>
            </a:r>
            <a:r>
              <a:rPr lang="vi-VN" sz="3200" spc="-105" dirty="0">
                <a:latin typeface="Times New Roman" panose="02020603050405020304" pitchFamily="18" charset="0"/>
                <a:ea typeface="Times New Roman" panose="02020603050405020304" pitchFamily="18" charset="0"/>
              </a:rPr>
              <a:t> </a:t>
            </a:r>
            <a:r>
              <a:rPr lang="vi-VN" sz="3200" spc="-5" dirty="0">
                <a:latin typeface="Times New Roman" panose="02020603050405020304" pitchFamily="18" charset="0"/>
                <a:ea typeface="Times New Roman" panose="02020603050405020304" pitchFamily="18" charset="0"/>
              </a:rPr>
              <a:t>số</a:t>
            </a:r>
            <a:r>
              <a:rPr lang="vi-VN" sz="3200" spc="-105" dirty="0">
                <a:latin typeface="Times New Roman" panose="02020603050405020304" pitchFamily="18" charset="0"/>
                <a:ea typeface="Times New Roman" panose="02020603050405020304" pitchFamily="18" charset="0"/>
              </a:rPr>
              <a:t> </a:t>
            </a:r>
            <a:r>
              <a:rPr lang="vi-VN" sz="3200" spc="-5" dirty="0">
                <a:latin typeface="Times New Roman" panose="02020603050405020304" pitchFamily="18" charset="0"/>
                <a:ea typeface="Times New Roman" panose="02020603050405020304" pitchFamily="18" charset="0"/>
              </a:rPr>
              <a:t>kĩ</a:t>
            </a:r>
            <a:r>
              <a:rPr lang="vi-VN" sz="3200" spc="-105" dirty="0">
                <a:latin typeface="Times New Roman" panose="02020603050405020304" pitchFamily="18" charset="0"/>
                <a:ea typeface="Times New Roman" panose="02020603050405020304" pitchFamily="18" charset="0"/>
              </a:rPr>
              <a:t> </a:t>
            </a:r>
            <a:r>
              <a:rPr lang="vi-VN" sz="3200" spc="-5" dirty="0">
                <a:latin typeface="Times New Roman" panose="02020603050405020304" pitchFamily="18" charset="0"/>
                <a:ea typeface="Times New Roman" panose="02020603050405020304" pitchFamily="18" charset="0"/>
              </a:rPr>
              <a:t>năng</a:t>
            </a:r>
            <a:r>
              <a:rPr lang="vi-VN" sz="3200" spc="-105" dirty="0">
                <a:latin typeface="Times New Roman" panose="02020603050405020304" pitchFamily="18" charset="0"/>
                <a:ea typeface="Times New Roman" panose="02020603050405020304" pitchFamily="18" charset="0"/>
              </a:rPr>
              <a:t> </a:t>
            </a:r>
            <a:r>
              <a:rPr lang="vi-VN" sz="3200" spc="-5" dirty="0">
                <a:latin typeface="Times New Roman" panose="02020603050405020304" pitchFamily="18" charset="0"/>
                <a:ea typeface="Times New Roman" panose="02020603050405020304" pitchFamily="18" charset="0"/>
              </a:rPr>
              <a:t>như</a:t>
            </a:r>
            <a:endParaRPr lang="en-US" sz="3200" dirty="0"/>
          </a:p>
        </p:txBody>
      </p:sp>
    </p:spTree>
    <p:extLst>
      <p:ext uri="{BB962C8B-B14F-4D97-AF65-F5344CB8AC3E}">
        <p14:creationId xmlns:p14="http://schemas.microsoft.com/office/powerpoint/2010/main" val="27107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ỗ dành sẵn cho Nội dung 5">
            <a:extLst>
              <a:ext uri="{FF2B5EF4-FFF2-40B4-BE49-F238E27FC236}">
                <a16:creationId xmlns:a16="http://schemas.microsoft.com/office/drawing/2014/main" id="{5F211090-E71B-45A3-BEB1-FFCA9C3C6442}"/>
              </a:ext>
            </a:extLst>
          </p:cNvPr>
          <p:cNvSpPr>
            <a:spLocks noGrp="1"/>
          </p:cNvSpPr>
          <p:nvPr>
            <p:ph idx="1"/>
          </p:nvPr>
        </p:nvSpPr>
        <p:spPr>
          <a:xfrm>
            <a:off x="626060" y="1451994"/>
            <a:ext cx="10414118" cy="1519562"/>
          </a:xfrm>
        </p:spPr>
        <p:txBody>
          <a:bodyPr>
            <a:normAutofit/>
          </a:bodyPr>
          <a:lstStyle/>
          <a:p>
            <a:pPr marL="0" indent="0" algn="just">
              <a:buNone/>
            </a:pPr>
            <a:r>
              <a:rPr lang="en-US" sz="3600" dirty="0">
                <a:latin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khoa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519671"/>
            <a:ext cx="10614842" cy="6976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1.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quan </a:t>
            </a:r>
            <a:r>
              <a:rPr lang="vi-VN" sz="4400" b="1" dirty="0" err="1">
                <a:solidFill>
                  <a:srgbClr val="7030A0"/>
                </a:solidFill>
                <a:latin typeface="Times New Roman" panose="02020603050405020304" pitchFamily="18" charset="0"/>
                <a:cs typeface="Times New Roman" panose="02020603050405020304" pitchFamily="18" charset="0"/>
              </a:rPr>
              <a:t>sát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03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ỗ dành sẵn cho Nội dung 5">
            <a:extLst>
              <a:ext uri="{FF2B5EF4-FFF2-40B4-BE49-F238E27FC236}">
                <a16:creationId xmlns:a16="http://schemas.microsoft.com/office/drawing/2014/main" id="{5F211090-E71B-45A3-BEB1-FFCA9C3C6442}"/>
              </a:ext>
            </a:extLst>
          </p:cNvPr>
          <p:cNvSpPr>
            <a:spLocks noGrp="1"/>
          </p:cNvSpPr>
          <p:nvPr>
            <p:ph idx="1"/>
          </p:nvPr>
        </p:nvSpPr>
        <p:spPr>
          <a:xfrm>
            <a:off x="626060" y="1423119"/>
            <a:ext cx="10414118" cy="1519562"/>
          </a:xfrm>
        </p:spPr>
        <p:txBody>
          <a:bodyPr>
            <a:normAutofit lnSpcReduction="10000"/>
          </a:bodyPr>
          <a:lstStyle/>
          <a:p>
            <a:pPr marL="0" indent="0" algn="just">
              <a:buNone/>
            </a:pPr>
            <a:r>
              <a:rPr lang="vi-VN" sz="45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Quan </a:t>
            </a:r>
            <a:r>
              <a:rPr lang="vi-VN" sz="3600" dirty="0" err="1">
                <a:latin typeface="Times New Roman" panose="02020603050405020304" pitchFamily="18" charset="0"/>
                <a:cs typeface="Times New Roman" panose="02020603050405020304" pitchFamily="18" charset="0"/>
              </a:rPr>
              <a:t>sát</a:t>
            </a:r>
            <a:r>
              <a:rPr lang="vi-VN" sz="3600" dirty="0">
                <a:latin typeface="Times New Roman" panose="02020603050405020304" pitchFamily="18" charset="0"/>
                <a:cs typeface="Times New Roman" panose="02020603050405020304" pitchFamily="18" charset="0"/>
              </a:rPr>
              <a:t> khoa </a:t>
            </a:r>
            <a:r>
              <a:rPr lang="vi-VN" sz="3600" dirty="0" err="1">
                <a:latin typeface="Times New Roman" panose="02020603050405020304" pitchFamily="18" charset="0"/>
                <a:cs typeface="Times New Roman" panose="02020603050405020304" pitchFamily="18" charset="0"/>
              </a:rPr>
              <a:t>học</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là</a:t>
            </a:r>
            <a:r>
              <a:rPr lang="vi-VN" sz="3600" dirty="0">
                <a:latin typeface="Times New Roman" panose="02020603050405020304" pitchFamily="18" charset="0"/>
                <a:cs typeface="Times New Roman" panose="02020603050405020304" pitchFamily="18" charset="0"/>
              </a:rPr>
              <a:t> quan </a:t>
            </a:r>
            <a:r>
              <a:rPr lang="vi-VN" sz="3600" dirty="0" err="1">
                <a:latin typeface="Times New Roman" panose="02020603050405020304" pitchFamily="18" charset="0"/>
                <a:cs typeface="Times New Roman" panose="02020603050405020304" pitchFamily="18" charset="0"/>
              </a:rPr>
              <a:t>sát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sự</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vật</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hiện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tượng</a:t>
            </a:r>
            <a:r>
              <a:rPr lang="vi-VN" sz="3600" dirty="0">
                <a:latin typeface="Times New Roman" panose="02020603050405020304" pitchFamily="18" charset="0"/>
                <a:cs typeface="Times New Roman" panose="02020603050405020304" pitchFamily="18" charset="0"/>
              </a:rPr>
              <a:t> hay </a:t>
            </a:r>
            <a:r>
              <a:rPr lang="vi-VN" sz="3600" dirty="0" err="1">
                <a:latin typeface="Times New Roman" panose="02020603050405020304" pitchFamily="18" charset="0"/>
                <a:cs typeface="Times New Roman" panose="02020603050405020304" pitchFamily="18" charset="0"/>
              </a:rPr>
              <a:t>quá</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trình</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diễn</a:t>
            </a:r>
            <a:r>
              <a:rPr lang="vi-VN" sz="3600" dirty="0">
                <a:latin typeface="Times New Roman" panose="02020603050405020304" pitchFamily="18" charset="0"/>
                <a:cs typeface="Times New Roman" panose="02020603050405020304" pitchFamily="18" charset="0"/>
              </a:rPr>
              <a:t> ra trong </a:t>
            </a:r>
            <a:r>
              <a:rPr lang="vi-VN" sz="3600" dirty="0" err="1">
                <a:latin typeface="Times New Roman" panose="02020603050405020304" pitchFamily="18" charset="0"/>
                <a:cs typeface="Times New Roman" panose="02020603050405020304" pitchFamily="18" charset="0"/>
              </a:rPr>
              <a:t>tự</a:t>
            </a:r>
            <a:r>
              <a:rPr lang="vi-VN" sz="3600" dirty="0">
                <a:latin typeface="Times New Roman" panose="02020603050405020304" pitchFamily="18" charset="0"/>
                <a:cs typeface="Times New Roman" panose="02020603050405020304" pitchFamily="18" charset="0"/>
              </a:rPr>
              <a:t> nhiên </a:t>
            </a:r>
            <a:r>
              <a:rPr lang="vi-VN" sz="3600" dirty="0" err="1">
                <a:latin typeface="Times New Roman" panose="02020603050405020304" pitchFamily="18" charset="0"/>
                <a:cs typeface="Times New Roman" panose="02020603050405020304" pitchFamily="18" charset="0"/>
              </a:rPr>
              <a:t>để</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đặt</a:t>
            </a:r>
            <a:r>
              <a:rPr lang="vi-VN" sz="3600" dirty="0">
                <a:latin typeface="Times New Roman" panose="02020603050405020304" pitchFamily="18" charset="0"/>
                <a:cs typeface="Times New Roman" panose="02020603050405020304" pitchFamily="18" charset="0"/>
              </a:rPr>
              <a:t> ra câu </a:t>
            </a:r>
            <a:r>
              <a:rPr lang="vi-VN" sz="3600" dirty="0" err="1">
                <a:latin typeface="Times New Roman" panose="02020603050405020304" pitchFamily="18" charset="0"/>
                <a:cs typeface="Times New Roman" panose="02020603050405020304" pitchFamily="18" charset="0"/>
              </a:rPr>
              <a:t>hỏi</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cần</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hiểu</a:t>
            </a:r>
            <a:r>
              <a:rPr lang="vi-VN" sz="3600" dirty="0">
                <a:latin typeface="Times New Roman" panose="02020603050405020304" pitchFamily="18" charset="0"/>
                <a:cs typeface="Times New Roman" panose="02020603050405020304" pitchFamily="18" charset="0"/>
              </a:rPr>
              <a:t> hay </a:t>
            </a:r>
            <a:r>
              <a:rPr lang="vi-VN" sz="3600" dirty="0" err="1">
                <a:latin typeface="Times New Roman" panose="02020603050405020304" pitchFamily="18" charset="0"/>
                <a:cs typeface="Times New Roman" panose="02020603050405020304" pitchFamily="18" charset="0"/>
              </a:rPr>
              <a:t>khám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phá</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từ</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đó</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có</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được</a:t>
            </a:r>
            <a:r>
              <a:rPr lang="vi-VN" sz="3600" dirty="0">
                <a:latin typeface="Times New Roman" panose="02020603050405020304" pitchFamily="18" charset="0"/>
                <a:cs typeface="Times New Roman" panose="02020603050405020304" pitchFamily="18" charset="0"/>
              </a:rPr>
              <a:t> câu </a:t>
            </a:r>
            <a:r>
              <a:rPr lang="vi-VN" sz="3600" dirty="0" err="1">
                <a:latin typeface="Times New Roman" panose="02020603050405020304" pitchFamily="18" charset="0"/>
                <a:cs typeface="Times New Roman" panose="02020603050405020304" pitchFamily="18" charset="0"/>
              </a:rPr>
              <a:t>trả</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lời</a:t>
            </a:r>
            <a:r>
              <a:rPr lang="vi-VN"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519671"/>
            <a:ext cx="10614842" cy="6976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1.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quan </a:t>
            </a:r>
            <a:r>
              <a:rPr lang="vi-VN" sz="4400" b="1" dirty="0" err="1">
                <a:solidFill>
                  <a:srgbClr val="7030A0"/>
                </a:solidFill>
                <a:latin typeface="Times New Roman" panose="02020603050405020304" pitchFamily="18" charset="0"/>
                <a:cs typeface="Times New Roman" panose="02020603050405020304" pitchFamily="18" charset="0"/>
              </a:rPr>
              <a:t>sát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ỗ dành sẵn cho Nội dung 5">
            <a:extLst>
              <a:ext uri="{FF2B5EF4-FFF2-40B4-BE49-F238E27FC236}">
                <a16:creationId xmlns:a16="http://schemas.microsoft.com/office/drawing/2014/main" id="{5F211090-E71B-45A3-BEB1-FFCA9C3C6442}"/>
              </a:ext>
            </a:extLst>
          </p:cNvPr>
          <p:cNvSpPr>
            <a:spLocks noGrp="1"/>
          </p:cNvSpPr>
          <p:nvPr>
            <p:ph idx="1"/>
          </p:nvPr>
        </p:nvSpPr>
        <p:spPr>
          <a:xfrm>
            <a:off x="639311" y="2012350"/>
            <a:ext cx="10911295" cy="3128449"/>
          </a:xfrm>
        </p:spPr>
        <p:txBody>
          <a:bodyPr>
            <a:normAutofit/>
          </a:bodyPr>
          <a:lstStyle/>
          <a:p>
            <a:pPr marL="0" indent="0" algn="just">
              <a:buNone/>
            </a:pPr>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404167"/>
            <a:ext cx="11121602"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1.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quan </a:t>
            </a:r>
            <a:r>
              <a:rPr lang="vi-VN" sz="4400" b="1" dirty="0" err="1">
                <a:solidFill>
                  <a:srgbClr val="7030A0"/>
                </a:solidFill>
                <a:latin typeface="Times New Roman" panose="02020603050405020304" pitchFamily="18" charset="0"/>
                <a:cs typeface="Times New Roman" panose="02020603050405020304" pitchFamily="18" charset="0"/>
              </a:rPr>
              <a:t>sát</a:t>
            </a:r>
            <a:endParaRPr lang="en-US" sz="4400" b="1" dirty="0">
              <a:solidFill>
                <a:srgbClr val="7030A0"/>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8A9AD1FA-89F7-B90B-D6A1-91A1DE0C8D0E}"/>
              </a:ext>
            </a:extLst>
          </p:cNvPr>
          <p:cNvPicPr>
            <a:picLocks noChangeAspect="1"/>
          </p:cNvPicPr>
          <p:nvPr/>
        </p:nvPicPr>
        <p:blipFill>
          <a:blip r:embed="rId2"/>
          <a:stretch>
            <a:fillRect/>
          </a:stretch>
        </p:blipFill>
        <p:spPr>
          <a:xfrm>
            <a:off x="205562" y="1377512"/>
            <a:ext cx="4674782" cy="3844285"/>
          </a:xfrm>
          <a:prstGeom prst="rect">
            <a:avLst/>
          </a:prstGeom>
        </p:spPr>
      </p:pic>
      <p:sp>
        <p:nvSpPr>
          <p:cNvPr id="7" name="Hộp Văn bản 6">
            <a:extLst>
              <a:ext uri="{FF2B5EF4-FFF2-40B4-BE49-F238E27FC236}">
                <a16:creationId xmlns:a16="http://schemas.microsoft.com/office/drawing/2014/main" id="{5F0F2719-107D-744A-8991-EAA2EC06BC4F}"/>
              </a:ext>
            </a:extLst>
          </p:cNvPr>
          <p:cNvSpPr txBox="1"/>
          <p:nvPr/>
        </p:nvSpPr>
        <p:spPr>
          <a:xfrm>
            <a:off x="205562" y="5455173"/>
            <a:ext cx="4674781" cy="630942"/>
          </a:xfrm>
          <a:prstGeom prst="rect">
            <a:avLst/>
          </a:prstGeom>
          <a:solidFill>
            <a:schemeClr val="accent2">
              <a:lumMod val="20000"/>
              <a:lumOff val="80000"/>
            </a:schemeClr>
          </a:solidFill>
        </p:spPr>
        <p:txBody>
          <a:bodyPr wrap="square" rtlCol="0">
            <a:spAutoFit/>
          </a:bodyPr>
          <a:lstStyle/>
          <a:p>
            <a:r>
              <a:rPr lang="vi-VN" sz="3500" dirty="0" err="1">
                <a:solidFill>
                  <a:srgbClr val="002060"/>
                </a:solidFill>
                <a:latin typeface="Times New Roman" panose="02020603050405020304" pitchFamily="18" charset="0"/>
                <a:cs typeface="Times New Roman" panose="02020603050405020304" pitchFamily="18" charset="0"/>
              </a:rPr>
              <a:t>Hiện</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tượng</a:t>
            </a:r>
            <a:r>
              <a:rPr lang="vi-VN" sz="3500" dirty="0">
                <a:solidFill>
                  <a:srgbClr val="002060"/>
                </a:solidFill>
                <a:latin typeface="Times New Roman" panose="02020603050405020304" pitchFamily="18" charset="0"/>
                <a:cs typeface="Times New Roman" panose="02020603050405020304" pitchFamily="18" charset="0"/>
              </a:rPr>
              <a:t> mưa </a:t>
            </a:r>
            <a:r>
              <a:rPr lang="vi-VN" sz="3500" dirty="0" err="1">
                <a:solidFill>
                  <a:srgbClr val="002060"/>
                </a:solidFill>
                <a:latin typeface="Times New Roman" panose="02020603050405020304" pitchFamily="18" charset="0"/>
                <a:cs typeface="Times New Roman" panose="02020603050405020304" pitchFamily="18" charset="0"/>
              </a:rPr>
              <a:t>tự</a:t>
            </a:r>
            <a:r>
              <a:rPr lang="vi-VN" sz="3500" dirty="0">
                <a:solidFill>
                  <a:srgbClr val="002060"/>
                </a:solidFill>
                <a:latin typeface="Times New Roman" panose="02020603050405020304" pitchFamily="18" charset="0"/>
                <a:cs typeface="Times New Roman" panose="02020603050405020304" pitchFamily="18" charset="0"/>
              </a:rPr>
              <a:t> nhiên</a:t>
            </a:r>
            <a:endParaRPr lang="en-US" sz="3500" dirty="0">
              <a:solidFill>
                <a:srgbClr val="002060"/>
              </a:solidFill>
              <a:latin typeface="Times New Roman" panose="02020603050405020304" pitchFamily="18" charset="0"/>
              <a:cs typeface="Times New Roman" panose="02020603050405020304" pitchFamily="18" charset="0"/>
            </a:endParaRPr>
          </a:p>
        </p:txBody>
      </p:sp>
      <p:sp>
        <p:nvSpPr>
          <p:cNvPr id="8" name="Bong bóng Ý nghĩ: Hình đám mây 7">
            <a:extLst>
              <a:ext uri="{FF2B5EF4-FFF2-40B4-BE49-F238E27FC236}">
                <a16:creationId xmlns:a16="http://schemas.microsoft.com/office/drawing/2014/main" id="{1CE8B4DE-4E87-66D6-1C5A-2ED0AE79D083}"/>
              </a:ext>
            </a:extLst>
          </p:cNvPr>
          <p:cNvSpPr/>
          <p:nvPr/>
        </p:nvSpPr>
        <p:spPr>
          <a:xfrm>
            <a:off x="4880343" y="1000131"/>
            <a:ext cx="7104012" cy="2860159"/>
          </a:xfrm>
          <a:prstGeom prst="cloudCallout">
            <a:avLst>
              <a:gd name="adj1" fmla="val -92597"/>
              <a:gd name="adj2" fmla="val -355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a:solidFill>
                  <a:srgbClr val="002060"/>
                </a:solidFill>
                <a:latin typeface="Times New Roman" panose="02020603050405020304" pitchFamily="18" charset="0"/>
                <a:cs typeface="Times New Roman" panose="02020603050405020304" pitchFamily="18" charset="0"/>
              </a:rPr>
              <a:t>Em </a:t>
            </a:r>
            <a:r>
              <a:rPr lang="vi-VN" sz="3500" dirty="0" err="1">
                <a:solidFill>
                  <a:srgbClr val="002060"/>
                </a:solidFill>
                <a:latin typeface="Times New Roman" panose="02020603050405020304" pitchFamily="18" charset="0"/>
                <a:cs typeface="Times New Roman" panose="02020603050405020304" pitchFamily="18" charset="0"/>
              </a:rPr>
              <a:t>hãy</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a:solidFill>
                  <a:srgbClr val="00B0F0"/>
                </a:solidFill>
                <a:latin typeface="Times New Roman" panose="02020603050405020304" pitchFamily="18" charset="0"/>
                <a:cs typeface="Times New Roman" panose="02020603050405020304" pitchFamily="18" charset="0"/>
              </a:rPr>
              <a:t>mô </a:t>
            </a:r>
            <a:r>
              <a:rPr lang="vi-VN" sz="3500" dirty="0" err="1">
                <a:solidFill>
                  <a:srgbClr val="00B0F0"/>
                </a:solidFill>
                <a:latin typeface="Times New Roman" panose="02020603050405020304" pitchFamily="18" charset="0"/>
                <a:cs typeface="Times New Roman" panose="02020603050405020304" pitchFamily="18" charset="0"/>
              </a:rPr>
              <a:t>tả</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hiện</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tượng</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xảy</a:t>
            </a:r>
            <a:r>
              <a:rPr lang="vi-VN" sz="3500" dirty="0">
                <a:solidFill>
                  <a:srgbClr val="00B0F0"/>
                </a:solidFill>
                <a:latin typeface="Times New Roman" panose="02020603050405020304" pitchFamily="18" charset="0"/>
                <a:cs typeface="Times New Roman" panose="02020603050405020304" pitchFamily="18" charset="0"/>
              </a:rPr>
              <a:t> ra </a:t>
            </a:r>
            <a:r>
              <a:rPr lang="vi-VN" sz="3500" dirty="0" err="1">
                <a:solidFill>
                  <a:srgbClr val="00B0F0"/>
                </a:solidFill>
                <a:latin typeface="Times New Roman" panose="02020603050405020304" pitchFamily="18" charset="0"/>
                <a:cs typeface="Times New Roman" panose="02020603050405020304" pitchFamily="18" charset="0"/>
              </a:rPr>
              <a:t>và</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B0F0"/>
                </a:solidFill>
                <a:latin typeface="Times New Roman" panose="02020603050405020304" pitchFamily="18" charset="0"/>
                <a:cs typeface="Times New Roman" panose="02020603050405020304" pitchFamily="18" charset="0"/>
              </a:rPr>
              <a:t>đặt</a:t>
            </a:r>
            <a:r>
              <a:rPr lang="vi-VN" sz="3500" dirty="0">
                <a:solidFill>
                  <a:srgbClr val="00B0F0"/>
                </a:solidFill>
                <a:latin typeface="Times New Roman" panose="02020603050405020304" pitchFamily="18" charset="0"/>
                <a:cs typeface="Times New Roman" panose="02020603050405020304" pitchFamily="18" charset="0"/>
              </a:rPr>
              <a:t> ra câu </a:t>
            </a:r>
            <a:r>
              <a:rPr lang="vi-VN" sz="3500" dirty="0" err="1">
                <a:solidFill>
                  <a:srgbClr val="00B0F0"/>
                </a:solidFill>
                <a:latin typeface="Times New Roman" panose="02020603050405020304" pitchFamily="18" charset="0"/>
                <a:cs typeface="Times New Roman" panose="02020603050405020304" pitchFamily="18" charset="0"/>
              </a:rPr>
              <a:t>hỏi</a:t>
            </a:r>
            <a:r>
              <a:rPr lang="vi-VN" sz="3500" dirty="0">
                <a:solidFill>
                  <a:srgbClr val="00B0F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cần</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tìm</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hiểu</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khám</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phá</a:t>
            </a:r>
            <a:r>
              <a:rPr lang="vi-VN" sz="3500" dirty="0">
                <a:solidFill>
                  <a:srgbClr val="002060"/>
                </a:solidFill>
                <a:latin typeface="Times New Roman" panose="02020603050405020304" pitchFamily="18" charset="0"/>
                <a:cs typeface="Times New Roman" panose="02020603050405020304" pitchFamily="18" charset="0"/>
              </a:rPr>
              <a:t>?</a:t>
            </a:r>
            <a:endParaRPr lang="en-US" sz="3500" dirty="0">
              <a:solidFill>
                <a:srgbClr val="00206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id="{5F051C68-8D60-0D35-9A6A-F1B2ECF87BE6}"/>
              </a:ext>
            </a:extLst>
          </p:cNvPr>
          <p:cNvSpPr txBox="1"/>
          <p:nvPr/>
        </p:nvSpPr>
        <p:spPr>
          <a:xfrm>
            <a:off x="4982110" y="3957273"/>
            <a:ext cx="7104012" cy="2246769"/>
          </a:xfrm>
          <a:prstGeom prst="rect">
            <a:avLst/>
          </a:prstGeom>
          <a:solidFill>
            <a:schemeClr val="accent6">
              <a:lumMod val="40000"/>
              <a:lumOff val="60000"/>
            </a:schemeClr>
          </a:solidFill>
        </p:spPr>
        <p:txBody>
          <a:bodyPr wrap="square" rtlCol="0">
            <a:spAutoFit/>
          </a:bodyPr>
          <a:lstStyle/>
          <a:p>
            <a:pPr algn="just"/>
            <a:r>
              <a:rPr lang="vi-VN" sz="3500" dirty="0">
                <a:solidFill>
                  <a:srgbClr val="002060"/>
                </a:solidFill>
                <a:latin typeface="Times New Roman" panose="02020603050405020304" pitchFamily="18" charset="0"/>
                <a:cs typeface="Times New Roman" panose="02020603050405020304" pitchFamily="18" charset="0"/>
              </a:rPr>
              <a:t>   Hiện tượng: </a:t>
            </a:r>
            <a:r>
              <a:rPr lang="vi-VN" sz="3500" u="none" strike="noStrike" spc="0" dirty="0">
                <a:solidFill>
                  <a:srgbClr val="002060"/>
                </a:solidFill>
                <a:effectLst/>
                <a:latin typeface="Times New Roman" panose="02020603050405020304" pitchFamily="18" charset="0"/>
                <a:ea typeface="Segoe UI" panose="020B0502040204020203" pitchFamily="34" charset="0"/>
                <a:cs typeface="Times New Roman" panose="02020603050405020304" pitchFamily="18" charset="0"/>
              </a:rPr>
              <a:t>Bằng mắt ta thấy có những giọt nước rơi từ trên trời xuống, </a:t>
            </a:r>
            <a:r>
              <a:rPr lang="en-US" sz="3500" u="none" strike="noStrike" spc="0" dirty="0">
                <a:solidFill>
                  <a:srgbClr val="002060"/>
                </a:solidFill>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ta gọi đó là hiện tượng mưa rơi.</a:t>
            </a:r>
            <a:endParaRPr lang="en-US"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endParaRPr>
          </a:p>
          <a:p>
            <a:pPr algn="just"/>
            <a:endParaRPr lang="en-US" sz="3500" dirty="0">
              <a:solidFill>
                <a:srgbClr val="002060"/>
              </a:solidFill>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BC166FC4-C30C-C559-F6E1-87E290C3AB35}"/>
              </a:ext>
            </a:extLst>
          </p:cNvPr>
          <p:cNvSpPr txBox="1"/>
          <p:nvPr/>
        </p:nvSpPr>
        <p:spPr>
          <a:xfrm>
            <a:off x="4982110" y="3957273"/>
            <a:ext cx="7104012" cy="1169551"/>
          </a:xfrm>
          <a:prstGeom prst="rect">
            <a:avLst/>
          </a:prstGeom>
          <a:solidFill>
            <a:schemeClr val="accent6">
              <a:lumMod val="40000"/>
              <a:lumOff val="60000"/>
            </a:schemeClr>
          </a:solidFill>
        </p:spPr>
        <p:txBody>
          <a:bodyPr wrap="square" rtlCol="0">
            <a:spAutoFit/>
          </a:bodyPr>
          <a:lstStyle/>
          <a:p>
            <a:pPr algn="just"/>
            <a:r>
              <a:rPr lang="vi-VN" sz="3500" dirty="0" err="1">
                <a:solidFill>
                  <a:srgbClr val="002060"/>
                </a:solidFill>
                <a:latin typeface="Times New Roman" panose="02020603050405020304" pitchFamily="18" charset="0"/>
                <a:cs typeface="Times New Roman" panose="02020603050405020304" pitchFamily="18" charset="0"/>
              </a:rPr>
              <a:t>Đặt</a:t>
            </a:r>
            <a:r>
              <a:rPr lang="vi-VN" sz="3500" dirty="0">
                <a:solidFill>
                  <a:srgbClr val="002060"/>
                </a:solidFill>
                <a:latin typeface="Times New Roman" panose="02020603050405020304" pitchFamily="18" charset="0"/>
                <a:cs typeface="Times New Roman" panose="02020603050405020304" pitchFamily="18" charset="0"/>
              </a:rPr>
              <a:t> câu </a:t>
            </a:r>
            <a:r>
              <a:rPr lang="vi-VN" sz="3500" dirty="0" err="1">
                <a:solidFill>
                  <a:srgbClr val="002060"/>
                </a:solidFill>
                <a:latin typeface="Times New Roman" panose="02020603050405020304" pitchFamily="18" charset="0"/>
                <a:cs typeface="Times New Roman" panose="02020603050405020304" pitchFamily="18" charset="0"/>
              </a:rPr>
              <a:t>hỏi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Vì</a:t>
            </a:r>
            <a:r>
              <a:rPr lang="vi-VN" sz="3500" dirty="0">
                <a:solidFill>
                  <a:srgbClr val="002060"/>
                </a:solidFill>
                <a:latin typeface="Times New Roman" panose="02020603050405020304" pitchFamily="18" charset="0"/>
                <a:cs typeface="Times New Roman" panose="02020603050405020304" pitchFamily="18" charset="0"/>
              </a:rPr>
              <a:t> sao </a:t>
            </a:r>
            <a:r>
              <a:rPr lang="vi-VN" sz="3500" dirty="0" err="1">
                <a:solidFill>
                  <a:srgbClr val="002060"/>
                </a:solidFill>
                <a:latin typeface="Times New Roman" panose="02020603050405020304" pitchFamily="18" charset="0"/>
                <a:cs typeface="Times New Roman" panose="02020603050405020304" pitchFamily="18" charset="0"/>
              </a:rPr>
              <a:t>lại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có</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hiện</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tượng</a:t>
            </a:r>
            <a:r>
              <a:rPr lang="vi-VN" sz="3500" dirty="0">
                <a:solidFill>
                  <a:srgbClr val="002060"/>
                </a:solidFill>
                <a:latin typeface="Times New Roman" panose="02020603050405020304" pitchFamily="18" charset="0"/>
                <a:cs typeface="Times New Roman" panose="02020603050405020304" pitchFamily="18" charset="0"/>
              </a:rPr>
              <a:t> mưa trong </a:t>
            </a:r>
            <a:r>
              <a:rPr lang="vi-VN" sz="3500" dirty="0" err="1">
                <a:solidFill>
                  <a:srgbClr val="002060"/>
                </a:solidFill>
                <a:latin typeface="Times New Roman" panose="02020603050405020304" pitchFamily="18" charset="0"/>
                <a:cs typeface="Times New Roman" panose="02020603050405020304" pitchFamily="18" charset="0"/>
              </a:rPr>
              <a:t>tự</a:t>
            </a:r>
            <a:r>
              <a:rPr lang="vi-VN" sz="3500" dirty="0">
                <a:solidFill>
                  <a:srgbClr val="002060"/>
                </a:solidFill>
                <a:latin typeface="Times New Roman" panose="02020603050405020304" pitchFamily="18" charset="0"/>
                <a:cs typeface="Times New Roman" panose="02020603050405020304" pitchFamily="18" charset="0"/>
              </a:rPr>
              <a:t> nhiên?</a:t>
            </a:r>
            <a:endParaRPr lang="en-US" sz="3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7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676BC-6D88-4677-9146-6F3E0FBBF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305" y="0"/>
            <a:ext cx="5774252" cy="4007603"/>
          </a:xfrm>
          <a:prstGeom prst="rect">
            <a:avLst/>
          </a:prstGeom>
        </p:spPr>
      </p:pic>
      <p:pic>
        <p:nvPicPr>
          <p:cNvPr id="1030" name="Picture 6" descr="Tại sao đàn chim di cư lại bay theo đội hình chữ V ngược? - DKN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 y="3778885"/>
            <a:ext cx="6583279" cy="29889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EA0BC0-F31E-406B-AE52-40A1881DE447}"/>
              </a:ext>
            </a:extLst>
          </p:cNvPr>
          <p:cNvSpPr txBox="1"/>
          <p:nvPr/>
        </p:nvSpPr>
        <p:spPr>
          <a:xfrm>
            <a:off x="6864702" y="4114165"/>
            <a:ext cx="5182518" cy="206210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của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a:t>
            </a:r>
          </a:p>
        </p:txBody>
      </p:sp>
      <p:pic>
        <p:nvPicPr>
          <p:cNvPr id="11" name="Hình ảnh 4">
            <a:extLst>
              <a:ext uri="{FF2B5EF4-FFF2-40B4-BE49-F238E27FC236}">
                <a16:creationId xmlns:a16="http://schemas.microsoft.com/office/drawing/2014/main" id="{44644D1C-FB3B-483C-8425-64371C6326B0}"/>
              </a:ext>
            </a:extLst>
          </p:cNvPr>
          <p:cNvPicPr>
            <a:picLocks noChangeAspect="1"/>
          </p:cNvPicPr>
          <p:nvPr/>
        </p:nvPicPr>
        <p:blipFill>
          <a:blip r:embed="rId4"/>
          <a:stretch>
            <a:fillRect/>
          </a:stretch>
        </p:blipFill>
        <p:spPr>
          <a:xfrm>
            <a:off x="144780" y="-192504"/>
            <a:ext cx="6438498" cy="39713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p:txBody>
          <a:bodyPr>
            <a:normAutofit/>
          </a:bodyPr>
          <a:lstStyle/>
          <a:p>
            <a:pPr>
              <a:buFontTx/>
              <a:buChar char="-"/>
            </a:pPr>
            <a:r>
              <a:rPr lang="vi-VN" sz="4000" dirty="0">
                <a:latin typeface="Times New Roman" panose="02020603050405020304" pitchFamily="18" charset="0"/>
                <a:cs typeface="Times New Roman" panose="02020603050405020304" pitchFamily="18" charset="0"/>
              </a:rPr>
              <a:t>Thu </a:t>
            </a:r>
            <a:r>
              <a:rPr lang="vi-VN" sz="4000" dirty="0" err="1">
                <a:latin typeface="Times New Roman" panose="02020603050405020304" pitchFamily="18" charset="0"/>
                <a:cs typeface="Times New Roman" panose="02020603050405020304" pitchFamily="18" charset="0"/>
              </a:rPr>
              <a:t>thập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mẫu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vật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dữ</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liệu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nghiên </a:t>
            </a:r>
            <a:r>
              <a:rPr lang="vi-VN" sz="4000" dirty="0" err="1">
                <a:latin typeface="Times New Roman" panose="02020603050405020304" pitchFamily="18" charset="0"/>
                <a:cs typeface="Times New Roman" panose="02020603050405020304" pitchFamily="18" charset="0"/>
              </a:rPr>
              <a:t>cứu</a:t>
            </a:r>
            <a:r>
              <a:rPr lang="vi-VN" sz="4000" dirty="0">
                <a:latin typeface="Times New Roman" panose="02020603050405020304" pitchFamily="18" charset="0"/>
                <a:cs typeface="Times New Roman" panose="02020603050405020304" pitchFamily="18" charset="0"/>
              </a:rPr>
              <a:t>.</a:t>
            </a:r>
          </a:p>
          <a:p>
            <a:pPr>
              <a:buFontTx/>
              <a:buChar char="-"/>
            </a:pPr>
            <a:r>
              <a:rPr lang="vi-VN" sz="4000" dirty="0" err="1">
                <a:latin typeface="Times New Roman" panose="02020603050405020304" pitchFamily="18" charset="0"/>
                <a:cs typeface="Times New Roman" panose="02020603050405020304" pitchFamily="18" charset="0"/>
              </a:rPr>
              <a:t>Lựa</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chọn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mẫu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vật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dữ</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liệu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cùng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đặc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điểm</a:t>
            </a:r>
            <a:r>
              <a:rPr lang="vi-VN" sz="4000" dirty="0">
                <a:latin typeface="Times New Roman" panose="02020603050405020304" pitchFamily="18" charset="0"/>
                <a:cs typeface="Times New Roman" panose="02020603050405020304" pitchFamily="18" charset="0"/>
              </a:rPr>
              <a:t> chung </a:t>
            </a:r>
            <a:r>
              <a:rPr lang="vi-VN" sz="4000" dirty="0" err="1">
                <a:latin typeface="Times New Roman" panose="02020603050405020304" pitchFamily="18" charset="0"/>
                <a:cs typeface="Times New Roman" panose="02020603050405020304" pitchFamily="18" charset="0"/>
              </a:rPr>
              <a:t>giống</a:t>
            </a:r>
            <a:r>
              <a:rPr lang="vi-VN" sz="4000" dirty="0">
                <a:latin typeface="Times New Roman" panose="02020603050405020304" pitchFamily="18" charset="0"/>
                <a:cs typeface="Times New Roman" panose="02020603050405020304" pitchFamily="18" charset="0"/>
              </a:rPr>
              <a:t> nhau.</a:t>
            </a:r>
          </a:p>
          <a:p>
            <a:pPr>
              <a:buFontTx/>
              <a:buChar char="-"/>
            </a:pPr>
            <a:r>
              <a:rPr lang="vi-VN" sz="4000" dirty="0">
                <a:latin typeface="Times New Roman" panose="02020603050405020304" pitchFamily="18" charset="0"/>
                <a:cs typeface="Times New Roman" panose="02020603050405020304" pitchFamily="18" charset="0"/>
              </a:rPr>
              <a:t>Sau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xếp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chúng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thành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nhóm</a:t>
            </a:r>
            <a:r>
              <a:rPr lang="vi-VN" sz="4000" dirty="0">
                <a:latin typeface="Times New Roman" panose="02020603050405020304" pitchFamily="18" charset="0"/>
                <a:cs typeface="Times New Roman" panose="02020603050405020304" pitchFamily="18" charset="0"/>
              </a:rPr>
              <a:t>. </a:t>
            </a:r>
          </a:p>
          <a:p>
            <a:pPr>
              <a:buFontTx/>
              <a:buChar char="-"/>
            </a:pPr>
            <a:endParaRPr lang="en-US"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760396"/>
            <a:ext cx="6270903" cy="7745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rgbClr val="7030A0"/>
                </a:solidFill>
                <a:latin typeface="Times New Roman" panose="02020603050405020304" pitchFamily="18" charset="0"/>
                <a:cs typeface="Times New Roman" panose="02020603050405020304" pitchFamily="18" charset="0"/>
              </a:rPr>
              <a:t>2. </a:t>
            </a:r>
            <a:r>
              <a:rPr lang="vi-VN" sz="4400" dirty="0" err="1">
                <a:solidFill>
                  <a:srgbClr val="7030A0"/>
                </a:solidFill>
                <a:latin typeface="Times New Roman" panose="02020603050405020304" pitchFamily="18" charset="0"/>
                <a:cs typeface="Times New Roman" panose="02020603050405020304" pitchFamily="18" charset="0"/>
              </a:rPr>
              <a:t>Kĩ</a:t>
            </a:r>
            <a:r>
              <a:rPr lang="vi-VN" sz="4400" dirty="0">
                <a:solidFill>
                  <a:srgbClr val="7030A0"/>
                </a:solidFill>
                <a:latin typeface="Times New Roman" panose="02020603050405020304" pitchFamily="18" charset="0"/>
                <a:cs typeface="Times New Roman" panose="02020603050405020304" pitchFamily="18" charset="0"/>
              </a:rPr>
              <a:t> năng phân </a:t>
            </a:r>
            <a:r>
              <a:rPr lang="vi-VN" sz="4400" dirty="0" err="1">
                <a:solidFill>
                  <a:srgbClr val="7030A0"/>
                </a:solidFill>
                <a:latin typeface="Times New Roman" panose="02020603050405020304" pitchFamily="18" charset="0"/>
                <a:cs typeface="Times New Roman" panose="02020603050405020304" pitchFamily="18" charset="0"/>
              </a:rPr>
              <a:t>loại</a:t>
            </a:r>
            <a:endParaRPr lang="en-US" sz="4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534158" y="298382"/>
            <a:ext cx="5561842" cy="6783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rgbClr val="7030A0"/>
                </a:solidFill>
                <a:latin typeface="Times New Roman" panose="02020603050405020304" pitchFamily="18" charset="0"/>
                <a:cs typeface="Times New Roman" panose="02020603050405020304" pitchFamily="18" charset="0"/>
              </a:rPr>
              <a:t>2. </a:t>
            </a:r>
            <a:r>
              <a:rPr lang="vi-VN" sz="4400" dirty="0" err="1">
                <a:solidFill>
                  <a:srgbClr val="7030A0"/>
                </a:solidFill>
                <a:latin typeface="Times New Roman" panose="02020603050405020304" pitchFamily="18" charset="0"/>
                <a:cs typeface="Times New Roman" panose="02020603050405020304" pitchFamily="18" charset="0"/>
              </a:rPr>
              <a:t>Kĩ</a:t>
            </a:r>
            <a:r>
              <a:rPr lang="vi-VN" sz="4400" dirty="0">
                <a:solidFill>
                  <a:srgbClr val="7030A0"/>
                </a:solidFill>
                <a:latin typeface="Times New Roman" panose="02020603050405020304" pitchFamily="18" charset="0"/>
                <a:cs typeface="Times New Roman" panose="02020603050405020304" pitchFamily="18" charset="0"/>
              </a:rPr>
              <a:t> năng phân </a:t>
            </a:r>
            <a:r>
              <a:rPr lang="vi-VN" sz="4400" dirty="0" err="1">
                <a:solidFill>
                  <a:srgbClr val="7030A0"/>
                </a:solidFill>
                <a:latin typeface="Times New Roman" panose="02020603050405020304" pitchFamily="18" charset="0"/>
                <a:cs typeface="Times New Roman" panose="02020603050405020304" pitchFamily="18" charset="0"/>
              </a:rPr>
              <a:t>loại</a:t>
            </a:r>
            <a:endParaRPr lang="en-US" sz="4400" dirty="0">
              <a:solidFill>
                <a:srgbClr val="7030A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F0F2719-107D-744A-8991-EAA2EC06BC4F}"/>
              </a:ext>
            </a:extLst>
          </p:cNvPr>
          <p:cNvSpPr txBox="1"/>
          <p:nvPr/>
        </p:nvSpPr>
        <p:spPr>
          <a:xfrm>
            <a:off x="86283" y="5684502"/>
            <a:ext cx="4895827" cy="553998"/>
          </a:xfrm>
          <a:prstGeom prst="rect">
            <a:avLst/>
          </a:prstGeom>
          <a:solidFill>
            <a:schemeClr val="accent2">
              <a:lumMod val="20000"/>
              <a:lumOff val="80000"/>
            </a:schemeClr>
          </a:solidFill>
        </p:spPr>
        <p:txBody>
          <a:bodyPr wrap="square" rtlCol="0">
            <a:spAutoFit/>
          </a:bodyPr>
          <a:lstStyle/>
          <a:p>
            <a:r>
              <a:rPr lang="vi-VN" sz="3000" dirty="0" err="1">
                <a:solidFill>
                  <a:srgbClr val="002060"/>
                </a:solidFill>
                <a:latin typeface="Times New Roman" panose="02020603050405020304" pitchFamily="18" charset="0"/>
                <a:cs typeface="Times New Roman" panose="02020603050405020304" pitchFamily="18" charset="0"/>
              </a:rPr>
              <a:t>Một</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số</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loài</a:t>
            </a:r>
            <a:r>
              <a:rPr lang="vi-VN" sz="3000" dirty="0">
                <a:solidFill>
                  <a:srgbClr val="002060"/>
                </a:solidFill>
                <a:latin typeface="Times New Roman" panose="02020603050405020304" pitchFamily="18" charset="0"/>
                <a:cs typeface="Times New Roman" panose="02020603050405020304" pitchFamily="18" charset="0"/>
              </a:rPr>
              <a:t> ĐV trong </a:t>
            </a:r>
            <a:r>
              <a:rPr lang="vi-VN" sz="3000" dirty="0" err="1">
                <a:solidFill>
                  <a:srgbClr val="002060"/>
                </a:solidFill>
                <a:latin typeface="Times New Roman" panose="02020603050405020304" pitchFamily="18" charset="0"/>
                <a:cs typeface="Times New Roman" panose="02020603050405020304" pitchFamily="18" charset="0"/>
              </a:rPr>
              <a:t>tự</a:t>
            </a:r>
            <a:r>
              <a:rPr lang="vi-VN" sz="3000" dirty="0">
                <a:solidFill>
                  <a:srgbClr val="002060"/>
                </a:solidFill>
                <a:latin typeface="Times New Roman" panose="02020603050405020304" pitchFamily="18" charset="0"/>
                <a:cs typeface="Times New Roman" panose="02020603050405020304" pitchFamily="18" charset="0"/>
              </a:rPr>
              <a:t> nhiên </a:t>
            </a:r>
            <a:endParaRPr lang="en-US" sz="3000" dirty="0">
              <a:solidFill>
                <a:srgbClr val="002060"/>
              </a:solidFill>
              <a:latin typeface="Times New Roman" panose="02020603050405020304" pitchFamily="18" charset="0"/>
              <a:cs typeface="Times New Roman" panose="02020603050405020304" pitchFamily="18" charset="0"/>
            </a:endParaRPr>
          </a:p>
        </p:txBody>
      </p:sp>
      <p:pic>
        <p:nvPicPr>
          <p:cNvPr id="10" name="image41.jpeg">
            <a:extLst>
              <a:ext uri="{FF2B5EF4-FFF2-40B4-BE49-F238E27FC236}">
                <a16:creationId xmlns:a16="http://schemas.microsoft.com/office/drawing/2014/main" id="{D28644B9-2F8C-08BF-09BA-6DC6806D8A0B}"/>
              </a:ext>
            </a:extLst>
          </p:cNvPr>
          <p:cNvPicPr>
            <a:picLocks noChangeAspect="1"/>
          </p:cNvPicPr>
          <p:nvPr/>
        </p:nvPicPr>
        <p:blipFill>
          <a:blip r:embed="rId2" cstate="print"/>
          <a:stretch>
            <a:fillRect/>
          </a:stretch>
        </p:blipFill>
        <p:spPr>
          <a:xfrm>
            <a:off x="103795" y="1317091"/>
            <a:ext cx="4895827" cy="4294422"/>
          </a:xfrm>
          <a:prstGeom prst="rect">
            <a:avLst/>
          </a:prstGeom>
        </p:spPr>
      </p:pic>
      <p:sp>
        <p:nvSpPr>
          <p:cNvPr id="8" name="Bong bóng Ý nghĩ: Hình đám mây 7">
            <a:extLst>
              <a:ext uri="{FF2B5EF4-FFF2-40B4-BE49-F238E27FC236}">
                <a16:creationId xmlns:a16="http://schemas.microsoft.com/office/drawing/2014/main" id="{1CE8B4DE-4E87-66D6-1C5A-2ED0AE79D083}"/>
              </a:ext>
            </a:extLst>
          </p:cNvPr>
          <p:cNvSpPr/>
          <p:nvPr/>
        </p:nvSpPr>
        <p:spPr>
          <a:xfrm>
            <a:off x="5087988" y="542917"/>
            <a:ext cx="7104012" cy="2157661"/>
          </a:xfrm>
          <a:prstGeom prst="cloudCallout">
            <a:avLst>
              <a:gd name="adj1" fmla="val -85602"/>
              <a:gd name="adj2" fmla="val 91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a:solidFill>
                  <a:schemeClr val="tx1"/>
                </a:solidFill>
                <a:latin typeface="Times New Roman" panose="02020603050405020304" pitchFamily="18" charset="0"/>
                <a:cs typeface="Times New Roman" panose="02020603050405020304" pitchFamily="18" charset="0"/>
              </a:rPr>
              <a:t>Phân </a:t>
            </a:r>
            <a:r>
              <a:rPr lang="vi-VN" sz="3500" dirty="0" err="1">
                <a:solidFill>
                  <a:schemeClr val="tx1"/>
                </a:solidFill>
                <a:latin typeface="Times New Roman" panose="02020603050405020304" pitchFamily="18" charset="0"/>
                <a:cs typeface="Times New Roman" panose="02020603050405020304" pitchFamily="18" charset="0"/>
              </a:rPr>
              <a:t>loại</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ĐVcó</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đặc</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điểm</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giống</a:t>
            </a:r>
            <a:r>
              <a:rPr lang="vi-VN" sz="3500" dirty="0">
                <a:solidFill>
                  <a:schemeClr val="tx1"/>
                </a:solidFill>
                <a:latin typeface="Times New Roman" panose="02020603050405020304" pitchFamily="18" charset="0"/>
                <a:cs typeface="Times New Roman" panose="02020603050405020304" pitchFamily="18" charset="0"/>
              </a:rPr>
              <a:t> nhau </a:t>
            </a:r>
            <a:r>
              <a:rPr lang="vi-VN" sz="3500" dirty="0" err="1">
                <a:solidFill>
                  <a:schemeClr val="tx1"/>
                </a:solidFill>
                <a:latin typeface="Times New Roman" panose="02020603050405020304" pitchFamily="18" charset="0"/>
                <a:cs typeface="Times New Roman" panose="02020603050405020304" pitchFamily="18" charset="0"/>
              </a:rPr>
              <a:t>rồi</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xếp</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chúng</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vào</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từng</a:t>
            </a:r>
            <a:r>
              <a:rPr lang="vi-VN" sz="3500" dirty="0">
                <a:solidFill>
                  <a:schemeClr val="tx1"/>
                </a:solidFill>
                <a:latin typeface="Times New Roman" panose="02020603050405020304" pitchFamily="18" charset="0"/>
                <a:cs typeface="Times New Roman" panose="02020603050405020304" pitchFamily="18" charset="0"/>
              </a:rPr>
              <a:t> </a:t>
            </a:r>
            <a:r>
              <a:rPr lang="vi-VN" sz="3500" dirty="0" err="1">
                <a:solidFill>
                  <a:schemeClr val="tx1"/>
                </a:solidFill>
                <a:latin typeface="Times New Roman" panose="02020603050405020304" pitchFamily="18" charset="0"/>
                <a:cs typeface="Times New Roman" panose="02020603050405020304" pitchFamily="18" charset="0"/>
              </a:rPr>
              <a:t>nhóm</a:t>
            </a:r>
            <a:r>
              <a:rPr lang="vi-VN" sz="3500" dirty="0">
                <a:solidFill>
                  <a:schemeClr val="tx1"/>
                </a:solidFill>
                <a:latin typeface="Times New Roman" panose="02020603050405020304" pitchFamily="18" charset="0"/>
                <a:cs typeface="Times New Roman" panose="02020603050405020304" pitchFamily="18" charset="0"/>
              </a:rPr>
              <a:t>?</a:t>
            </a:r>
            <a:endParaRPr lang="en-US" sz="3500" dirty="0">
              <a:solidFill>
                <a:schemeClr val="tx1"/>
              </a:solidFill>
              <a:latin typeface="Times New Roman" panose="02020603050405020304" pitchFamily="18" charset="0"/>
              <a:cs typeface="Times New Roman" panose="02020603050405020304" pitchFamily="18" charset="0"/>
            </a:endParaRPr>
          </a:p>
        </p:txBody>
      </p:sp>
      <p:graphicFrame>
        <p:nvGraphicFramePr>
          <p:cNvPr id="14" name="Sơ đồ 13">
            <a:extLst>
              <a:ext uri="{FF2B5EF4-FFF2-40B4-BE49-F238E27FC236}">
                <a16:creationId xmlns:a16="http://schemas.microsoft.com/office/drawing/2014/main" id="{A9071E9C-3319-81E4-C42C-560A94C0E6C7}"/>
              </a:ext>
            </a:extLst>
          </p:cNvPr>
          <p:cNvGraphicFramePr/>
          <p:nvPr>
            <p:extLst>
              <p:ext uri="{D42A27DB-BD31-4B8C-83A1-F6EECF244321}">
                <p14:modId xmlns:p14="http://schemas.microsoft.com/office/powerpoint/2010/main" val="1589798860"/>
              </p:ext>
            </p:extLst>
          </p:nvPr>
        </p:nvGraphicFramePr>
        <p:xfrm>
          <a:off x="5138377" y="2700578"/>
          <a:ext cx="6914476" cy="348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Hộp Văn bản 8">
            <a:extLst>
              <a:ext uri="{FF2B5EF4-FFF2-40B4-BE49-F238E27FC236}">
                <a16:creationId xmlns:a16="http://schemas.microsoft.com/office/drawing/2014/main" id="{BC166FC4-C30C-C559-F6E1-87E290C3AB35}"/>
              </a:ext>
            </a:extLst>
          </p:cNvPr>
          <p:cNvSpPr txBox="1"/>
          <p:nvPr/>
        </p:nvSpPr>
        <p:spPr>
          <a:xfrm>
            <a:off x="633550" y="1664579"/>
            <a:ext cx="11121602" cy="1938992"/>
          </a:xfrm>
          <a:prstGeom prst="rect">
            <a:avLst/>
          </a:prstGeom>
          <a:solidFill>
            <a:schemeClr val="accent6">
              <a:lumMod val="40000"/>
              <a:lumOff val="60000"/>
            </a:schemeClr>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Theo em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quan </a:t>
            </a:r>
            <a:r>
              <a:rPr lang="vi-VN" sz="4000" dirty="0" err="1">
                <a:latin typeface="Times New Roman" panose="02020603050405020304" pitchFamily="18" charset="0"/>
                <a:cs typeface="Times New Roman" panose="02020603050405020304" pitchFamily="18" charset="0"/>
              </a:rPr>
              <a:t>sát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phân </a:t>
            </a:r>
            <a:r>
              <a:rPr lang="vi-VN" sz="4000" dirty="0" err="1">
                <a:latin typeface="Times New Roman" panose="02020603050405020304" pitchFamily="18" charset="0"/>
                <a:cs typeface="Times New Roman" panose="02020603050405020304" pitchFamily="18" charset="0"/>
              </a:rPr>
              <a:t>loại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thường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dụng</a:t>
            </a:r>
            <a:r>
              <a:rPr lang="vi-VN" sz="4000" dirty="0">
                <a:latin typeface="Times New Roman" panose="02020603050405020304" pitchFamily="18" charset="0"/>
                <a:cs typeface="Times New Roman" panose="02020603050405020304" pitchFamily="18" charset="0"/>
              </a:rPr>
              <a:t> ở </a:t>
            </a:r>
            <a:r>
              <a:rPr lang="vi-VN" sz="4000" dirty="0" err="1">
                <a:latin typeface="Times New Roman" panose="02020603050405020304" pitchFamily="18" charset="0"/>
                <a:cs typeface="Times New Roman" panose="02020603050405020304" pitchFamily="18" charset="0"/>
              </a:rPr>
              <a:t>bước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nào</a:t>
            </a:r>
            <a:r>
              <a:rPr lang="vi-VN" sz="4000" dirty="0">
                <a:latin typeface="Times New Roman" panose="02020603050405020304" pitchFamily="18" charset="0"/>
                <a:cs typeface="Times New Roman" panose="02020603050405020304" pitchFamily="18" charset="0"/>
              </a:rPr>
              <a:t> trong phương </a:t>
            </a:r>
            <a:r>
              <a:rPr lang="vi-VN" sz="4000" dirty="0" err="1">
                <a:latin typeface="Times New Roman" panose="02020603050405020304" pitchFamily="18" charset="0"/>
                <a:cs typeface="Times New Roman" panose="02020603050405020304" pitchFamily="18" charset="0"/>
              </a:rPr>
              <a:t>pháp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tìm</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hiểu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tự</a:t>
            </a:r>
            <a:r>
              <a:rPr lang="vi-VN" sz="4000" dirty="0">
                <a:latin typeface="Times New Roman" panose="02020603050405020304" pitchFamily="18" charset="0"/>
                <a:cs typeface="Times New Roman" panose="02020603050405020304" pitchFamily="18" charset="0"/>
              </a:rPr>
              <a:t> nhiên ?</a:t>
            </a:r>
            <a:endParaRPr lang="en-US" sz="4000" dirty="0">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id="{E18FF084-4623-F4BA-B2C8-FD6349B6C196}"/>
              </a:ext>
            </a:extLst>
          </p:cNvPr>
          <p:cNvSpPr txBox="1"/>
          <p:nvPr/>
        </p:nvSpPr>
        <p:spPr>
          <a:xfrm>
            <a:off x="702644" y="4034448"/>
            <a:ext cx="10193154" cy="1938992"/>
          </a:xfrm>
          <a:prstGeom prst="rect">
            <a:avLst/>
          </a:prstGeom>
          <a:solidFill>
            <a:schemeClr val="accent3">
              <a:lumMod val="20000"/>
              <a:lumOff val="80000"/>
            </a:schemeClr>
          </a:solidFill>
        </p:spPr>
        <p:txBody>
          <a:bodyPr wrap="square" rtlCol="0">
            <a:spAutoFit/>
          </a:bodyPr>
          <a:lstStyle/>
          <a:p>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C00000"/>
                </a:solidFill>
                <a:latin typeface="Times New Roman" panose="02020603050405020304" pitchFamily="18" charset="0"/>
                <a:cs typeface="Times New Roman" panose="02020603050405020304" pitchFamily="18" charset="0"/>
              </a:rPr>
              <a:t>bước</a:t>
            </a:r>
            <a:r>
              <a:rPr lang="vi-VN" sz="4000" dirty="0">
                <a:solidFill>
                  <a:srgbClr val="C00000"/>
                </a:solidFill>
                <a:latin typeface="Times New Roman" panose="02020603050405020304" pitchFamily="18" charset="0"/>
                <a:cs typeface="Times New Roman" panose="02020603050405020304" pitchFamily="18" charset="0"/>
              </a:rPr>
              <a:t> 1:</a:t>
            </a:r>
            <a:r>
              <a:rPr lang="vi-VN" sz="4000" dirty="0">
                <a:solidFill>
                  <a:srgbClr val="002060"/>
                </a:solidFill>
                <a:latin typeface="Times New Roman" panose="02020603050405020304" pitchFamily="18" charset="0"/>
                <a:cs typeface="Times New Roman" panose="02020603050405020304" pitchFamily="18" charset="0"/>
              </a:rPr>
              <a:t> Quan </a:t>
            </a:r>
            <a:r>
              <a:rPr lang="vi-VN" sz="4000" dirty="0" err="1">
                <a:solidFill>
                  <a:srgbClr val="002060"/>
                </a:solidFill>
                <a:latin typeface="Times New Roman" panose="02020603050405020304" pitchFamily="18" charset="0"/>
                <a:cs typeface="Times New Roman" panose="02020603050405020304" pitchFamily="18" charset="0"/>
              </a:rPr>
              <a:t>sát</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và</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đặt</a:t>
            </a:r>
            <a:r>
              <a:rPr lang="vi-VN" sz="4000" dirty="0">
                <a:solidFill>
                  <a:srgbClr val="002060"/>
                </a:solidFill>
                <a:latin typeface="Times New Roman" panose="02020603050405020304" pitchFamily="18" charset="0"/>
                <a:cs typeface="Times New Roman" panose="02020603050405020304" pitchFamily="18" charset="0"/>
              </a:rPr>
              <a:t> câu </a:t>
            </a:r>
            <a:r>
              <a:rPr lang="vi-VN" sz="4000" dirty="0" err="1">
                <a:solidFill>
                  <a:srgbClr val="002060"/>
                </a:solidFill>
                <a:latin typeface="Times New Roman" panose="02020603050405020304" pitchFamily="18" charset="0"/>
                <a:cs typeface="Times New Roman" panose="02020603050405020304" pitchFamily="18" charset="0"/>
              </a:rPr>
              <a:t>hỏi</a:t>
            </a:r>
            <a:r>
              <a:rPr lang="vi-VN" sz="4000" dirty="0">
                <a:solidFill>
                  <a:srgbClr val="002060"/>
                </a:solidFill>
                <a:latin typeface="Times New Roman" panose="02020603050405020304" pitchFamily="18" charset="0"/>
                <a:cs typeface="Times New Roman" panose="02020603050405020304" pitchFamily="18" charset="0"/>
              </a:rPr>
              <a:t> nghiên </a:t>
            </a:r>
            <a:r>
              <a:rPr lang="vi-VN" sz="4000" dirty="0" err="1">
                <a:solidFill>
                  <a:srgbClr val="002060"/>
                </a:solidFill>
                <a:latin typeface="Times New Roman" panose="02020603050405020304" pitchFamily="18" charset="0"/>
                <a:cs typeface="Times New Roman" panose="02020603050405020304" pitchFamily="18" charset="0"/>
              </a:rPr>
              <a:t>cứu</a:t>
            </a:r>
            <a:r>
              <a:rPr lang="vi-VN" sz="4000"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a:p>
            <a:pPr algn="just"/>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9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graphicEl>
                                              <a:dgm id="{44EAA2D5-8BA4-4768-B69E-4FD3084B342B}"/>
                                            </p:graphicEl>
                                          </p:spTgt>
                                        </p:tgtEl>
                                        <p:attrNameLst>
                                          <p:attrName>style.visibility</p:attrName>
                                        </p:attrNameLst>
                                      </p:cBhvr>
                                      <p:to>
                                        <p:strVal val="visible"/>
                                      </p:to>
                                    </p:set>
                                    <p:animEffect transition="in" filter="fade">
                                      <p:cBhvr>
                                        <p:cTn id="20" dur="1000"/>
                                        <p:tgtEl>
                                          <p:spTgt spid="14">
                                            <p:graphicEl>
                                              <a:dgm id="{44EAA2D5-8BA4-4768-B69E-4FD3084B342B}"/>
                                            </p:graphicEl>
                                          </p:spTgt>
                                        </p:tgtEl>
                                      </p:cBhvr>
                                    </p:animEffect>
                                    <p:anim calcmode="lin" valueType="num">
                                      <p:cBhvr>
                                        <p:cTn id="21" dur="1000" fill="hold"/>
                                        <p:tgtEl>
                                          <p:spTgt spid="14">
                                            <p:graphicEl>
                                              <a:dgm id="{44EAA2D5-8BA4-4768-B69E-4FD3084B342B}"/>
                                            </p:graphicEl>
                                          </p:spTgt>
                                        </p:tgtEl>
                                        <p:attrNameLst>
                                          <p:attrName>ppt_x</p:attrName>
                                        </p:attrNameLst>
                                      </p:cBhvr>
                                      <p:tavLst>
                                        <p:tav tm="0">
                                          <p:val>
                                            <p:strVal val="#ppt_x"/>
                                          </p:val>
                                        </p:tav>
                                        <p:tav tm="100000">
                                          <p:val>
                                            <p:strVal val="#ppt_x"/>
                                          </p:val>
                                        </p:tav>
                                      </p:tavLst>
                                    </p:anim>
                                    <p:anim calcmode="lin" valueType="num">
                                      <p:cBhvr>
                                        <p:cTn id="22" dur="1000" fill="hold"/>
                                        <p:tgtEl>
                                          <p:spTgt spid="14">
                                            <p:graphicEl>
                                              <a:dgm id="{44EAA2D5-8BA4-4768-B69E-4FD3084B342B}"/>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4">
                                            <p:graphicEl>
                                              <a:dgm id="{4167E401-D177-447F-AD1A-669991CFC498}"/>
                                            </p:graphicEl>
                                          </p:spTgt>
                                        </p:tgtEl>
                                        <p:attrNameLst>
                                          <p:attrName>style.visibility</p:attrName>
                                        </p:attrNameLst>
                                      </p:cBhvr>
                                      <p:to>
                                        <p:strVal val="visible"/>
                                      </p:to>
                                    </p:set>
                                    <p:animEffect transition="in" filter="fade">
                                      <p:cBhvr>
                                        <p:cTn id="25" dur="1000"/>
                                        <p:tgtEl>
                                          <p:spTgt spid="14">
                                            <p:graphicEl>
                                              <a:dgm id="{4167E401-D177-447F-AD1A-669991CFC498}"/>
                                            </p:graphicEl>
                                          </p:spTgt>
                                        </p:tgtEl>
                                      </p:cBhvr>
                                    </p:animEffect>
                                    <p:anim calcmode="lin" valueType="num">
                                      <p:cBhvr>
                                        <p:cTn id="26" dur="1000" fill="hold"/>
                                        <p:tgtEl>
                                          <p:spTgt spid="14">
                                            <p:graphicEl>
                                              <a:dgm id="{4167E401-D177-447F-AD1A-669991CFC498}"/>
                                            </p:graphicEl>
                                          </p:spTgt>
                                        </p:tgtEl>
                                        <p:attrNameLst>
                                          <p:attrName>ppt_x</p:attrName>
                                        </p:attrNameLst>
                                      </p:cBhvr>
                                      <p:tavLst>
                                        <p:tav tm="0">
                                          <p:val>
                                            <p:strVal val="#ppt_x"/>
                                          </p:val>
                                        </p:tav>
                                        <p:tav tm="100000">
                                          <p:val>
                                            <p:strVal val="#ppt_x"/>
                                          </p:val>
                                        </p:tav>
                                      </p:tavLst>
                                    </p:anim>
                                    <p:anim calcmode="lin" valueType="num">
                                      <p:cBhvr>
                                        <p:cTn id="27" dur="1000" fill="hold"/>
                                        <p:tgtEl>
                                          <p:spTgt spid="14">
                                            <p:graphicEl>
                                              <a:dgm id="{4167E401-D177-447F-AD1A-669991CFC498}"/>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graphicEl>
                                              <a:dgm id="{F873B61B-8865-4002-86EF-869766860233}"/>
                                            </p:graphicEl>
                                          </p:spTgt>
                                        </p:tgtEl>
                                        <p:attrNameLst>
                                          <p:attrName>style.visibility</p:attrName>
                                        </p:attrNameLst>
                                      </p:cBhvr>
                                      <p:to>
                                        <p:strVal val="visible"/>
                                      </p:to>
                                    </p:set>
                                    <p:animEffect transition="in" filter="fade">
                                      <p:cBhvr>
                                        <p:cTn id="30" dur="1000"/>
                                        <p:tgtEl>
                                          <p:spTgt spid="14">
                                            <p:graphicEl>
                                              <a:dgm id="{F873B61B-8865-4002-86EF-869766860233}"/>
                                            </p:graphicEl>
                                          </p:spTgt>
                                        </p:tgtEl>
                                      </p:cBhvr>
                                    </p:animEffect>
                                    <p:anim calcmode="lin" valueType="num">
                                      <p:cBhvr>
                                        <p:cTn id="31" dur="1000" fill="hold"/>
                                        <p:tgtEl>
                                          <p:spTgt spid="14">
                                            <p:graphicEl>
                                              <a:dgm id="{F873B61B-8865-4002-86EF-869766860233}"/>
                                            </p:graphicEl>
                                          </p:spTgt>
                                        </p:tgtEl>
                                        <p:attrNameLst>
                                          <p:attrName>ppt_x</p:attrName>
                                        </p:attrNameLst>
                                      </p:cBhvr>
                                      <p:tavLst>
                                        <p:tav tm="0">
                                          <p:val>
                                            <p:strVal val="#ppt_x"/>
                                          </p:val>
                                        </p:tav>
                                        <p:tav tm="100000">
                                          <p:val>
                                            <p:strVal val="#ppt_x"/>
                                          </p:val>
                                        </p:tav>
                                      </p:tavLst>
                                    </p:anim>
                                    <p:anim calcmode="lin" valueType="num">
                                      <p:cBhvr>
                                        <p:cTn id="32" dur="1000" fill="hold"/>
                                        <p:tgtEl>
                                          <p:spTgt spid="14">
                                            <p:graphicEl>
                                              <a:dgm id="{F873B61B-8865-4002-86EF-869766860233}"/>
                                            </p:graphic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graphicEl>
                                              <a:dgm id="{46171589-A74F-4D33-9AFB-246845E98EAF}"/>
                                            </p:graphicEl>
                                          </p:spTgt>
                                        </p:tgtEl>
                                        <p:attrNameLst>
                                          <p:attrName>style.visibility</p:attrName>
                                        </p:attrNameLst>
                                      </p:cBhvr>
                                      <p:to>
                                        <p:strVal val="visible"/>
                                      </p:to>
                                    </p:set>
                                    <p:animEffect transition="in" filter="fade">
                                      <p:cBhvr>
                                        <p:cTn id="37" dur="1000"/>
                                        <p:tgtEl>
                                          <p:spTgt spid="14">
                                            <p:graphicEl>
                                              <a:dgm id="{46171589-A74F-4D33-9AFB-246845E98EAF}"/>
                                            </p:graphicEl>
                                          </p:spTgt>
                                        </p:tgtEl>
                                      </p:cBhvr>
                                    </p:animEffect>
                                    <p:anim calcmode="lin" valueType="num">
                                      <p:cBhvr>
                                        <p:cTn id="38" dur="1000" fill="hold"/>
                                        <p:tgtEl>
                                          <p:spTgt spid="14">
                                            <p:graphicEl>
                                              <a:dgm id="{46171589-A74F-4D33-9AFB-246845E98EAF}"/>
                                            </p:graphicEl>
                                          </p:spTgt>
                                        </p:tgtEl>
                                        <p:attrNameLst>
                                          <p:attrName>ppt_x</p:attrName>
                                        </p:attrNameLst>
                                      </p:cBhvr>
                                      <p:tavLst>
                                        <p:tav tm="0">
                                          <p:val>
                                            <p:strVal val="#ppt_x"/>
                                          </p:val>
                                        </p:tav>
                                        <p:tav tm="100000">
                                          <p:val>
                                            <p:strVal val="#ppt_x"/>
                                          </p:val>
                                        </p:tav>
                                      </p:tavLst>
                                    </p:anim>
                                    <p:anim calcmode="lin" valueType="num">
                                      <p:cBhvr>
                                        <p:cTn id="39" dur="1000" fill="hold"/>
                                        <p:tgtEl>
                                          <p:spTgt spid="14">
                                            <p:graphicEl>
                                              <a:dgm id="{46171589-A74F-4D33-9AFB-246845E98EAF}"/>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graphicEl>
                                              <a:dgm id="{4345074D-F4B5-4616-8631-DC1760C11AB6}"/>
                                            </p:graphicEl>
                                          </p:spTgt>
                                        </p:tgtEl>
                                        <p:attrNameLst>
                                          <p:attrName>style.visibility</p:attrName>
                                        </p:attrNameLst>
                                      </p:cBhvr>
                                      <p:to>
                                        <p:strVal val="visible"/>
                                      </p:to>
                                    </p:set>
                                    <p:animEffect transition="in" filter="fade">
                                      <p:cBhvr>
                                        <p:cTn id="42" dur="1000"/>
                                        <p:tgtEl>
                                          <p:spTgt spid="14">
                                            <p:graphicEl>
                                              <a:dgm id="{4345074D-F4B5-4616-8631-DC1760C11AB6}"/>
                                            </p:graphicEl>
                                          </p:spTgt>
                                        </p:tgtEl>
                                      </p:cBhvr>
                                    </p:animEffect>
                                    <p:anim calcmode="lin" valueType="num">
                                      <p:cBhvr>
                                        <p:cTn id="43" dur="1000" fill="hold"/>
                                        <p:tgtEl>
                                          <p:spTgt spid="14">
                                            <p:graphicEl>
                                              <a:dgm id="{4345074D-F4B5-4616-8631-DC1760C11AB6}"/>
                                            </p:graphicEl>
                                          </p:spTgt>
                                        </p:tgtEl>
                                        <p:attrNameLst>
                                          <p:attrName>ppt_x</p:attrName>
                                        </p:attrNameLst>
                                      </p:cBhvr>
                                      <p:tavLst>
                                        <p:tav tm="0">
                                          <p:val>
                                            <p:strVal val="#ppt_x"/>
                                          </p:val>
                                        </p:tav>
                                        <p:tav tm="100000">
                                          <p:val>
                                            <p:strVal val="#ppt_x"/>
                                          </p:val>
                                        </p:tav>
                                      </p:tavLst>
                                    </p:anim>
                                    <p:anim calcmode="lin" valueType="num">
                                      <p:cBhvr>
                                        <p:cTn id="44" dur="1000" fill="hold"/>
                                        <p:tgtEl>
                                          <p:spTgt spid="14">
                                            <p:graphicEl>
                                              <a:dgm id="{4345074D-F4B5-4616-8631-DC1760C11AB6}"/>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graphicEl>
                                              <a:dgm id="{6EA8CFB4-CC39-41BB-8976-1FDAAD9C9B44}"/>
                                            </p:graphicEl>
                                          </p:spTgt>
                                        </p:tgtEl>
                                        <p:attrNameLst>
                                          <p:attrName>style.visibility</p:attrName>
                                        </p:attrNameLst>
                                      </p:cBhvr>
                                      <p:to>
                                        <p:strVal val="visible"/>
                                      </p:to>
                                    </p:set>
                                    <p:animEffect transition="in" filter="fade">
                                      <p:cBhvr>
                                        <p:cTn id="47" dur="1000"/>
                                        <p:tgtEl>
                                          <p:spTgt spid="14">
                                            <p:graphicEl>
                                              <a:dgm id="{6EA8CFB4-CC39-41BB-8976-1FDAAD9C9B44}"/>
                                            </p:graphicEl>
                                          </p:spTgt>
                                        </p:tgtEl>
                                      </p:cBhvr>
                                    </p:animEffect>
                                    <p:anim calcmode="lin" valueType="num">
                                      <p:cBhvr>
                                        <p:cTn id="48" dur="1000" fill="hold"/>
                                        <p:tgtEl>
                                          <p:spTgt spid="14">
                                            <p:graphicEl>
                                              <a:dgm id="{6EA8CFB4-CC39-41BB-8976-1FDAAD9C9B44}"/>
                                            </p:graphicEl>
                                          </p:spTgt>
                                        </p:tgtEl>
                                        <p:attrNameLst>
                                          <p:attrName>ppt_x</p:attrName>
                                        </p:attrNameLst>
                                      </p:cBhvr>
                                      <p:tavLst>
                                        <p:tav tm="0">
                                          <p:val>
                                            <p:strVal val="#ppt_x"/>
                                          </p:val>
                                        </p:tav>
                                        <p:tav tm="100000">
                                          <p:val>
                                            <p:strVal val="#ppt_x"/>
                                          </p:val>
                                        </p:tav>
                                      </p:tavLst>
                                    </p:anim>
                                    <p:anim calcmode="lin" valueType="num">
                                      <p:cBhvr>
                                        <p:cTn id="49" dur="1000" fill="hold"/>
                                        <p:tgtEl>
                                          <p:spTgt spid="14">
                                            <p:graphicEl>
                                              <a:dgm id="{6EA8CFB4-CC39-41BB-8976-1FDAAD9C9B44}"/>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0"/>
                                        </p:tgtEl>
                                        <p:attrNameLst>
                                          <p:attrName>ppt_x</p:attrName>
                                        </p:attrNameLst>
                                      </p:cBhvr>
                                      <p:tavLst>
                                        <p:tav tm="0">
                                          <p:val>
                                            <p:strVal val="ppt_x"/>
                                          </p:val>
                                        </p:tav>
                                        <p:tav tm="100000">
                                          <p:val>
                                            <p:strVal val="ppt_x"/>
                                          </p:val>
                                        </p:tav>
                                      </p:tavLst>
                                    </p:anim>
                                    <p:anim calcmode="lin" valueType="num">
                                      <p:cBhvr additive="base">
                                        <p:cTn id="54" dur="500"/>
                                        <p:tgtEl>
                                          <p:spTgt spid="10"/>
                                        </p:tgtEl>
                                        <p:attrNameLst>
                                          <p:attrName>ppt_y</p:attrName>
                                        </p:attrNameLst>
                                      </p:cBhvr>
                                      <p:tavLst>
                                        <p:tav tm="0">
                                          <p:val>
                                            <p:strVal val="ppt_y"/>
                                          </p:val>
                                        </p:tav>
                                        <p:tav tm="100000">
                                          <p:val>
                                            <p:strVal val="1+ppt_h/2"/>
                                          </p:val>
                                        </p:tav>
                                      </p:tavLst>
                                    </p:anim>
                                    <p:set>
                                      <p:cBhvr>
                                        <p:cTn id="55" dur="1" fill="hold">
                                          <p:stCondLst>
                                            <p:cond delay="499"/>
                                          </p:stCondLst>
                                        </p:cTn>
                                        <p:tgtEl>
                                          <p:spTgt spid="10"/>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7"/>
                                        </p:tgtEl>
                                        <p:attrNameLst>
                                          <p:attrName>ppt_x</p:attrName>
                                        </p:attrNameLst>
                                      </p:cBhvr>
                                      <p:tavLst>
                                        <p:tav tm="0">
                                          <p:val>
                                            <p:strVal val="ppt_x"/>
                                          </p:val>
                                        </p:tav>
                                        <p:tav tm="100000">
                                          <p:val>
                                            <p:strVal val="ppt_x"/>
                                          </p:val>
                                        </p:tav>
                                      </p:tavLst>
                                    </p:anim>
                                    <p:anim calcmode="lin" valueType="num">
                                      <p:cBhvr additive="base">
                                        <p:cTn id="58" dur="500"/>
                                        <p:tgtEl>
                                          <p:spTgt spid="7"/>
                                        </p:tgtEl>
                                        <p:attrNameLst>
                                          <p:attrName>ppt_y</p:attrName>
                                        </p:attrNameLst>
                                      </p:cBhvr>
                                      <p:tavLst>
                                        <p:tav tm="0">
                                          <p:val>
                                            <p:strVal val="ppt_y"/>
                                          </p:val>
                                        </p:tav>
                                        <p:tav tm="100000">
                                          <p:val>
                                            <p:strVal val="1+ppt_h/2"/>
                                          </p:val>
                                        </p:tav>
                                      </p:tavLst>
                                    </p:anim>
                                    <p:set>
                                      <p:cBhvr>
                                        <p:cTn id="59" dur="1" fill="hold">
                                          <p:stCondLst>
                                            <p:cond delay="499"/>
                                          </p:stCondLst>
                                        </p:cTn>
                                        <p:tgtEl>
                                          <p:spTgt spid="7"/>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8"/>
                                        </p:tgtEl>
                                        <p:attrNameLst>
                                          <p:attrName>ppt_x</p:attrName>
                                        </p:attrNameLst>
                                      </p:cBhvr>
                                      <p:tavLst>
                                        <p:tav tm="0">
                                          <p:val>
                                            <p:strVal val="ppt_x"/>
                                          </p:val>
                                        </p:tav>
                                        <p:tav tm="100000">
                                          <p:val>
                                            <p:strVal val="ppt_x"/>
                                          </p:val>
                                        </p:tav>
                                      </p:tavLst>
                                    </p:anim>
                                    <p:anim calcmode="lin" valueType="num">
                                      <p:cBhvr additive="base">
                                        <p:cTn id="62" dur="500"/>
                                        <p:tgtEl>
                                          <p:spTgt spid="8"/>
                                        </p:tgtEl>
                                        <p:attrNameLst>
                                          <p:attrName>ppt_y</p:attrName>
                                        </p:attrNameLst>
                                      </p:cBhvr>
                                      <p:tavLst>
                                        <p:tav tm="0">
                                          <p:val>
                                            <p:strVal val="ppt_y"/>
                                          </p:val>
                                        </p:tav>
                                        <p:tav tm="100000">
                                          <p:val>
                                            <p:strVal val="1+ppt_h/2"/>
                                          </p:val>
                                        </p:tav>
                                      </p:tavLst>
                                    </p:anim>
                                    <p:set>
                                      <p:cBhvr>
                                        <p:cTn id="63" dur="1" fill="hold">
                                          <p:stCondLst>
                                            <p:cond delay="499"/>
                                          </p:stCondLst>
                                        </p:cTn>
                                        <p:tgtEl>
                                          <p:spTgt spid="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14">
                                            <p:graphicEl>
                                              <a:dgm id="{44EAA2D5-8BA4-4768-B69E-4FD3084B342B}"/>
                                            </p:graphicEl>
                                          </p:spTgt>
                                        </p:tgtEl>
                                        <p:attrNameLst>
                                          <p:attrName>ppt_x</p:attrName>
                                        </p:attrNameLst>
                                      </p:cBhvr>
                                      <p:tavLst>
                                        <p:tav tm="0">
                                          <p:val>
                                            <p:strVal val="ppt_x"/>
                                          </p:val>
                                        </p:tav>
                                        <p:tav tm="100000">
                                          <p:val>
                                            <p:strVal val="ppt_x"/>
                                          </p:val>
                                        </p:tav>
                                      </p:tavLst>
                                    </p:anim>
                                    <p:anim calcmode="lin" valueType="num">
                                      <p:cBhvr additive="base">
                                        <p:cTn id="66" dur="500"/>
                                        <p:tgtEl>
                                          <p:spTgt spid="14">
                                            <p:graphicEl>
                                              <a:dgm id="{44EAA2D5-8BA4-4768-B69E-4FD3084B342B}"/>
                                            </p:graphic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14">
                                            <p:graphicEl>
                                              <a:dgm id="{44EAA2D5-8BA4-4768-B69E-4FD3084B342B}"/>
                                            </p:graphicEl>
                                          </p:spTgt>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14">
                                            <p:graphicEl>
                                              <a:dgm id="{4167E401-D177-447F-AD1A-669991CFC498}"/>
                                            </p:graphicEl>
                                          </p:spTgt>
                                        </p:tgtEl>
                                        <p:attrNameLst>
                                          <p:attrName>ppt_x</p:attrName>
                                        </p:attrNameLst>
                                      </p:cBhvr>
                                      <p:tavLst>
                                        <p:tav tm="0">
                                          <p:val>
                                            <p:strVal val="ppt_x"/>
                                          </p:val>
                                        </p:tav>
                                        <p:tav tm="100000">
                                          <p:val>
                                            <p:strVal val="ppt_x"/>
                                          </p:val>
                                        </p:tav>
                                      </p:tavLst>
                                    </p:anim>
                                    <p:anim calcmode="lin" valueType="num">
                                      <p:cBhvr additive="base">
                                        <p:cTn id="70" dur="500"/>
                                        <p:tgtEl>
                                          <p:spTgt spid="14">
                                            <p:graphicEl>
                                              <a:dgm id="{4167E401-D177-447F-AD1A-669991CFC498}"/>
                                            </p:graphicEl>
                                          </p:spTgt>
                                        </p:tgtEl>
                                        <p:attrNameLst>
                                          <p:attrName>ppt_y</p:attrName>
                                        </p:attrNameLst>
                                      </p:cBhvr>
                                      <p:tavLst>
                                        <p:tav tm="0">
                                          <p:val>
                                            <p:strVal val="ppt_y"/>
                                          </p:val>
                                        </p:tav>
                                        <p:tav tm="100000">
                                          <p:val>
                                            <p:strVal val="1+ppt_h/2"/>
                                          </p:val>
                                        </p:tav>
                                      </p:tavLst>
                                    </p:anim>
                                    <p:set>
                                      <p:cBhvr>
                                        <p:cTn id="71" dur="1" fill="hold">
                                          <p:stCondLst>
                                            <p:cond delay="499"/>
                                          </p:stCondLst>
                                        </p:cTn>
                                        <p:tgtEl>
                                          <p:spTgt spid="14">
                                            <p:graphicEl>
                                              <a:dgm id="{4167E401-D177-447F-AD1A-669991CFC498}"/>
                                            </p:graphicEl>
                                          </p:spTgt>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4">
                                            <p:graphicEl>
                                              <a:dgm id="{F873B61B-8865-4002-86EF-869766860233}"/>
                                            </p:graphicEl>
                                          </p:spTgt>
                                        </p:tgtEl>
                                        <p:attrNameLst>
                                          <p:attrName>ppt_x</p:attrName>
                                        </p:attrNameLst>
                                      </p:cBhvr>
                                      <p:tavLst>
                                        <p:tav tm="0">
                                          <p:val>
                                            <p:strVal val="ppt_x"/>
                                          </p:val>
                                        </p:tav>
                                        <p:tav tm="100000">
                                          <p:val>
                                            <p:strVal val="ppt_x"/>
                                          </p:val>
                                        </p:tav>
                                      </p:tavLst>
                                    </p:anim>
                                    <p:anim calcmode="lin" valueType="num">
                                      <p:cBhvr additive="base">
                                        <p:cTn id="74" dur="500"/>
                                        <p:tgtEl>
                                          <p:spTgt spid="14">
                                            <p:graphicEl>
                                              <a:dgm id="{F873B61B-8865-4002-86EF-869766860233}"/>
                                            </p:graphic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14">
                                            <p:graphicEl>
                                              <a:dgm id="{F873B61B-8865-4002-86EF-869766860233}"/>
                                            </p:graphicEl>
                                          </p:spTgt>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14">
                                            <p:graphicEl>
                                              <a:dgm id="{46171589-A74F-4D33-9AFB-246845E98EAF}"/>
                                            </p:graphicEl>
                                          </p:spTgt>
                                        </p:tgtEl>
                                        <p:attrNameLst>
                                          <p:attrName>ppt_x</p:attrName>
                                        </p:attrNameLst>
                                      </p:cBhvr>
                                      <p:tavLst>
                                        <p:tav tm="0">
                                          <p:val>
                                            <p:strVal val="ppt_x"/>
                                          </p:val>
                                        </p:tav>
                                        <p:tav tm="100000">
                                          <p:val>
                                            <p:strVal val="ppt_x"/>
                                          </p:val>
                                        </p:tav>
                                      </p:tavLst>
                                    </p:anim>
                                    <p:anim calcmode="lin" valueType="num">
                                      <p:cBhvr additive="base">
                                        <p:cTn id="78" dur="500"/>
                                        <p:tgtEl>
                                          <p:spTgt spid="14">
                                            <p:graphicEl>
                                              <a:dgm id="{46171589-A74F-4D33-9AFB-246845E98EAF}"/>
                                            </p:graphic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14">
                                            <p:graphicEl>
                                              <a:dgm id="{46171589-A74F-4D33-9AFB-246845E98EAF}"/>
                                            </p:graphicEl>
                                          </p:spTgt>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14">
                                            <p:graphicEl>
                                              <a:dgm id="{4345074D-F4B5-4616-8631-DC1760C11AB6}"/>
                                            </p:graphicEl>
                                          </p:spTgt>
                                        </p:tgtEl>
                                        <p:attrNameLst>
                                          <p:attrName>ppt_x</p:attrName>
                                        </p:attrNameLst>
                                      </p:cBhvr>
                                      <p:tavLst>
                                        <p:tav tm="0">
                                          <p:val>
                                            <p:strVal val="ppt_x"/>
                                          </p:val>
                                        </p:tav>
                                        <p:tav tm="100000">
                                          <p:val>
                                            <p:strVal val="ppt_x"/>
                                          </p:val>
                                        </p:tav>
                                      </p:tavLst>
                                    </p:anim>
                                    <p:anim calcmode="lin" valueType="num">
                                      <p:cBhvr additive="base">
                                        <p:cTn id="82" dur="500"/>
                                        <p:tgtEl>
                                          <p:spTgt spid="14">
                                            <p:graphicEl>
                                              <a:dgm id="{4345074D-F4B5-4616-8631-DC1760C11AB6}"/>
                                            </p:graphic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14">
                                            <p:graphicEl>
                                              <a:dgm id="{4345074D-F4B5-4616-8631-DC1760C11AB6}"/>
                                            </p:graphicEl>
                                          </p:spTgt>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14">
                                            <p:graphicEl>
                                              <a:dgm id="{6EA8CFB4-CC39-41BB-8976-1FDAAD9C9B44}"/>
                                            </p:graphicEl>
                                          </p:spTgt>
                                        </p:tgtEl>
                                        <p:attrNameLst>
                                          <p:attrName>ppt_x</p:attrName>
                                        </p:attrNameLst>
                                      </p:cBhvr>
                                      <p:tavLst>
                                        <p:tav tm="0">
                                          <p:val>
                                            <p:strVal val="ppt_x"/>
                                          </p:val>
                                        </p:tav>
                                        <p:tav tm="100000">
                                          <p:val>
                                            <p:strVal val="ppt_x"/>
                                          </p:val>
                                        </p:tav>
                                      </p:tavLst>
                                    </p:anim>
                                    <p:anim calcmode="lin" valueType="num">
                                      <p:cBhvr additive="base">
                                        <p:cTn id="86" dur="500"/>
                                        <p:tgtEl>
                                          <p:spTgt spid="14">
                                            <p:graphicEl>
                                              <a:dgm id="{6EA8CFB4-CC39-41BB-8976-1FDAAD9C9B44}"/>
                                            </p:graphic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14">
                                            <p:graphicEl>
                                              <a:dgm id="{6EA8CFB4-CC39-41BB-8976-1FDAAD9C9B44}"/>
                                            </p:graphicEl>
                                          </p:spTgt>
                                        </p:tgtEl>
                                        <p:attrNameLst>
                                          <p:attrName>style.visibility</p:attrName>
                                        </p:attrNameLst>
                                      </p:cBhvr>
                                      <p:to>
                                        <p:strVal val="hidden"/>
                                      </p:to>
                                    </p:set>
                                  </p:childTnLst>
                                </p:cTn>
                              </p:par>
                            </p:childTnLst>
                          </p:cTn>
                        </p:par>
                        <p:par>
                          <p:cTn id="88" fill="hold">
                            <p:stCondLst>
                              <p:cond delay="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1000"/>
                                        <p:tgtEl>
                                          <p:spTgt spid="17"/>
                                        </p:tgtEl>
                                      </p:cBhvr>
                                    </p:animEffect>
                                    <p:anim calcmode="lin" valueType="num">
                                      <p:cBhvr>
                                        <p:cTn id="99" dur="1000" fill="hold"/>
                                        <p:tgtEl>
                                          <p:spTgt spid="17"/>
                                        </p:tgtEl>
                                        <p:attrNameLst>
                                          <p:attrName>ppt_x</p:attrName>
                                        </p:attrNameLst>
                                      </p:cBhvr>
                                      <p:tavLst>
                                        <p:tav tm="0">
                                          <p:val>
                                            <p:strVal val="#ppt_x"/>
                                          </p:val>
                                        </p:tav>
                                        <p:tav tm="100000">
                                          <p:val>
                                            <p:strVal val="#ppt_x"/>
                                          </p:val>
                                        </p:tav>
                                      </p:tavLst>
                                    </p:anim>
                                    <p:anim calcmode="lin" valueType="num">
                                      <p:cBhvr>
                                        <p:cTn id="10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Graphic spid="14" grpId="0">
        <p:bldSub>
          <a:bldDgm bld="lvlAtOnce"/>
        </p:bldSub>
      </p:bldGraphic>
      <p:bldGraphic spid="14" grpId="1" uiExpand="1">
        <p:bldSub>
          <a:bldDgm bld="lvlAtOnce"/>
        </p:bldSub>
      </p:bldGraphic>
      <p:bldP spid="9"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972152" y="1366788"/>
            <a:ext cx="10096902" cy="1540042"/>
          </a:xfrm>
        </p:spPr>
        <p:txBody>
          <a:bodyPr>
            <a:noAutofit/>
          </a:bodyPr>
          <a:lstStyle/>
          <a:p>
            <a:pPr marL="0" indent="0" algn="just">
              <a:buNone/>
            </a:pP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Kĩ</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năng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liên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kết</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là</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gì</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Cách</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thực</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hiện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và</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mục</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đích</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của</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kĩ</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năng</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này</a:t>
            </a:r>
            <a:r>
              <a:rPr lang="en-US" sz="4300" dirty="0">
                <a:latin typeface="Times New Roman" panose="02020603050405020304" pitchFamily="18" charset="0"/>
                <a:cs typeface="Times New Roman" panose="02020603050405020304" pitchFamily="18" charset="0"/>
              </a:rPr>
              <a:t>?</a:t>
            </a: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82292" y="202037"/>
            <a:ext cx="5513707"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3.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liên </a:t>
            </a:r>
            <a:r>
              <a:rPr lang="vi-VN" sz="4400" b="1" dirty="0" err="1">
                <a:solidFill>
                  <a:srgbClr val="7030A0"/>
                </a:solidFill>
                <a:latin typeface="Times New Roman" panose="02020603050405020304" pitchFamily="18" charset="0"/>
                <a:cs typeface="Times New Roman" panose="02020603050405020304" pitchFamily="18" charset="0"/>
              </a:rPr>
              <a:t>kết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1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298383" y="1106905"/>
            <a:ext cx="11280809" cy="4206240"/>
          </a:xfrm>
        </p:spPr>
        <p:txBody>
          <a:bodyPr>
            <a:noAutofit/>
          </a:bodyPr>
          <a:lstStyle/>
          <a:p>
            <a:pPr algn="just">
              <a:buFontTx/>
              <a:buChar char="-"/>
            </a:pP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Từ</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những</a:t>
            </a:r>
            <a:r>
              <a:rPr lang="vi-VN" sz="4300" dirty="0">
                <a:latin typeface="Times New Roman" panose="02020603050405020304" pitchFamily="18" charset="0"/>
                <a:cs typeface="Times New Roman" panose="02020603050405020304" pitchFamily="18" charset="0"/>
              </a:rPr>
              <a:t> thông tin thu </a:t>
            </a:r>
            <a:r>
              <a:rPr lang="vi-VN" sz="4300" dirty="0" err="1">
                <a:latin typeface="Times New Roman" panose="02020603050405020304" pitchFamily="18" charset="0"/>
                <a:cs typeface="Times New Roman" panose="02020603050405020304" pitchFamily="18" charset="0"/>
              </a:rPr>
              <a:t>thập</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được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Nhà</a:t>
            </a:r>
            <a:r>
              <a:rPr lang="vi-VN" sz="4300" dirty="0">
                <a:latin typeface="Times New Roman" panose="02020603050405020304" pitchFamily="18" charset="0"/>
                <a:cs typeface="Times New Roman" panose="02020603050405020304" pitchFamily="18" charset="0"/>
              </a:rPr>
              <a:t> nghiên </a:t>
            </a:r>
            <a:r>
              <a:rPr lang="vi-VN" sz="4300" dirty="0" err="1">
                <a:latin typeface="Times New Roman" panose="02020603050405020304" pitchFamily="18" charset="0"/>
                <a:cs typeface="Times New Roman" panose="02020603050405020304" pitchFamily="18" charset="0"/>
              </a:rPr>
              <a:t>cứu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sẽ</a:t>
            </a:r>
            <a:r>
              <a:rPr lang="vi-VN" sz="4300" dirty="0">
                <a:latin typeface="Times New Roman" panose="02020603050405020304" pitchFamily="18" charset="0"/>
                <a:cs typeface="Times New Roman" panose="02020603050405020304" pitchFamily="18" charset="0"/>
              </a:rPr>
              <a:t> liên </a:t>
            </a:r>
            <a:r>
              <a:rPr lang="vi-VN" sz="4300" dirty="0" err="1">
                <a:latin typeface="Times New Roman" panose="02020603050405020304" pitchFamily="18" charset="0"/>
                <a:cs typeface="Times New Roman" panose="02020603050405020304" pitchFamily="18" charset="0"/>
              </a:rPr>
              <a:t>kết</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các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trí</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thức</a:t>
            </a:r>
            <a:r>
              <a:rPr lang="vi-VN" sz="4300" dirty="0">
                <a:latin typeface="Times New Roman" panose="02020603050405020304" pitchFamily="18" charset="0"/>
                <a:cs typeface="Times New Roman" panose="02020603050405020304" pitchFamily="18" charset="0"/>
              </a:rPr>
              <a:t> khoa </a:t>
            </a:r>
            <a:r>
              <a:rPr lang="vi-VN" sz="4300" dirty="0" err="1">
                <a:latin typeface="Times New Roman" panose="02020603050405020304" pitchFamily="18" charset="0"/>
                <a:cs typeface="Times New Roman" panose="02020603050405020304" pitchFamily="18" charset="0"/>
              </a:rPr>
              <a:t>học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và</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các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dữ</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liệu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đã</a:t>
            </a:r>
            <a:r>
              <a:rPr lang="vi-VN" sz="4300" dirty="0">
                <a:latin typeface="Times New Roman" panose="02020603050405020304" pitchFamily="18" charset="0"/>
                <a:cs typeface="Times New Roman" panose="02020603050405020304" pitchFamily="18" charset="0"/>
              </a:rPr>
              <a:t> thu </a:t>
            </a:r>
            <a:r>
              <a:rPr lang="vi-VN" sz="4300" dirty="0" err="1">
                <a:latin typeface="Times New Roman" panose="02020603050405020304" pitchFamily="18" charset="0"/>
                <a:cs typeface="Times New Roman" panose="02020603050405020304" pitchFamily="18" charset="0"/>
              </a:rPr>
              <a:t>thập</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được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với</a:t>
            </a:r>
            <a:r>
              <a:rPr lang="vi-VN" sz="4300" dirty="0">
                <a:latin typeface="Times New Roman" panose="02020603050405020304" pitchFamily="18" charset="0"/>
                <a:cs typeface="Times New Roman" panose="02020603050405020304" pitchFamily="18" charset="0"/>
              </a:rPr>
              <a:t> nhau. </a:t>
            </a:r>
          </a:p>
          <a:p>
            <a:pPr algn="just">
              <a:buFontTx/>
              <a:buChar char="-"/>
            </a:pP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Kĩ</a:t>
            </a:r>
            <a:r>
              <a:rPr lang="vi-VN" sz="4300" dirty="0">
                <a:latin typeface="Times New Roman" panose="02020603050405020304" pitchFamily="18" charset="0"/>
                <a:cs typeface="Times New Roman" panose="02020603050405020304" pitchFamily="18" charset="0"/>
              </a:rPr>
              <a:t> năng </a:t>
            </a:r>
            <a:r>
              <a:rPr lang="vi-VN" sz="4300" dirty="0" err="1">
                <a:latin typeface="Times New Roman" panose="02020603050405020304" pitchFamily="18" charset="0"/>
                <a:cs typeface="Times New Roman" panose="02020603050405020304" pitchFamily="18" charset="0"/>
              </a:rPr>
              <a:t>này</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thể</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hiện</a:t>
            </a:r>
            <a:r>
              <a:rPr lang="vi-VN" sz="4300" dirty="0">
                <a:latin typeface="Times New Roman" panose="02020603050405020304" pitchFamily="18" charset="0"/>
                <a:cs typeface="Times New Roman" panose="02020603050405020304" pitchFamily="18" charset="0"/>
              </a:rPr>
              <a:t> thông qua </a:t>
            </a:r>
            <a:r>
              <a:rPr lang="vi-VN" sz="4300" dirty="0" err="1">
                <a:latin typeface="Times New Roman" panose="02020603050405020304" pitchFamily="18" charset="0"/>
                <a:cs typeface="Times New Roman" panose="02020603050405020304" pitchFamily="18" charset="0"/>
              </a:rPr>
              <a:t>việc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sử</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dụng</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kiến</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thức</a:t>
            </a:r>
            <a:r>
              <a:rPr lang="vi-VN" sz="4300" dirty="0">
                <a:latin typeface="Times New Roman" panose="02020603050405020304" pitchFamily="18" charset="0"/>
                <a:cs typeface="Times New Roman" panose="02020603050405020304" pitchFamily="18" charset="0"/>
              </a:rPr>
              <a:t> khoa </a:t>
            </a:r>
            <a:r>
              <a:rPr lang="vi-VN" sz="4300" dirty="0" err="1">
                <a:latin typeface="Times New Roman" panose="02020603050405020304" pitchFamily="18" charset="0"/>
                <a:cs typeface="Times New Roman" panose="02020603050405020304" pitchFamily="18" charset="0"/>
              </a:rPr>
              <a:t>học</a:t>
            </a:r>
            <a:r>
              <a:rPr lang="vi-VN" sz="4300" dirty="0">
                <a:latin typeface="Times New Roman" panose="02020603050405020304" pitchFamily="18" charset="0"/>
                <a:cs typeface="Times New Roman" panose="02020603050405020304" pitchFamily="18" charset="0"/>
              </a:rPr>
              <a:t>  liên quan, công </a:t>
            </a:r>
            <a:r>
              <a:rPr lang="vi-VN" sz="4300" dirty="0" err="1">
                <a:latin typeface="Times New Roman" panose="02020603050405020304" pitchFamily="18" charset="0"/>
                <a:cs typeface="Times New Roman" panose="02020603050405020304" pitchFamily="18" charset="0"/>
              </a:rPr>
              <a:t>cụ</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toán</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học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phần</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mềm</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máy</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tính</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để</a:t>
            </a:r>
            <a:r>
              <a:rPr lang="vi-VN" sz="4300" dirty="0">
                <a:latin typeface="Times New Roman" panose="02020603050405020304" pitchFamily="18" charset="0"/>
                <a:cs typeface="Times New Roman" panose="02020603050405020304" pitchFamily="18" charset="0"/>
              </a:rPr>
              <a:t> thu </a:t>
            </a:r>
            <a:r>
              <a:rPr lang="vi-VN" sz="4300" dirty="0" err="1">
                <a:latin typeface="Times New Roman" panose="02020603050405020304" pitchFamily="18" charset="0"/>
                <a:cs typeface="Times New Roman" panose="02020603050405020304" pitchFamily="18" charset="0"/>
              </a:rPr>
              <a:t>thập</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và</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xử</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lý</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dữ</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liệu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nhằm</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tìm</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mối</a:t>
            </a:r>
            <a:r>
              <a:rPr lang="vi-VN" sz="4300" dirty="0">
                <a:latin typeface="Times New Roman" panose="02020603050405020304" pitchFamily="18" charset="0"/>
                <a:cs typeface="Times New Roman" panose="02020603050405020304" pitchFamily="18" charset="0"/>
              </a:rPr>
              <a:t> liên </a:t>
            </a:r>
            <a:r>
              <a:rPr lang="vi-VN" sz="4300" dirty="0" err="1">
                <a:latin typeface="Times New Roman" panose="02020603050405020304" pitchFamily="18" charset="0"/>
                <a:cs typeface="Times New Roman" panose="02020603050405020304" pitchFamily="18" charset="0"/>
              </a:rPr>
              <a:t>hệ</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giữa</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các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sự</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vật</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hiện</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tượng</a:t>
            </a:r>
            <a:r>
              <a:rPr lang="vi-VN" sz="4300" dirty="0">
                <a:latin typeface="Times New Roman" panose="02020603050405020304" pitchFamily="18" charset="0"/>
                <a:cs typeface="Times New Roman" panose="02020603050405020304" pitchFamily="18" charset="0"/>
              </a:rPr>
              <a:t> trong </a:t>
            </a:r>
            <a:r>
              <a:rPr lang="vi-VN" sz="4300" dirty="0" err="1">
                <a:latin typeface="Times New Roman" panose="02020603050405020304" pitchFamily="18" charset="0"/>
                <a:cs typeface="Times New Roman" panose="02020603050405020304" pitchFamily="18" charset="0"/>
              </a:rPr>
              <a:t>tự</a:t>
            </a:r>
            <a:r>
              <a:rPr lang="vi-VN" sz="4300" dirty="0">
                <a:latin typeface="Times New Roman" panose="02020603050405020304" pitchFamily="18" charset="0"/>
                <a:cs typeface="Times New Roman" panose="02020603050405020304" pitchFamily="18" charset="0"/>
              </a:rPr>
              <a:t> nhiên. </a:t>
            </a:r>
          </a:p>
          <a:p>
            <a:pPr algn="just">
              <a:buFontTx/>
              <a:buChar char="-"/>
            </a:pPr>
            <a:endParaRPr lang="en-US" sz="43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82292" y="202037"/>
            <a:ext cx="5513707"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3.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liên </a:t>
            </a:r>
            <a:r>
              <a:rPr lang="vi-VN" sz="4400" b="1" dirty="0" err="1">
                <a:solidFill>
                  <a:srgbClr val="7030A0"/>
                </a:solidFill>
                <a:latin typeface="Times New Roman" panose="02020603050405020304" pitchFamily="18" charset="0"/>
                <a:cs typeface="Times New Roman" panose="02020603050405020304" pitchFamily="18" charset="0"/>
              </a:rPr>
              <a:t>kết</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3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ỗ dành sẵn cho Nội dung 5">
            <a:extLst>
              <a:ext uri="{FF2B5EF4-FFF2-40B4-BE49-F238E27FC236}">
                <a16:creationId xmlns:a16="http://schemas.microsoft.com/office/drawing/2014/main" id="{5F211090-E71B-45A3-BEB1-FFCA9C3C6442}"/>
              </a:ext>
            </a:extLst>
          </p:cNvPr>
          <p:cNvSpPr>
            <a:spLocks noGrp="1"/>
          </p:cNvSpPr>
          <p:nvPr>
            <p:ph idx="1"/>
          </p:nvPr>
        </p:nvSpPr>
        <p:spPr>
          <a:xfrm>
            <a:off x="639311" y="2747636"/>
            <a:ext cx="10911295" cy="3128449"/>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F0F2719-107D-744A-8991-EAA2EC06BC4F}"/>
              </a:ext>
            </a:extLst>
          </p:cNvPr>
          <p:cNvSpPr txBox="1"/>
          <p:nvPr/>
        </p:nvSpPr>
        <p:spPr>
          <a:xfrm>
            <a:off x="0" y="250174"/>
            <a:ext cx="12192000" cy="1077218"/>
          </a:xfrm>
          <a:prstGeom prst="rect">
            <a:avLst/>
          </a:prstGeom>
          <a:solidFill>
            <a:schemeClr val="accent2">
              <a:lumMod val="20000"/>
              <a:lumOff val="80000"/>
            </a:schemeClr>
          </a:solid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Bảng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dưới</a:t>
            </a:r>
            <a:r>
              <a:rPr lang="vi-VN" sz="3200" dirty="0">
                <a:latin typeface="Times New Roman" panose="02020603050405020304" pitchFamily="18" charset="0"/>
                <a:cs typeface="Times New Roman" panose="02020603050405020304" pitchFamily="18" charset="0"/>
              </a:rPr>
              <a:t> đây cho </a:t>
            </a:r>
            <a:r>
              <a:rPr lang="vi-VN" sz="3200" dirty="0" err="1">
                <a:latin typeface="Times New Roman" panose="02020603050405020304" pitchFamily="18" charset="0"/>
                <a:cs typeface="Times New Roman" panose="02020603050405020304" pitchFamily="18" charset="0"/>
              </a:rPr>
              <a:t>biết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số</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liệu</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tế</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bào</a:t>
            </a:r>
            <a:r>
              <a:rPr lang="vi-VN" sz="3200" dirty="0">
                <a:latin typeface="Times New Roman" panose="02020603050405020304" pitchFamily="18" charset="0"/>
                <a:cs typeface="Times New Roman" panose="02020603050405020304" pitchFamily="18" charset="0"/>
              </a:rPr>
              <a:t> trên 1 </a:t>
            </a:r>
            <a:r>
              <a:rPr lang="vi-VN" sz="3200" dirty="0" err="1">
                <a:latin typeface="Times New Roman" panose="02020603050405020304" pitchFamily="18" charset="0"/>
                <a:cs typeface="Times New Roman" panose="02020603050405020304" pitchFamily="18" charset="0"/>
              </a:rPr>
              <a:t>diện</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tích</a:t>
            </a:r>
            <a:r>
              <a:rPr lang="vi-VN" sz="3200" dirty="0">
                <a:latin typeface="Times New Roman" panose="02020603050405020304" pitchFamily="18" charset="0"/>
                <a:cs typeface="Times New Roman" panose="02020603050405020304" pitchFamily="18" charset="0"/>
              </a:rPr>
              <a:t> thân cây. Em </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sử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dụng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kĩ</a:t>
            </a:r>
            <a:r>
              <a:rPr lang="vi-VN" sz="3200" dirty="0">
                <a:latin typeface="Times New Roman" panose="02020603050405020304" pitchFamily="18" charset="0"/>
                <a:cs typeface="Times New Roman" panose="02020603050405020304" pitchFamily="18" charset="0"/>
              </a:rPr>
              <a:t> năng liên </a:t>
            </a:r>
            <a:r>
              <a:rPr lang="vi-VN" sz="3200" dirty="0" err="1">
                <a:latin typeface="Times New Roman" panose="02020603050405020304" pitchFamily="18" charset="0"/>
                <a:cs typeface="Times New Roman" panose="02020603050405020304" pitchFamily="18" charset="0"/>
              </a:rPr>
              <a:t>kết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nào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xử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số</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liệu</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rút</a:t>
            </a:r>
            <a:r>
              <a:rPr lang="vi-VN" sz="3200" dirty="0">
                <a:latin typeface="Times New Roman" panose="02020603050405020304" pitchFamily="18" charset="0"/>
                <a:cs typeface="Times New Roman" panose="02020603050405020304" pitchFamily="18" charset="0"/>
              </a:rPr>
              <a:t> ra </a:t>
            </a:r>
            <a:r>
              <a:rPr lang="vi-VN" sz="3200" dirty="0" err="1">
                <a:latin typeface="Times New Roman" panose="02020603050405020304" pitchFamily="18" charset="0"/>
                <a:cs typeface="Times New Roman" panose="02020603050405020304" pitchFamily="18" charset="0"/>
              </a:rPr>
              <a:t>kết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luận</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gì</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Bảng 10">
                <a:extLst>
                  <a:ext uri="{FF2B5EF4-FFF2-40B4-BE49-F238E27FC236}">
                    <a16:creationId xmlns:a16="http://schemas.microsoft.com/office/drawing/2014/main" id="{B36E4616-997E-DBFF-8B5E-95E3B8BFFA93}"/>
                  </a:ext>
                </a:extLst>
              </p:cNvPr>
              <p:cNvGraphicFramePr>
                <a:graphicFrameLocks noGrp="1"/>
              </p:cNvGraphicFramePr>
              <p:nvPr>
                <p:extLst>
                  <p:ext uri="{D42A27DB-BD31-4B8C-83A1-F6EECF244321}">
                    <p14:modId xmlns:p14="http://schemas.microsoft.com/office/powerpoint/2010/main" val="3857036077"/>
                  </p:ext>
                </p:extLst>
              </p:nvPr>
            </p:nvGraphicFramePr>
            <p:xfrm>
              <a:off x="89804" y="1485999"/>
              <a:ext cx="12005972" cy="4888027"/>
            </p:xfrm>
            <a:graphic>
              <a:graphicData uri="http://schemas.openxmlformats.org/drawingml/2006/table">
                <a:tbl>
                  <a:tblPr firstRow="1" bandRow="1">
                    <a:tableStyleId>{5940675A-B579-460E-94D1-54222C63F5DA}</a:tableStyleId>
                  </a:tblPr>
                  <a:tblGrid>
                    <a:gridCol w="3192410">
                      <a:extLst>
                        <a:ext uri="{9D8B030D-6E8A-4147-A177-3AD203B41FA5}">
                          <a16:colId xmlns:a16="http://schemas.microsoft.com/office/drawing/2014/main" val="1071303805"/>
                        </a:ext>
                      </a:extLst>
                    </a:gridCol>
                    <a:gridCol w="2810576">
                      <a:extLst>
                        <a:ext uri="{9D8B030D-6E8A-4147-A177-3AD203B41FA5}">
                          <a16:colId xmlns:a16="http://schemas.microsoft.com/office/drawing/2014/main" val="235685918"/>
                        </a:ext>
                      </a:extLst>
                    </a:gridCol>
                    <a:gridCol w="3001493">
                      <a:extLst>
                        <a:ext uri="{9D8B030D-6E8A-4147-A177-3AD203B41FA5}">
                          <a16:colId xmlns:a16="http://schemas.microsoft.com/office/drawing/2014/main" val="469918122"/>
                        </a:ext>
                      </a:extLst>
                    </a:gridCol>
                    <a:gridCol w="3001493">
                      <a:extLst>
                        <a:ext uri="{9D8B030D-6E8A-4147-A177-3AD203B41FA5}">
                          <a16:colId xmlns:a16="http://schemas.microsoft.com/office/drawing/2014/main" val="1991601352"/>
                        </a:ext>
                      </a:extLst>
                    </a:gridCol>
                  </a:tblGrid>
                  <a:tr h="1190919">
                    <a:tc>
                      <a:txBody>
                        <a:bodyPr/>
                        <a:lstStyle/>
                        <a:p>
                          <a:pPr algn="ctr"/>
                          <a:endParaRPr lang="en-US" sz="35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Số </a:t>
                          </a:r>
                          <a:r>
                            <a:rPr lang="vi-VN" sz="2800" dirty="0" err="1"/>
                            <a:t>tế</a:t>
                          </a:r>
                          <a:r>
                            <a:rPr lang="vi-VN" sz="2800" dirty="0"/>
                            <a:t> </a:t>
                          </a:r>
                          <a:r>
                            <a:rPr lang="vi-VN" sz="2800" dirty="0" err="1"/>
                            <a:t>bào</a:t>
                          </a:r>
                          <a:r>
                            <a:rPr lang="vi-VN" sz="2800" dirty="0"/>
                            <a:t> trên 1 </a:t>
                          </a:r>
                          <a14:m>
                            <m:oMath xmlns:m="http://schemas.openxmlformats.org/officeDocument/2006/math">
                              <m:sSup>
                                <m:sSupPr>
                                  <m:ctrlPr>
                                    <a:rPr lang="vi-VN" sz="2800" i="1" smtClean="0">
                                      <a:latin typeface="Cambria Math" panose="02040503050406030204" pitchFamily="18" charset="0"/>
                                    </a:rPr>
                                  </m:ctrlPr>
                                </m:sSupPr>
                                <m:e>
                                  <m:r>
                                    <a:rPr lang="vi-VN" sz="2800" smtClean="0">
                                      <a:latin typeface="Cambria Math" panose="02040503050406030204" pitchFamily="18" charset="0"/>
                                    </a:rPr>
                                    <m:t>𝒎𝒎</m:t>
                                  </m:r>
                                </m:e>
                                <m:sup>
                                  <m:r>
                                    <a:rPr lang="vi-VN" sz="2800" smtClean="0">
                                      <a:latin typeface="Cambria Math" panose="02040503050406030204" pitchFamily="18" charset="0"/>
                                    </a:rPr>
                                    <m:t>𝟐</m:t>
                                  </m:r>
                                </m:sup>
                              </m:sSup>
                            </m:oMath>
                          </a14:m>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Diện </a:t>
                          </a:r>
                          <a:r>
                            <a:rPr lang="vi-VN" sz="2800" dirty="0" err="1"/>
                            <a:t>tích</a:t>
                          </a:r>
                          <a:r>
                            <a:rPr lang="vi-VN" sz="2800" dirty="0"/>
                            <a:t> thân cây (</a:t>
                          </a:r>
                          <a14:m>
                            <m:oMath xmlns:m="http://schemas.openxmlformats.org/officeDocument/2006/math">
                              <m:sSup>
                                <m:sSupPr>
                                  <m:ctrlPr>
                                    <a:rPr lang="vi-VN" sz="2800" i="1" smtClean="0">
                                      <a:latin typeface="Cambria Math" panose="02040503050406030204" pitchFamily="18" charset="0"/>
                                    </a:rPr>
                                  </m:ctrlPr>
                                </m:sSupPr>
                                <m:e>
                                  <m:r>
                                    <a:rPr lang="vi-VN" sz="2800" smtClean="0">
                                      <a:latin typeface="Cambria Math" panose="02040503050406030204" pitchFamily="18" charset="0"/>
                                    </a:rPr>
                                    <m:t>𝒄𝒎</m:t>
                                  </m:r>
                                </m:e>
                                <m:sup>
                                  <m:r>
                                    <a:rPr lang="vi-VN" sz="2800" smtClean="0">
                                      <a:latin typeface="Cambria Math" panose="02040503050406030204" pitchFamily="18" charset="0"/>
                                    </a:rPr>
                                    <m:t>𝟐</m:t>
                                  </m:r>
                                </m:sup>
                              </m:sSup>
                            </m:oMath>
                          </a14:m>
                          <a:r>
                            <a:rPr lang="vi-VN" sz="2800" dirty="0"/>
                            <a: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err="1"/>
                            <a:t>Số</a:t>
                          </a:r>
                          <a:r>
                            <a:rPr lang="vi-VN" sz="2800" dirty="0"/>
                            <a:t> </a:t>
                          </a:r>
                          <a:r>
                            <a:rPr lang="vi-VN" sz="2800" dirty="0" err="1"/>
                            <a:t>tế</a:t>
                          </a:r>
                          <a:r>
                            <a:rPr lang="vi-VN" sz="2800" dirty="0"/>
                            <a:t> </a:t>
                          </a:r>
                          <a:r>
                            <a:rPr lang="vi-VN" sz="2800" dirty="0" err="1"/>
                            <a:t>bào</a:t>
                          </a:r>
                          <a:r>
                            <a:rPr lang="vi-VN" sz="2800" dirty="0"/>
                            <a:t> (TB) ở thân cây</a:t>
                          </a: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5287980"/>
                      </a:ext>
                    </a:extLst>
                  </a:tr>
                  <a:tr h="1178788">
                    <a:tc>
                      <a:txBody>
                        <a:bodyPr/>
                        <a:lstStyle/>
                        <a:p>
                          <a:pPr algn="ctr"/>
                          <a:r>
                            <a:rPr lang="vi-VN" sz="2800" dirty="0"/>
                            <a:t>Cây chưa </a:t>
                          </a:r>
                          <a:r>
                            <a:rPr lang="vi-VN" sz="2800" dirty="0" err="1"/>
                            <a:t>trưởng</a:t>
                          </a:r>
                          <a:r>
                            <a:rPr lang="vi-VN" sz="2800" dirty="0"/>
                            <a:t> </a:t>
                          </a:r>
                          <a:r>
                            <a:rPr lang="vi-VN" sz="2800" dirty="0" err="1"/>
                            <a:t>thành</a:t>
                          </a:r>
                          <a:r>
                            <a:rPr lang="vi-VN" sz="2800" dirty="0"/>
                            <a:t> (CTT)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36</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5</a:t>
                          </a:r>
                        </a:p>
                        <a:p>
                          <a:pPr algn="ctr"/>
                          <a:endParaRPr lang="en-US" sz="2800" dirty="0">
                            <a:solidFill>
                              <a:schemeClr val="bg2"/>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2438344"/>
                      </a:ext>
                    </a:extLst>
                  </a:tr>
                  <a:tr h="11787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t>Cây </a:t>
                          </a:r>
                          <a:r>
                            <a:rPr lang="vi-VN" sz="2800" dirty="0" err="1"/>
                            <a:t>trưởng</a:t>
                          </a:r>
                          <a:r>
                            <a:rPr lang="vi-VN" sz="2800" dirty="0"/>
                            <a:t> </a:t>
                          </a:r>
                          <a:r>
                            <a:rPr lang="vi-VN" sz="2800" dirty="0" err="1"/>
                            <a:t>thành</a:t>
                          </a:r>
                          <a:r>
                            <a:rPr lang="vi-VN" sz="2800" dirty="0"/>
                            <a:t> (TT)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36</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10</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66797"/>
                      </a:ext>
                    </a:extLst>
                  </a:tr>
                  <a:tr h="1339532">
                    <a:tc>
                      <a:txBody>
                        <a:bodyPr/>
                        <a:lstStyle/>
                        <a:p>
                          <a:pPr algn="ctr"/>
                          <a:r>
                            <a:rPr lang="vi-VN" sz="2800" dirty="0"/>
                            <a:t>Kết luận  </a:t>
                          </a:r>
                          <a:endParaRPr lang="en-US" sz="2800" dirty="0">
                            <a:solidFill>
                              <a:schemeClr val="tx1"/>
                            </a:solidFill>
                            <a:latin typeface="Times New Roman" panose="02020603050405020304" pitchFamily="18" charset="0"/>
                            <a:cs typeface="Times New Roman" panose="02020603050405020304" pitchFamily="18" charset="0"/>
                          </a:endParaRPr>
                        </a:p>
                      </a:txBody>
                      <a:tcPr/>
                    </a:tc>
                    <a:tc gridSpan="3">
                      <a:txBody>
                        <a:bodyPr/>
                        <a:lstStyle/>
                        <a:p>
                          <a:pPr algn="ctr"/>
                          <a:endParaRPr lang="en-US" sz="2800" i="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3000" dirty="0">
                            <a:solidFill>
                              <a:schemeClr val="bg2"/>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30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1730165"/>
                      </a:ext>
                    </a:extLst>
                  </a:tr>
                </a:tbl>
              </a:graphicData>
            </a:graphic>
          </p:graphicFrame>
        </mc:Choice>
        <mc:Fallback xmlns="">
          <p:graphicFrame>
            <p:nvGraphicFramePr>
              <p:cNvPr id="10" name="Bảng 10">
                <a:extLst>
                  <a:ext uri="{FF2B5EF4-FFF2-40B4-BE49-F238E27FC236}">
                    <a16:creationId xmlns:a16="http://schemas.microsoft.com/office/drawing/2014/main" id="{B36E4616-997E-DBFF-8B5E-95E3B8BFFA93}"/>
                  </a:ext>
                </a:extLst>
              </p:cNvPr>
              <p:cNvGraphicFramePr>
                <a:graphicFrameLocks noGrp="1"/>
              </p:cNvGraphicFramePr>
              <p:nvPr>
                <p:extLst>
                  <p:ext uri="{D42A27DB-BD31-4B8C-83A1-F6EECF244321}">
                    <p14:modId xmlns:p14="http://schemas.microsoft.com/office/powerpoint/2010/main" val="3857036077"/>
                  </p:ext>
                </p:extLst>
              </p:nvPr>
            </p:nvGraphicFramePr>
            <p:xfrm>
              <a:off x="89804" y="1485999"/>
              <a:ext cx="12005972" cy="4888027"/>
            </p:xfrm>
            <a:graphic>
              <a:graphicData uri="http://schemas.openxmlformats.org/drawingml/2006/table">
                <a:tbl>
                  <a:tblPr firstRow="1" bandRow="1">
                    <a:tableStyleId>{5940675A-B579-460E-94D1-54222C63F5DA}</a:tableStyleId>
                  </a:tblPr>
                  <a:tblGrid>
                    <a:gridCol w="3192410">
                      <a:extLst>
                        <a:ext uri="{9D8B030D-6E8A-4147-A177-3AD203B41FA5}">
                          <a16:colId xmlns:a16="http://schemas.microsoft.com/office/drawing/2014/main" val="1071303805"/>
                        </a:ext>
                      </a:extLst>
                    </a:gridCol>
                    <a:gridCol w="2810576">
                      <a:extLst>
                        <a:ext uri="{9D8B030D-6E8A-4147-A177-3AD203B41FA5}">
                          <a16:colId xmlns:a16="http://schemas.microsoft.com/office/drawing/2014/main" val="235685918"/>
                        </a:ext>
                      </a:extLst>
                    </a:gridCol>
                    <a:gridCol w="3001493">
                      <a:extLst>
                        <a:ext uri="{9D8B030D-6E8A-4147-A177-3AD203B41FA5}">
                          <a16:colId xmlns:a16="http://schemas.microsoft.com/office/drawing/2014/main" val="469918122"/>
                        </a:ext>
                      </a:extLst>
                    </a:gridCol>
                    <a:gridCol w="3001493">
                      <a:extLst>
                        <a:ext uri="{9D8B030D-6E8A-4147-A177-3AD203B41FA5}">
                          <a16:colId xmlns:a16="http://schemas.microsoft.com/office/drawing/2014/main" val="1991601352"/>
                        </a:ext>
                      </a:extLst>
                    </a:gridCol>
                  </a:tblGrid>
                  <a:tr h="1190919">
                    <a:tc>
                      <a:txBody>
                        <a:bodyPr/>
                        <a:lstStyle/>
                        <a:p>
                          <a:pPr algn="ctr"/>
                          <a:endParaRPr lang="en-US" sz="350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en-US"/>
                        </a:p>
                      </a:txBody>
                      <a:tcPr>
                        <a:blipFill>
                          <a:blip r:embed="rId2"/>
                          <a:stretch>
                            <a:fillRect l="-113636" t="-5102" r="-213636" b="-310714"/>
                          </a:stretch>
                        </a:blipFill>
                      </a:tcPr>
                    </a:tc>
                    <a:tc>
                      <a:txBody>
                        <a:bodyPr/>
                        <a:lstStyle/>
                        <a:p>
                          <a:endParaRPr lang="en-US"/>
                        </a:p>
                      </a:txBody>
                      <a:tcPr>
                        <a:blipFill>
                          <a:blip r:embed="rId2"/>
                          <a:stretch>
                            <a:fillRect l="-200610" t="-5102" r="-100610" b="-310714"/>
                          </a:stretch>
                        </a:blipFill>
                      </a:tcPr>
                    </a:tc>
                    <a:tc>
                      <a:txBody>
                        <a:bodyPr/>
                        <a:lstStyle/>
                        <a:p>
                          <a:pPr algn="ctr"/>
                          <a:r>
                            <a:rPr lang="vi-VN" sz="2800" dirty="0" err="1"/>
                            <a:t>Số</a:t>
                          </a:r>
                          <a:r>
                            <a:rPr lang="vi-VN" sz="2800" dirty="0"/>
                            <a:t> </a:t>
                          </a:r>
                          <a:r>
                            <a:rPr lang="vi-VN" sz="2800" dirty="0" err="1"/>
                            <a:t>tế</a:t>
                          </a:r>
                          <a:r>
                            <a:rPr lang="vi-VN" sz="2800" dirty="0"/>
                            <a:t> </a:t>
                          </a:r>
                          <a:r>
                            <a:rPr lang="vi-VN" sz="2800" dirty="0" err="1"/>
                            <a:t>bào</a:t>
                          </a:r>
                          <a:r>
                            <a:rPr lang="vi-VN" sz="2800" dirty="0"/>
                            <a:t> (TB) ở thân cây</a:t>
                          </a: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5287980"/>
                      </a:ext>
                    </a:extLst>
                  </a:tr>
                  <a:tr h="1178788">
                    <a:tc>
                      <a:txBody>
                        <a:bodyPr/>
                        <a:lstStyle/>
                        <a:p>
                          <a:pPr algn="ctr"/>
                          <a:r>
                            <a:rPr lang="vi-VN" sz="2800" dirty="0"/>
                            <a:t>Cây chưa </a:t>
                          </a:r>
                          <a:r>
                            <a:rPr lang="vi-VN" sz="2800" dirty="0" err="1"/>
                            <a:t>trưởng</a:t>
                          </a:r>
                          <a:r>
                            <a:rPr lang="vi-VN" sz="2800" dirty="0"/>
                            <a:t> </a:t>
                          </a:r>
                          <a:r>
                            <a:rPr lang="vi-VN" sz="2800" dirty="0" err="1"/>
                            <a:t>thành</a:t>
                          </a:r>
                          <a:r>
                            <a:rPr lang="vi-VN" sz="2800" dirty="0"/>
                            <a:t> (CTT)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36</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5</a:t>
                          </a:r>
                        </a:p>
                        <a:p>
                          <a:pPr algn="ctr"/>
                          <a:endParaRPr lang="en-US" sz="2800" dirty="0">
                            <a:solidFill>
                              <a:schemeClr val="bg2"/>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02438344"/>
                      </a:ext>
                    </a:extLst>
                  </a:tr>
                  <a:tr h="11787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t>Cây </a:t>
                          </a:r>
                          <a:r>
                            <a:rPr lang="vi-VN" sz="2800" dirty="0" err="1"/>
                            <a:t>trưởng</a:t>
                          </a:r>
                          <a:r>
                            <a:rPr lang="vi-VN" sz="2800" dirty="0"/>
                            <a:t> </a:t>
                          </a:r>
                          <a:r>
                            <a:rPr lang="vi-VN" sz="2800" dirty="0" err="1"/>
                            <a:t>thành</a:t>
                          </a:r>
                          <a:r>
                            <a:rPr lang="vi-VN" sz="2800" dirty="0"/>
                            <a:t> (TT)</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36</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vi-VN" sz="2800" dirty="0"/>
                            <a:t>10</a:t>
                          </a:r>
                          <a:endParaRPr lang="en-US" sz="28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26166797"/>
                      </a:ext>
                    </a:extLst>
                  </a:tr>
                  <a:tr h="1339532">
                    <a:tc>
                      <a:txBody>
                        <a:bodyPr/>
                        <a:lstStyle/>
                        <a:p>
                          <a:pPr algn="ctr"/>
                          <a:r>
                            <a:rPr lang="vi-VN" sz="2800" dirty="0"/>
                            <a:t>Kết luận  </a:t>
                          </a:r>
                          <a:endParaRPr lang="en-US" sz="2800" dirty="0">
                            <a:solidFill>
                              <a:schemeClr val="tx1"/>
                            </a:solidFill>
                            <a:latin typeface="Times New Roman" panose="02020603050405020304" pitchFamily="18" charset="0"/>
                            <a:cs typeface="Times New Roman" panose="02020603050405020304" pitchFamily="18" charset="0"/>
                          </a:endParaRPr>
                        </a:p>
                      </a:txBody>
                      <a:tcPr/>
                    </a:tc>
                    <a:tc gridSpan="3">
                      <a:txBody>
                        <a:bodyPr/>
                        <a:lstStyle/>
                        <a:p>
                          <a:pPr algn="ctr"/>
                          <a:endParaRPr lang="en-US" sz="2800" i="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3000" dirty="0">
                            <a:solidFill>
                              <a:schemeClr val="bg2"/>
                            </a:solidFill>
                            <a:latin typeface="Times New Roman" panose="02020603050405020304" pitchFamily="18" charset="0"/>
                            <a:cs typeface="Times New Roman" panose="02020603050405020304" pitchFamily="18" charset="0"/>
                          </a:endParaRPr>
                        </a:p>
                      </a:txBody>
                      <a:tcPr/>
                    </a:tc>
                    <a:tc hMerge="1">
                      <a:txBody>
                        <a:bodyPr/>
                        <a:lstStyle/>
                        <a:p>
                          <a:pPr algn="ctr"/>
                          <a:endParaRPr lang="en-US" sz="3000" dirty="0">
                            <a:solidFill>
                              <a:schemeClr val="bg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1730165"/>
                      </a:ext>
                    </a:extLst>
                  </a:tr>
                </a:tbl>
              </a:graphicData>
            </a:graphic>
          </p:graphicFrame>
        </mc:Fallback>
      </mc:AlternateContent>
      <p:sp>
        <p:nvSpPr>
          <p:cNvPr id="9" name="Hình chữ nhật: Góc Tròn 3">
            <a:extLst>
              <a:ext uri="{FF2B5EF4-FFF2-40B4-BE49-F238E27FC236}">
                <a16:creationId xmlns:a16="http://schemas.microsoft.com/office/drawing/2014/main" id="{B99CF0DE-65A6-493F-BCD4-5E0EEEB9A31D}"/>
              </a:ext>
            </a:extLst>
          </p:cNvPr>
          <p:cNvSpPr/>
          <p:nvPr/>
        </p:nvSpPr>
        <p:spPr>
          <a:xfrm>
            <a:off x="9092117" y="2602287"/>
            <a:ext cx="3033623" cy="11929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36 x 500 </a:t>
            </a:r>
          </a:p>
          <a:p>
            <a:pPr algn="ctr"/>
            <a:r>
              <a:rPr lang="vi-VN" sz="2400" dirty="0">
                <a:solidFill>
                  <a:schemeClr val="tx1"/>
                </a:solidFill>
              </a:rPr>
              <a:t>= 18000 TB</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6" name="Hình chữ nhật: Góc Tròn 3">
            <a:extLst>
              <a:ext uri="{FF2B5EF4-FFF2-40B4-BE49-F238E27FC236}">
                <a16:creationId xmlns:a16="http://schemas.microsoft.com/office/drawing/2014/main" id="{27C361F5-2A03-4DBB-ACEF-DD857A8B182B}"/>
              </a:ext>
            </a:extLst>
          </p:cNvPr>
          <p:cNvSpPr/>
          <p:nvPr/>
        </p:nvSpPr>
        <p:spPr>
          <a:xfrm>
            <a:off x="9098744" y="3854617"/>
            <a:ext cx="3033623" cy="11929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36 x 1000</a:t>
            </a:r>
          </a:p>
          <a:p>
            <a:pPr algn="ctr"/>
            <a:r>
              <a:rPr lang="vi-VN" sz="2400" dirty="0">
                <a:solidFill>
                  <a:schemeClr val="tx1"/>
                </a:solidFill>
              </a:rPr>
              <a:t>= 36000 TB</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7" name="Hình chữ nhật: Góc Tròn 3">
            <a:extLst>
              <a:ext uri="{FF2B5EF4-FFF2-40B4-BE49-F238E27FC236}">
                <a16:creationId xmlns:a16="http://schemas.microsoft.com/office/drawing/2014/main" id="{0C9B542F-E2EB-4EC2-A349-FBD90DE5CF8E}"/>
              </a:ext>
            </a:extLst>
          </p:cNvPr>
          <p:cNvSpPr/>
          <p:nvPr/>
        </p:nvSpPr>
        <p:spPr>
          <a:xfrm>
            <a:off x="3313044" y="5047543"/>
            <a:ext cx="8812696" cy="135834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r>
              <a:rPr lang="vi-VN" sz="2800" dirty="0">
                <a:solidFill>
                  <a:schemeClr val="tx1"/>
                </a:solidFill>
                <a:latin typeface="+mj-lt"/>
              </a:rPr>
              <a:t>Số TB ở thân cây </a:t>
            </a:r>
            <a:r>
              <a:rPr lang="en-US" sz="2800" dirty="0" err="1">
                <a:solidFill>
                  <a:schemeClr val="tx1"/>
                </a:solidFill>
                <a:latin typeface="+mj-lt"/>
              </a:rPr>
              <a:t>trưởng</a:t>
            </a:r>
            <a:r>
              <a:rPr lang="en-US" sz="2800" dirty="0">
                <a:solidFill>
                  <a:schemeClr val="tx1"/>
                </a:solidFill>
                <a:latin typeface="+mj-lt"/>
              </a:rPr>
              <a:t> </a:t>
            </a:r>
            <a:r>
              <a:rPr lang="en-US" sz="2800" dirty="0" err="1">
                <a:solidFill>
                  <a:schemeClr val="tx1"/>
                </a:solidFill>
                <a:latin typeface="+mj-lt"/>
              </a:rPr>
              <a:t>thành</a:t>
            </a:r>
            <a:r>
              <a:rPr lang="vi-VN" sz="2800" dirty="0">
                <a:solidFill>
                  <a:schemeClr val="tx1"/>
                </a:solidFill>
                <a:latin typeface="+mj-lt"/>
              </a:rPr>
              <a:t> lớn hơn số </a:t>
            </a:r>
            <a:r>
              <a:rPr lang="en-US" sz="2800" dirty="0" err="1">
                <a:solidFill>
                  <a:schemeClr val="tx1"/>
                </a:solidFill>
                <a:latin typeface="+mj-lt"/>
              </a:rPr>
              <a:t>tế</a:t>
            </a:r>
            <a:r>
              <a:rPr lang="en-US" sz="2800" dirty="0">
                <a:solidFill>
                  <a:schemeClr val="tx1"/>
                </a:solidFill>
                <a:latin typeface="+mj-lt"/>
              </a:rPr>
              <a:t> </a:t>
            </a:r>
            <a:r>
              <a:rPr lang="en-US" sz="2800" dirty="0" err="1">
                <a:solidFill>
                  <a:schemeClr val="tx1"/>
                </a:solidFill>
                <a:latin typeface="+mj-lt"/>
              </a:rPr>
              <a:t>bào</a:t>
            </a:r>
            <a:r>
              <a:rPr lang="en-US" sz="2800" dirty="0">
                <a:solidFill>
                  <a:schemeClr val="tx1"/>
                </a:solidFill>
                <a:latin typeface="+mj-lt"/>
              </a:rPr>
              <a:t> </a:t>
            </a:r>
            <a:r>
              <a:rPr lang="vi-VN" sz="2800" dirty="0">
                <a:solidFill>
                  <a:schemeClr val="tx1"/>
                </a:solidFill>
                <a:latin typeface="+mj-lt"/>
              </a:rPr>
              <a:t>ở cây </a:t>
            </a:r>
            <a:r>
              <a:rPr lang="en-US" sz="2800" dirty="0" err="1">
                <a:solidFill>
                  <a:schemeClr val="tx1"/>
                </a:solidFill>
                <a:latin typeface="+mj-lt"/>
              </a:rPr>
              <a:t>chưa</a:t>
            </a:r>
            <a:r>
              <a:rPr lang="en-US" sz="2800" dirty="0">
                <a:solidFill>
                  <a:schemeClr val="tx1"/>
                </a:solidFill>
                <a:latin typeface="+mj-lt"/>
              </a:rPr>
              <a:t> </a:t>
            </a:r>
            <a:r>
              <a:rPr lang="en-US" sz="2800" dirty="0" err="1">
                <a:solidFill>
                  <a:schemeClr val="tx1"/>
                </a:solidFill>
                <a:latin typeface="+mj-lt"/>
              </a:rPr>
              <a:t>trưởng</a:t>
            </a:r>
            <a:r>
              <a:rPr lang="en-US" sz="2800" dirty="0">
                <a:solidFill>
                  <a:schemeClr val="tx1"/>
                </a:solidFill>
                <a:latin typeface="+mj-lt"/>
              </a:rPr>
              <a:t> </a:t>
            </a:r>
            <a:r>
              <a:rPr lang="en-US" sz="2800" dirty="0" err="1">
                <a:solidFill>
                  <a:schemeClr val="tx1"/>
                </a:solidFill>
                <a:latin typeface="+mj-lt"/>
              </a:rPr>
              <a:t>thành</a:t>
            </a:r>
            <a:r>
              <a:rPr lang="vi-VN" sz="2800" dirty="0">
                <a:solidFill>
                  <a:schemeClr val="tx1"/>
                </a:solidFill>
                <a:latin typeface="+mj-lt"/>
              </a:rPr>
              <a:t>. Cây càng lớn lượng </a:t>
            </a:r>
            <a:r>
              <a:rPr lang="en-US" sz="2800" dirty="0" err="1">
                <a:solidFill>
                  <a:schemeClr val="tx1"/>
                </a:solidFill>
                <a:latin typeface="+mj-lt"/>
              </a:rPr>
              <a:t>tế</a:t>
            </a:r>
            <a:r>
              <a:rPr lang="en-US" sz="2800" dirty="0">
                <a:solidFill>
                  <a:schemeClr val="tx1"/>
                </a:solidFill>
                <a:latin typeface="+mj-lt"/>
              </a:rPr>
              <a:t> </a:t>
            </a:r>
            <a:r>
              <a:rPr lang="en-US" sz="2800" dirty="0" err="1">
                <a:solidFill>
                  <a:schemeClr val="tx1"/>
                </a:solidFill>
                <a:latin typeface="+mj-lt"/>
              </a:rPr>
              <a:t>bào</a:t>
            </a:r>
            <a:r>
              <a:rPr lang="vi-VN" sz="2800" dirty="0">
                <a:solidFill>
                  <a:schemeClr val="tx1"/>
                </a:solidFill>
                <a:latin typeface="+mj-lt"/>
              </a:rPr>
              <a:t> càng nhiều.</a:t>
            </a:r>
            <a:endParaRPr lang="en-US" sz="2800" i="1" dirty="0">
              <a:solidFill>
                <a:schemeClr val="tx1"/>
              </a:solidFill>
              <a:latin typeface="+mj-lt"/>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4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1155032" y="1309035"/>
            <a:ext cx="10193153" cy="4206240"/>
          </a:xfrm>
        </p:spPr>
        <p:txBody>
          <a:bodyPr>
            <a:noAutofit/>
          </a:bodyPr>
          <a:lstStyle/>
          <a:p>
            <a:pPr marL="0" indent="0" algn="just">
              <a:buNone/>
            </a:pPr>
            <a:r>
              <a:rPr lang="vi-VN" sz="4000" dirty="0">
                <a:latin typeface="Times New Roman" panose="02020603050405020304" pitchFamily="18" charset="0"/>
                <a:cs typeface="Times New Roman" panose="02020603050405020304" pitchFamily="18" charset="0"/>
              </a:rPr>
              <a:t> Kĩ năng đo được dùng 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đích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404167"/>
            <a:ext cx="4942617"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4.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đo</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0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5">
                                            <p:txEl>
                                              <p:pRg st="0" end="0"/>
                                            </p:txEl>
                                          </p:spTgt>
                                        </p:tgtEl>
                                      </p:cBhvr>
                                    </p:animEffect>
                                    <p:set>
                                      <p:cBhvr>
                                        <p:cTn id="14"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169117" y="1309035"/>
            <a:ext cx="11851683" cy="4206240"/>
          </a:xfrm>
        </p:spPr>
        <p:txBody>
          <a:bodyPr>
            <a:noAutofit/>
          </a:bodyPr>
          <a:lstStyle/>
          <a:p>
            <a:pPr algn="just">
              <a:buFontTx/>
              <a:buChar char="-"/>
            </a:pP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đo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dùng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khối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lượng</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gian, đo </a:t>
            </a:r>
            <a:r>
              <a:rPr lang="vi-VN" sz="4000" dirty="0" err="1">
                <a:latin typeface="Times New Roman" panose="02020603050405020304" pitchFamily="18" charset="0"/>
                <a:cs typeface="Times New Roman" panose="02020603050405020304" pitchFamily="18" charset="0"/>
              </a:rPr>
              <a:t>nhiệt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độ</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chiều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dài</a:t>
            </a:r>
            <a:r>
              <a:rPr lang="vi-VN" sz="4000" dirty="0">
                <a:latin typeface="Times New Roman" panose="02020603050405020304" pitchFamily="18" charset="0"/>
                <a:cs typeface="Times New Roman" panose="02020603050405020304" pitchFamily="18" charset="0"/>
              </a:rPr>
              <a:t>.... </a:t>
            </a:r>
          </a:p>
          <a:p>
            <a:pPr algn="just">
              <a:buFontTx/>
              <a:buChar char="-"/>
            </a:pP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đo </a:t>
            </a:r>
            <a:r>
              <a:rPr lang="vi-VN" sz="4000" dirty="0" err="1">
                <a:latin typeface="Times New Roman" panose="02020603050405020304" pitchFamily="18" charset="0"/>
                <a:cs typeface="Times New Roman" panose="02020603050405020304" pitchFamily="18" charset="0"/>
              </a:rPr>
              <a:t>gồm</a:t>
            </a:r>
            <a:r>
              <a:rPr lang="vi-VN" sz="4000" dirty="0">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vi-VN" sz="4000" dirty="0" err="1">
                <a:latin typeface="Times New Roman" panose="02020603050405020304" pitchFamily="18" charset="0"/>
                <a:cs typeface="Times New Roman" panose="02020603050405020304" pitchFamily="18" charset="0"/>
              </a:rPr>
              <a:t>Ước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lượng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giá</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trị</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cần</a:t>
            </a:r>
            <a:r>
              <a:rPr lang="vi-VN" sz="4000" dirty="0">
                <a:latin typeface="Times New Roman" panose="02020603050405020304" pitchFamily="18" charset="0"/>
                <a:cs typeface="Times New Roman" panose="02020603050405020304" pitchFamily="18" charset="0"/>
              </a:rPr>
              <a:t> đo</a:t>
            </a:r>
          </a:p>
          <a:p>
            <a:pPr algn="just">
              <a:buFont typeface="Arial" panose="020B0604020202020204" pitchFamily="34" charset="0"/>
              <a:buChar char="•"/>
            </a:pPr>
            <a:r>
              <a:rPr lang="vi-VN" sz="4000" dirty="0" err="1">
                <a:latin typeface="Times New Roman" panose="02020603050405020304" pitchFamily="18" charset="0"/>
                <a:cs typeface="Times New Roman" panose="02020603050405020304" pitchFamily="18" charset="0"/>
              </a:rPr>
              <a:t>Chọn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dụng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cụ</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thích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hợp</a:t>
            </a:r>
            <a:endParaRPr lang="vi-VN" sz="40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4000" dirty="0" err="1">
                <a:latin typeface="Times New Roman" panose="02020603050405020304" pitchFamily="18" charset="0"/>
                <a:cs typeface="Times New Roman" panose="02020603050405020304" pitchFamily="18" charset="0"/>
              </a:rPr>
              <a:t>Tiến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hành</a:t>
            </a:r>
            <a:r>
              <a:rPr lang="vi-VN" sz="4000" dirty="0">
                <a:latin typeface="Times New Roman" panose="02020603050405020304" pitchFamily="18" charset="0"/>
                <a:cs typeface="Times New Roman" panose="02020603050405020304" pitchFamily="18" charset="0"/>
              </a:rPr>
              <a:t> đo.</a:t>
            </a:r>
          </a:p>
          <a:p>
            <a:pPr algn="just">
              <a:buFont typeface="Arial" panose="020B0604020202020204" pitchFamily="34" charset="0"/>
              <a:buChar char="•"/>
            </a:pPr>
            <a:r>
              <a:rPr lang="vi-VN" sz="4000" dirty="0" err="1">
                <a:latin typeface="Times New Roman" panose="02020603050405020304" pitchFamily="18" charset="0"/>
                <a:cs typeface="Times New Roman" panose="02020603050405020304" pitchFamily="18" charset="0"/>
              </a:rPr>
              <a:t>Đọc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ghi </a:t>
            </a:r>
            <a:r>
              <a:rPr lang="vi-VN" sz="4000" dirty="0" err="1">
                <a:latin typeface="Times New Roman" panose="02020603050405020304" pitchFamily="18" charset="0"/>
                <a:cs typeface="Times New Roman" panose="02020603050405020304" pitchFamily="18" charset="0"/>
              </a:rPr>
              <a:t>lại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quả</a:t>
            </a:r>
            <a:r>
              <a:rPr lang="vi-VN" sz="4000" dirty="0">
                <a:latin typeface="Times New Roman" panose="02020603050405020304" pitchFamily="18" charset="0"/>
                <a:cs typeface="Times New Roman" panose="02020603050405020304" pitchFamily="18" charset="0"/>
              </a:rPr>
              <a:t> đo.</a:t>
            </a:r>
          </a:p>
          <a:p>
            <a:pPr algn="just">
              <a:buFontTx/>
              <a:buChar char="-"/>
            </a:pPr>
            <a:endParaRPr lang="en-US"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404167"/>
            <a:ext cx="4942617"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b="1" dirty="0">
                <a:solidFill>
                  <a:srgbClr val="7030A0"/>
                </a:solidFill>
                <a:latin typeface="Times New Roman" panose="02020603050405020304" pitchFamily="18" charset="0"/>
                <a:cs typeface="Times New Roman" panose="02020603050405020304" pitchFamily="18" charset="0"/>
              </a:rPr>
              <a:t>4.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đo</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546420CB-6B15-032B-34FB-7FCEA99AA93A}"/>
              </a:ext>
            </a:extLst>
          </p:cNvPr>
          <p:cNvSpPr txBox="1"/>
          <p:nvPr/>
        </p:nvSpPr>
        <p:spPr>
          <a:xfrm>
            <a:off x="749051" y="1331597"/>
            <a:ext cx="11121602" cy="1938992"/>
          </a:xfrm>
          <a:prstGeom prst="rect">
            <a:avLst/>
          </a:prstGeom>
          <a:solidFill>
            <a:schemeClr val="bg1">
              <a:lumMod val="85000"/>
            </a:schemeClr>
          </a:solidFill>
        </p:spPr>
        <p:txBody>
          <a:bodyPr wrap="square" rtlCol="0">
            <a:spAutoFit/>
          </a:bodyPr>
          <a:lstStyle/>
          <a:p>
            <a:pPr algn="just"/>
            <a:r>
              <a:rPr lang="vi-VN" sz="4000" dirty="0">
                <a:latin typeface="Times New Roman" panose="02020603050405020304" pitchFamily="18" charset="0"/>
                <a:cs typeface="Times New Roman" panose="02020603050405020304" pitchFamily="18" charset="0"/>
              </a:rPr>
              <a:t>    Theo em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liên </a:t>
            </a:r>
            <a:r>
              <a:rPr lang="vi-VN" sz="4000" dirty="0" err="1">
                <a:latin typeface="Times New Roman" panose="02020603050405020304" pitchFamily="18" charset="0"/>
                <a:cs typeface="Times New Roman" panose="02020603050405020304" pitchFamily="18" charset="0"/>
              </a:rPr>
              <a:t>kết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đo </a:t>
            </a:r>
            <a:r>
              <a:rPr lang="vi-VN" sz="4000" dirty="0" err="1">
                <a:latin typeface="Times New Roman" panose="02020603050405020304" pitchFamily="18" charset="0"/>
                <a:cs typeface="Times New Roman" panose="02020603050405020304" pitchFamily="18" charset="0"/>
              </a:rPr>
              <a:t>thường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dụng</a:t>
            </a:r>
            <a:r>
              <a:rPr lang="vi-VN" sz="4000" dirty="0">
                <a:latin typeface="Times New Roman" panose="02020603050405020304" pitchFamily="18" charset="0"/>
                <a:cs typeface="Times New Roman" panose="02020603050405020304" pitchFamily="18" charset="0"/>
              </a:rPr>
              <a:t> ở </a:t>
            </a:r>
            <a:r>
              <a:rPr lang="vi-VN" sz="4000" dirty="0" err="1">
                <a:latin typeface="Times New Roman" panose="02020603050405020304" pitchFamily="18" charset="0"/>
                <a:cs typeface="Times New Roman" panose="02020603050405020304" pitchFamily="18" charset="0"/>
              </a:rPr>
              <a:t>bước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nào</a:t>
            </a:r>
            <a:r>
              <a:rPr lang="vi-VN" sz="4000" dirty="0">
                <a:latin typeface="Times New Roman" panose="02020603050405020304" pitchFamily="18" charset="0"/>
                <a:cs typeface="Times New Roman" panose="02020603050405020304" pitchFamily="18" charset="0"/>
              </a:rPr>
              <a:t> trong phương </a:t>
            </a:r>
            <a:r>
              <a:rPr lang="vi-VN" sz="4000" dirty="0" err="1">
                <a:latin typeface="Times New Roman" panose="02020603050405020304" pitchFamily="18" charset="0"/>
                <a:cs typeface="Times New Roman" panose="02020603050405020304" pitchFamily="18" charset="0"/>
              </a:rPr>
              <a:t>pháp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tìm</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hiểu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tự</a:t>
            </a:r>
            <a:r>
              <a:rPr lang="vi-VN" sz="4000" dirty="0">
                <a:latin typeface="Times New Roman" panose="02020603050405020304" pitchFamily="18" charset="0"/>
                <a:cs typeface="Times New Roman" panose="02020603050405020304" pitchFamily="18" charset="0"/>
              </a:rPr>
              <a:t> nhiên ?</a:t>
            </a:r>
            <a:endParaRPr lang="en-US" sz="40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39C100F-384E-BEA6-5A5D-24CEC6CEB40C}"/>
              </a:ext>
            </a:extLst>
          </p:cNvPr>
          <p:cNvSpPr txBox="1"/>
          <p:nvPr/>
        </p:nvSpPr>
        <p:spPr>
          <a:xfrm>
            <a:off x="749052" y="3395269"/>
            <a:ext cx="11121601" cy="2554545"/>
          </a:xfrm>
          <a:prstGeom prst="rect">
            <a:avLst/>
          </a:prstGeom>
          <a:solidFill>
            <a:schemeClr val="accent3">
              <a:lumMod val="20000"/>
              <a:lumOff val="80000"/>
            </a:schemeClr>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p>
          <a:p>
            <a:pPr algn="just"/>
            <a:r>
              <a:rPr lang="vi-VN" sz="4000" dirty="0">
                <a:solidFill>
                  <a:srgbClr val="C00000"/>
                </a:solidFill>
                <a:latin typeface="Times New Roman" panose="02020603050405020304" pitchFamily="18" charset="0"/>
                <a:cs typeface="Times New Roman" panose="02020603050405020304" pitchFamily="18" charset="0"/>
              </a:rPr>
              <a:t>Bước 3</a:t>
            </a:r>
            <a:r>
              <a:rPr lang="vi-VN" sz="4000" dirty="0">
                <a:solidFill>
                  <a:srgbClr val="002060"/>
                </a:solidFill>
                <a:latin typeface="Times New Roman" panose="02020603050405020304" pitchFamily="18" charset="0"/>
                <a:cs typeface="Times New Roman" panose="02020603050405020304" pitchFamily="18" charset="0"/>
              </a:rPr>
              <a:t> </a:t>
            </a: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Lập kế hoạch và kiểm tra giả thuyết</a:t>
            </a:r>
          </a:p>
          <a:p>
            <a:pPr algn="just"/>
            <a:r>
              <a:rPr lang="vi-VN" sz="4000" dirty="0">
                <a:solidFill>
                  <a:srgbClr val="C00000"/>
                </a:solidFill>
                <a:latin typeface="Times New Roman" panose="02020603050405020304" pitchFamily="18" charset="0"/>
                <a:cs typeface="Times New Roman" panose="02020603050405020304" pitchFamily="18" charset="0"/>
              </a:rPr>
              <a:t>Bước 4</a:t>
            </a: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 Thực hiện kế hoạch trong phương pháp tìm hiểu tự nhiên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9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1000"/>
                                        <p:tgtEl>
                                          <p:spTgt spid="5">
                                            <p:txEl>
                                              <p:pRg st="5" end="5"/>
                                            </p:txEl>
                                          </p:spTgt>
                                        </p:tgtEl>
                                      </p:cBhvr>
                                    </p:animEffect>
                                    <p:anim calcmode="lin" valueType="num">
                                      <p:cBhvr>
                                        <p:cTn id="3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1" nodeType="clickEffect">
                                  <p:stCondLst>
                                    <p:cond delay="0"/>
                                  </p:stCondLst>
                                  <p:childTnLst>
                                    <p:animEffect transition="out" filter="checkerboard(across)">
                                      <p:cBhvr>
                                        <p:cTn id="44" dur="500"/>
                                        <p:tgtEl>
                                          <p:spTgt spid="5">
                                            <p:txEl>
                                              <p:pRg st="0" end="0"/>
                                            </p:txEl>
                                          </p:spTgt>
                                        </p:tgtEl>
                                      </p:cBhvr>
                                    </p:animEffect>
                                    <p:set>
                                      <p:cBhvr>
                                        <p:cTn id="45" dur="1" fill="hold">
                                          <p:stCondLst>
                                            <p:cond delay="499"/>
                                          </p:stCondLst>
                                        </p:cTn>
                                        <p:tgtEl>
                                          <p:spTgt spid="5">
                                            <p:txEl>
                                              <p:pRg st="0" end="0"/>
                                            </p:txEl>
                                          </p:spTgt>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5">
                                            <p:txEl>
                                              <p:pRg st="1" end="1"/>
                                            </p:txEl>
                                          </p:spTgt>
                                        </p:tgtEl>
                                      </p:cBhvr>
                                    </p:animEffect>
                                    <p:set>
                                      <p:cBhvr>
                                        <p:cTn id="48" dur="1" fill="hold">
                                          <p:stCondLst>
                                            <p:cond delay="499"/>
                                          </p:stCondLst>
                                        </p:cTn>
                                        <p:tgtEl>
                                          <p:spTgt spid="5">
                                            <p:txEl>
                                              <p:pRg st="1" end="1"/>
                                            </p:txEl>
                                          </p:spTgt>
                                        </p:tgtEl>
                                        <p:attrNameLst>
                                          <p:attrName>style.visibility</p:attrName>
                                        </p:attrNameLst>
                                      </p:cBhvr>
                                      <p:to>
                                        <p:strVal val="hidden"/>
                                      </p:to>
                                    </p:set>
                                  </p:childTnLst>
                                </p:cTn>
                              </p:par>
                              <p:par>
                                <p:cTn id="49" presetID="5" presetClass="exit" presetSubtype="10" fill="hold" grpId="1" nodeType="withEffect">
                                  <p:stCondLst>
                                    <p:cond delay="0"/>
                                  </p:stCondLst>
                                  <p:childTnLst>
                                    <p:animEffect transition="out" filter="checkerboard(across)">
                                      <p:cBhvr>
                                        <p:cTn id="50" dur="500"/>
                                        <p:tgtEl>
                                          <p:spTgt spid="5">
                                            <p:txEl>
                                              <p:pRg st="2" end="2"/>
                                            </p:txEl>
                                          </p:spTgt>
                                        </p:tgtEl>
                                      </p:cBhvr>
                                    </p:animEffect>
                                    <p:set>
                                      <p:cBhvr>
                                        <p:cTn id="51" dur="1" fill="hold">
                                          <p:stCondLst>
                                            <p:cond delay="499"/>
                                          </p:stCondLst>
                                        </p:cTn>
                                        <p:tgtEl>
                                          <p:spTgt spid="5">
                                            <p:txEl>
                                              <p:pRg st="2" end="2"/>
                                            </p:txEl>
                                          </p:spTgt>
                                        </p:tgtEl>
                                        <p:attrNameLst>
                                          <p:attrName>style.visibility</p:attrName>
                                        </p:attrNameLst>
                                      </p:cBhvr>
                                      <p:to>
                                        <p:strVal val="hidden"/>
                                      </p:to>
                                    </p:set>
                                  </p:childTnLst>
                                </p:cTn>
                              </p:par>
                              <p:par>
                                <p:cTn id="52" presetID="5" presetClass="exit" presetSubtype="10" fill="hold" grpId="1" nodeType="withEffect">
                                  <p:stCondLst>
                                    <p:cond delay="0"/>
                                  </p:stCondLst>
                                  <p:childTnLst>
                                    <p:animEffect transition="out" filter="checkerboard(across)">
                                      <p:cBhvr>
                                        <p:cTn id="53" dur="500"/>
                                        <p:tgtEl>
                                          <p:spTgt spid="5">
                                            <p:txEl>
                                              <p:pRg st="3" end="3"/>
                                            </p:txEl>
                                          </p:spTgt>
                                        </p:tgtEl>
                                      </p:cBhvr>
                                    </p:animEffect>
                                    <p:set>
                                      <p:cBhvr>
                                        <p:cTn id="54" dur="1" fill="hold">
                                          <p:stCondLst>
                                            <p:cond delay="499"/>
                                          </p:stCondLst>
                                        </p:cTn>
                                        <p:tgtEl>
                                          <p:spTgt spid="5">
                                            <p:txEl>
                                              <p:pRg st="3" end="3"/>
                                            </p:txEl>
                                          </p:spTgt>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5">
                                            <p:txEl>
                                              <p:pRg st="4" end="4"/>
                                            </p:txEl>
                                          </p:spTgt>
                                        </p:tgtEl>
                                      </p:cBhvr>
                                    </p:animEffect>
                                    <p:set>
                                      <p:cBhvr>
                                        <p:cTn id="57" dur="1" fill="hold">
                                          <p:stCondLst>
                                            <p:cond delay="499"/>
                                          </p:stCondLst>
                                        </p:cTn>
                                        <p:tgtEl>
                                          <p:spTgt spid="5">
                                            <p:txEl>
                                              <p:pRg st="4" end="4"/>
                                            </p:txEl>
                                          </p:spTgt>
                                        </p:tgtEl>
                                        <p:attrNameLst>
                                          <p:attrName>style.visibility</p:attrName>
                                        </p:attrNameLst>
                                      </p:cBhvr>
                                      <p:to>
                                        <p:strVal val="hidden"/>
                                      </p:to>
                                    </p:set>
                                  </p:childTnLst>
                                </p:cTn>
                              </p:par>
                              <p:par>
                                <p:cTn id="58" presetID="5" presetClass="exit" presetSubtype="10" fill="hold" grpId="1" nodeType="withEffect">
                                  <p:stCondLst>
                                    <p:cond delay="0"/>
                                  </p:stCondLst>
                                  <p:childTnLst>
                                    <p:animEffect transition="out" filter="checkerboard(across)">
                                      <p:cBhvr>
                                        <p:cTn id="59" dur="500"/>
                                        <p:tgtEl>
                                          <p:spTgt spid="5">
                                            <p:txEl>
                                              <p:pRg st="5" end="5"/>
                                            </p:txEl>
                                          </p:spTgt>
                                        </p:tgtEl>
                                      </p:cBhvr>
                                    </p:animEffect>
                                    <p:set>
                                      <p:cBhvr>
                                        <p:cTn id="60" dur="1" fill="hold">
                                          <p:stCondLst>
                                            <p:cond delay="499"/>
                                          </p:stCondLst>
                                        </p:cTn>
                                        <p:tgtEl>
                                          <p:spTgt spid="5">
                                            <p:txEl>
                                              <p:pRg st="5" end="5"/>
                                            </p:txEl>
                                          </p:spTgt>
                                        </p:tgtEl>
                                        <p:attrNameLst>
                                          <p:attrName>style.visibility</p:attrName>
                                        </p:attrNameLst>
                                      </p:cBhvr>
                                      <p:to>
                                        <p:strVal val="hidden"/>
                                      </p:to>
                                    </p:set>
                                  </p:childTnLst>
                                </p:cTn>
                              </p:par>
                            </p:childTnLst>
                          </p:cTn>
                        </p:par>
                        <p:par>
                          <p:cTn id="61" fill="hold">
                            <p:stCondLst>
                              <p:cond delay="500"/>
                            </p:stCondLst>
                            <p:childTnLst>
                              <p:par>
                                <p:cTn id="62" presetID="14" presetClass="entr" presetSubtype="1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randombar(horizontal)">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000"/>
                                        <p:tgtEl>
                                          <p:spTgt spid="7"/>
                                        </p:tgtEl>
                                      </p:cBhvr>
                                    </p:animEffect>
                                    <p:anim calcmode="lin" valueType="num">
                                      <p:cBhvr>
                                        <p:cTn id="70" dur="1000" fill="hold"/>
                                        <p:tgtEl>
                                          <p:spTgt spid="7"/>
                                        </p:tgtEl>
                                        <p:attrNameLst>
                                          <p:attrName>ppt_x</p:attrName>
                                        </p:attrNameLst>
                                      </p:cBhvr>
                                      <p:tavLst>
                                        <p:tav tm="0">
                                          <p:val>
                                            <p:strVal val="#ppt_x"/>
                                          </p:val>
                                        </p:tav>
                                        <p:tav tm="100000">
                                          <p:val>
                                            <p:strVal val="#ppt_x"/>
                                          </p:val>
                                        </p:tav>
                                      </p:tavLst>
                                    </p:anim>
                                    <p:anim calcmode="lin" valueType="num">
                                      <p:cBhvr>
                                        <p:cTn id="7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1049154" y="1448665"/>
            <a:ext cx="9644513" cy="1044278"/>
          </a:xfrm>
        </p:spPr>
        <p:txBody>
          <a:bodyPr>
            <a:noAutofit/>
          </a:bodyPr>
          <a:lstStyle/>
          <a:p>
            <a:pPr marL="0" indent="0" algn="just">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Dựa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461919"/>
            <a:ext cx="4769362"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7030A0"/>
                </a:solidFill>
                <a:latin typeface="Times New Roman" panose="02020603050405020304" pitchFamily="18" charset="0"/>
                <a:cs typeface="Times New Roman" panose="02020603050405020304" pitchFamily="18" charset="0"/>
              </a:rPr>
              <a:t>5.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a:t>
            </a:r>
            <a:r>
              <a:rPr lang="vi-VN" sz="4400" b="1" dirty="0" err="1">
                <a:solidFill>
                  <a:srgbClr val="7030A0"/>
                </a:solidFill>
                <a:latin typeface="Times New Roman" panose="02020603050405020304" pitchFamily="18" charset="0"/>
                <a:cs typeface="Times New Roman" panose="02020603050405020304" pitchFamily="18" charset="0"/>
              </a:rPr>
              <a:t>dự</a:t>
            </a:r>
            <a:r>
              <a:rPr lang="vi-VN" sz="4400" b="1" dirty="0">
                <a:solidFill>
                  <a:srgbClr val="7030A0"/>
                </a:solidFill>
                <a:latin typeface="Times New Roman" panose="02020603050405020304" pitchFamily="18" charset="0"/>
                <a:cs typeface="Times New Roman" panose="02020603050405020304" pitchFamily="18" charset="0"/>
              </a:rPr>
              <a:t> </a:t>
            </a:r>
            <a:r>
              <a:rPr lang="vi-VN" sz="4400" b="1" dirty="0" err="1">
                <a:solidFill>
                  <a:srgbClr val="7030A0"/>
                </a:solidFill>
                <a:latin typeface="Times New Roman" panose="02020603050405020304" pitchFamily="18" charset="0"/>
                <a:cs typeface="Times New Roman" panose="02020603050405020304" pitchFamily="18" charset="0"/>
              </a:rPr>
              <a:t>báo</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4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5">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340316" y="2497820"/>
            <a:ext cx="11851683" cy="2252312"/>
          </a:xfrm>
        </p:spPr>
        <p:txBody>
          <a:bodyPr>
            <a:noAutofit/>
          </a:bodyPr>
          <a:lstStyle/>
          <a:p>
            <a:pPr algn="just">
              <a:buFontTx/>
              <a:buChar char="-"/>
            </a:pP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nhận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định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về</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những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gì</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đánh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giá</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thể</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xảy</a:t>
            </a:r>
            <a:r>
              <a:rPr lang="vi-VN" sz="4000" dirty="0">
                <a:latin typeface="Times New Roman" panose="02020603050405020304" pitchFamily="18" charset="0"/>
                <a:cs typeface="Times New Roman" panose="02020603050405020304" pitchFamily="18" charset="0"/>
              </a:rPr>
              <a:t> ra trong tương lai </a:t>
            </a:r>
            <a:r>
              <a:rPr lang="vi-VN" sz="4000" dirty="0" err="1">
                <a:latin typeface="Times New Roman" panose="02020603050405020304" pitchFamily="18" charset="0"/>
                <a:cs typeface="Times New Roman" panose="02020603050405020304" pitchFamily="18" charset="0"/>
              </a:rPr>
              <a:t>dựa</a:t>
            </a:r>
            <a:r>
              <a:rPr lang="vi-VN" sz="4000" dirty="0">
                <a:latin typeface="Times New Roman" panose="02020603050405020304" pitchFamily="18" charset="0"/>
                <a:cs typeface="Times New Roman" panose="02020603050405020304" pitchFamily="18" charset="0"/>
              </a:rPr>
              <a:t> trên </a:t>
            </a:r>
            <a:r>
              <a:rPr lang="vi-VN" sz="4000" dirty="0" err="1">
                <a:latin typeface="Times New Roman" panose="02020603050405020304" pitchFamily="18" charset="0"/>
                <a:cs typeface="Times New Roman" panose="02020603050405020304" pitchFamily="18" charset="0"/>
              </a:rPr>
              <a:t>những</a:t>
            </a:r>
            <a:r>
              <a:rPr lang="vi-VN" sz="4000" dirty="0">
                <a:latin typeface="Times New Roman" panose="02020603050405020304" pitchFamily="18" charset="0"/>
                <a:cs typeface="Times New Roman" panose="02020603050405020304" pitchFamily="18" charset="0"/>
              </a:rPr>
              <a:t> căn </a:t>
            </a:r>
            <a:r>
              <a:rPr lang="vi-VN" sz="4000" dirty="0" err="1">
                <a:latin typeface="Times New Roman" panose="02020603050405020304" pitchFamily="18" charset="0"/>
                <a:cs typeface="Times New Roman" panose="02020603050405020304" pitchFamily="18" charset="0"/>
              </a:rPr>
              <a:t>cứ</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biết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trước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đặc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biệt</a:t>
            </a:r>
            <a:r>
              <a:rPr lang="vi-VN" sz="4000" dirty="0">
                <a:latin typeface="Times New Roman" panose="02020603050405020304" pitchFamily="18" charset="0"/>
                <a:cs typeface="Times New Roman" panose="02020603050405020304" pitchFamily="18" charset="0"/>
              </a:rPr>
              <a:t> liên quan </a:t>
            </a:r>
            <a:r>
              <a:rPr lang="vi-VN" sz="4000" dirty="0" err="1">
                <a:latin typeface="Times New Roman" panose="02020603050405020304" pitchFamily="18" charset="0"/>
                <a:cs typeface="Times New Roman" panose="02020603050405020304" pitchFamily="18" charset="0"/>
              </a:rPr>
              <a:t>đến</a:t>
            </a:r>
            <a:r>
              <a:rPr lang="vi-VN" sz="4000" dirty="0">
                <a:latin typeface="Times New Roman" panose="02020603050405020304" pitchFamily="18" charset="0"/>
                <a:cs typeface="Times New Roman" panose="02020603050405020304" pitchFamily="18" charset="0"/>
              </a:rPr>
              <a:t> 1 </a:t>
            </a:r>
            <a:r>
              <a:rPr lang="vi-VN" sz="4000" dirty="0" err="1">
                <a:latin typeface="Times New Roman" panose="02020603050405020304" pitchFamily="18" charset="0"/>
                <a:cs typeface="Times New Roman" panose="02020603050405020304" pitchFamily="18" charset="0"/>
              </a:rPr>
              <a:t>tình</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huống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cụ</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thể</a:t>
            </a:r>
            <a:r>
              <a:rPr lang="vi-VN" sz="4000" dirty="0">
                <a:latin typeface="Times New Roman" panose="02020603050405020304" pitchFamily="18" charset="0"/>
                <a:cs typeface="Times New Roman" panose="02020603050405020304" pitchFamily="18" charset="0"/>
              </a:rPr>
              <a:t>.  </a:t>
            </a:r>
          </a:p>
          <a:p>
            <a:pPr algn="just">
              <a:buFontTx/>
              <a:buChar char="-"/>
            </a:pPr>
            <a:endParaRPr lang="vi-VN"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461919"/>
            <a:ext cx="4769362"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7030A0"/>
                </a:solidFill>
                <a:latin typeface="Times New Roman" panose="02020603050405020304" pitchFamily="18" charset="0"/>
                <a:cs typeface="Times New Roman" panose="02020603050405020304" pitchFamily="18" charset="0"/>
              </a:rPr>
              <a:t>5.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a:t>
            </a:r>
            <a:r>
              <a:rPr lang="vi-VN" sz="4400" b="1" dirty="0" err="1">
                <a:solidFill>
                  <a:srgbClr val="7030A0"/>
                </a:solidFill>
                <a:latin typeface="Times New Roman" panose="02020603050405020304" pitchFamily="18" charset="0"/>
                <a:cs typeface="Times New Roman" panose="02020603050405020304" pitchFamily="18" charset="0"/>
              </a:rPr>
              <a:t>dự</a:t>
            </a:r>
            <a:r>
              <a:rPr lang="vi-VN" sz="4400" b="1" dirty="0">
                <a:solidFill>
                  <a:srgbClr val="7030A0"/>
                </a:solidFill>
                <a:latin typeface="Times New Roman" panose="02020603050405020304" pitchFamily="18" charset="0"/>
                <a:cs typeface="Times New Roman" panose="02020603050405020304" pitchFamily="18" charset="0"/>
              </a:rPr>
              <a:t> </a:t>
            </a:r>
            <a:r>
              <a:rPr lang="vi-VN" sz="4400" b="1" dirty="0" err="1">
                <a:solidFill>
                  <a:srgbClr val="7030A0"/>
                </a:solidFill>
                <a:latin typeface="Times New Roman" panose="02020603050405020304" pitchFamily="18" charset="0"/>
                <a:cs typeface="Times New Roman" panose="02020603050405020304" pitchFamily="18" charset="0"/>
              </a:rPr>
              <a:t>báo</a:t>
            </a:r>
            <a:endParaRPr lang="en-US" sz="4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6" name="Sơ đồ 5">
            <a:extLst>
              <a:ext uri="{FF2B5EF4-FFF2-40B4-BE49-F238E27FC236}">
                <a16:creationId xmlns:a16="http://schemas.microsoft.com/office/drawing/2014/main" id="{0C3A4170-83EE-AEF1-5FFB-029E8EDDB2D0}"/>
              </a:ext>
            </a:extLst>
          </p:cNvPr>
          <p:cNvGraphicFramePr/>
          <p:nvPr>
            <p:extLst>
              <p:ext uri="{D42A27DB-BD31-4B8C-83A1-F6EECF244321}">
                <p14:modId xmlns:p14="http://schemas.microsoft.com/office/powerpoint/2010/main" val="2698178095"/>
              </p:ext>
            </p:extLst>
          </p:nvPr>
        </p:nvGraphicFramePr>
        <p:xfrm>
          <a:off x="134754" y="1232032"/>
          <a:ext cx="11851683" cy="460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874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5">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graphicEl>
                                              <a:dgm id="{0E58C227-4F85-4429-92E9-891BA03E85F4}"/>
                                            </p:graphicEl>
                                          </p:spTgt>
                                        </p:tgtEl>
                                        <p:attrNameLst>
                                          <p:attrName>style.visibility</p:attrName>
                                        </p:attrNameLst>
                                      </p:cBhvr>
                                      <p:to>
                                        <p:strVal val="visible"/>
                                      </p:to>
                                    </p:set>
                                    <p:animEffect transition="in" filter="fade">
                                      <p:cBhvr>
                                        <p:cTn id="20" dur="1000"/>
                                        <p:tgtEl>
                                          <p:spTgt spid="6">
                                            <p:graphicEl>
                                              <a:dgm id="{0E58C227-4F85-4429-92E9-891BA03E85F4}"/>
                                            </p:graphicEl>
                                          </p:spTgt>
                                        </p:tgtEl>
                                      </p:cBhvr>
                                    </p:animEffect>
                                    <p:anim calcmode="lin" valueType="num">
                                      <p:cBhvr>
                                        <p:cTn id="21" dur="1000" fill="hold"/>
                                        <p:tgtEl>
                                          <p:spTgt spid="6">
                                            <p:graphicEl>
                                              <a:dgm id="{0E58C227-4F85-4429-92E9-891BA03E85F4}"/>
                                            </p:graphicEl>
                                          </p:spTgt>
                                        </p:tgtEl>
                                        <p:attrNameLst>
                                          <p:attrName>ppt_x</p:attrName>
                                        </p:attrNameLst>
                                      </p:cBhvr>
                                      <p:tavLst>
                                        <p:tav tm="0">
                                          <p:val>
                                            <p:strVal val="#ppt_x"/>
                                          </p:val>
                                        </p:tav>
                                        <p:tav tm="100000">
                                          <p:val>
                                            <p:strVal val="#ppt_x"/>
                                          </p:val>
                                        </p:tav>
                                      </p:tavLst>
                                    </p:anim>
                                    <p:anim calcmode="lin" valueType="num">
                                      <p:cBhvr>
                                        <p:cTn id="22" dur="1000" fill="hold"/>
                                        <p:tgtEl>
                                          <p:spTgt spid="6">
                                            <p:graphicEl>
                                              <a:dgm id="{0E58C227-4F85-4429-92E9-891BA03E85F4}"/>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graphicEl>
                                              <a:dgm id="{93013219-BEA2-49AC-BA65-20EBEA12CA9C}"/>
                                            </p:graphicEl>
                                          </p:spTgt>
                                        </p:tgtEl>
                                        <p:attrNameLst>
                                          <p:attrName>style.visibility</p:attrName>
                                        </p:attrNameLst>
                                      </p:cBhvr>
                                      <p:to>
                                        <p:strVal val="visible"/>
                                      </p:to>
                                    </p:set>
                                    <p:animEffect transition="in" filter="fade">
                                      <p:cBhvr>
                                        <p:cTn id="25" dur="1000"/>
                                        <p:tgtEl>
                                          <p:spTgt spid="6">
                                            <p:graphicEl>
                                              <a:dgm id="{93013219-BEA2-49AC-BA65-20EBEA12CA9C}"/>
                                            </p:graphicEl>
                                          </p:spTgt>
                                        </p:tgtEl>
                                      </p:cBhvr>
                                    </p:animEffect>
                                    <p:anim calcmode="lin" valueType="num">
                                      <p:cBhvr>
                                        <p:cTn id="26" dur="1000" fill="hold"/>
                                        <p:tgtEl>
                                          <p:spTgt spid="6">
                                            <p:graphicEl>
                                              <a:dgm id="{93013219-BEA2-49AC-BA65-20EBEA12CA9C}"/>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93013219-BEA2-49AC-BA65-20EBEA12CA9C}"/>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graphicEl>
                                              <a:dgm id="{75B7D555-7689-480C-852B-96157AFD0DAB}"/>
                                            </p:graphicEl>
                                          </p:spTgt>
                                        </p:tgtEl>
                                        <p:attrNameLst>
                                          <p:attrName>style.visibility</p:attrName>
                                        </p:attrNameLst>
                                      </p:cBhvr>
                                      <p:to>
                                        <p:strVal val="visible"/>
                                      </p:to>
                                    </p:set>
                                    <p:animEffect transition="in" filter="fade">
                                      <p:cBhvr>
                                        <p:cTn id="30" dur="1000"/>
                                        <p:tgtEl>
                                          <p:spTgt spid="6">
                                            <p:graphicEl>
                                              <a:dgm id="{75B7D555-7689-480C-852B-96157AFD0DAB}"/>
                                            </p:graphicEl>
                                          </p:spTgt>
                                        </p:tgtEl>
                                      </p:cBhvr>
                                    </p:animEffect>
                                    <p:anim calcmode="lin" valueType="num">
                                      <p:cBhvr>
                                        <p:cTn id="31" dur="1000" fill="hold"/>
                                        <p:tgtEl>
                                          <p:spTgt spid="6">
                                            <p:graphicEl>
                                              <a:dgm id="{75B7D555-7689-480C-852B-96157AFD0DAB}"/>
                                            </p:graphicEl>
                                          </p:spTgt>
                                        </p:tgtEl>
                                        <p:attrNameLst>
                                          <p:attrName>ppt_x</p:attrName>
                                        </p:attrNameLst>
                                      </p:cBhvr>
                                      <p:tavLst>
                                        <p:tav tm="0">
                                          <p:val>
                                            <p:strVal val="#ppt_x"/>
                                          </p:val>
                                        </p:tav>
                                        <p:tav tm="100000">
                                          <p:val>
                                            <p:strVal val="#ppt_x"/>
                                          </p:val>
                                        </p:tav>
                                      </p:tavLst>
                                    </p:anim>
                                    <p:anim calcmode="lin" valueType="num">
                                      <p:cBhvr>
                                        <p:cTn id="32" dur="1000" fill="hold"/>
                                        <p:tgtEl>
                                          <p:spTgt spid="6">
                                            <p:graphicEl>
                                              <a:dgm id="{75B7D555-7689-480C-852B-96157AFD0DAB}"/>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graphicEl>
                                              <a:dgm id="{3AACFECB-FA6C-4D9F-A73F-9011C95AA716}"/>
                                            </p:graphicEl>
                                          </p:spTgt>
                                        </p:tgtEl>
                                        <p:attrNameLst>
                                          <p:attrName>style.visibility</p:attrName>
                                        </p:attrNameLst>
                                      </p:cBhvr>
                                      <p:to>
                                        <p:strVal val="visible"/>
                                      </p:to>
                                    </p:set>
                                    <p:animEffect transition="in" filter="fade">
                                      <p:cBhvr>
                                        <p:cTn id="35" dur="1000"/>
                                        <p:tgtEl>
                                          <p:spTgt spid="6">
                                            <p:graphicEl>
                                              <a:dgm id="{3AACFECB-FA6C-4D9F-A73F-9011C95AA716}"/>
                                            </p:graphicEl>
                                          </p:spTgt>
                                        </p:tgtEl>
                                      </p:cBhvr>
                                    </p:animEffect>
                                    <p:anim calcmode="lin" valueType="num">
                                      <p:cBhvr>
                                        <p:cTn id="36" dur="1000" fill="hold"/>
                                        <p:tgtEl>
                                          <p:spTgt spid="6">
                                            <p:graphicEl>
                                              <a:dgm id="{3AACFECB-FA6C-4D9F-A73F-9011C95AA71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3AACFECB-FA6C-4D9F-A73F-9011C95AA7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build="p"/>
      <p:bldGraphic spid="6" grpId="0">
        <p:bldSub>
          <a:bldDgm/>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534158" y="798803"/>
            <a:ext cx="4605733"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7030A0"/>
                </a:solidFill>
                <a:latin typeface="Times New Roman" panose="02020603050405020304" pitchFamily="18" charset="0"/>
                <a:cs typeface="Times New Roman" panose="02020603050405020304" pitchFamily="18" charset="0"/>
              </a:rPr>
              <a:t>5. </a:t>
            </a:r>
            <a:r>
              <a:rPr lang="vi-VN" sz="4400" b="1" dirty="0" err="1">
                <a:solidFill>
                  <a:srgbClr val="7030A0"/>
                </a:solidFill>
                <a:latin typeface="Times New Roman" panose="02020603050405020304" pitchFamily="18" charset="0"/>
                <a:cs typeface="Times New Roman" panose="02020603050405020304" pitchFamily="18" charset="0"/>
              </a:rPr>
              <a:t>Kĩ</a:t>
            </a:r>
            <a:r>
              <a:rPr lang="vi-VN" sz="4400" b="1" dirty="0">
                <a:solidFill>
                  <a:srgbClr val="7030A0"/>
                </a:solidFill>
                <a:latin typeface="Times New Roman" panose="02020603050405020304" pitchFamily="18" charset="0"/>
                <a:cs typeface="Times New Roman" panose="02020603050405020304" pitchFamily="18" charset="0"/>
              </a:rPr>
              <a:t> năng </a:t>
            </a:r>
            <a:r>
              <a:rPr lang="vi-VN" sz="4400" b="1" dirty="0" err="1">
                <a:solidFill>
                  <a:srgbClr val="7030A0"/>
                </a:solidFill>
                <a:latin typeface="Times New Roman" panose="02020603050405020304" pitchFamily="18" charset="0"/>
                <a:cs typeface="Times New Roman" panose="02020603050405020304" pitchFamily="18" charset="0"/>
              </a:rPr>
              <a:t>dự</a:t>
            </a:r>
            <a:r>
              <a:rPr lang="vi-VN" sz="4400" b="1" dirty="0">
                <a:solidFill>
                  <a:srgbClr val="7030A0"/>
                </a:solidFill>
                <a:latin typeface="Times New Roman" panose="02020603050405020304" pitchFamily="18" charset="0"/>
                <a:cs typeface="Times New Roman" panose="02020603050405020304" pitchFamily="18" charset="0"/>
              </a:rPr>
              <a:t> </a:t>
            </a:r>
            <a:r>
              <a:rPr lang="vi-VN" sz="4400" b="1" dirty="0" err="1">
                <a:solidFill>
                  <a:srgbClr val="7030A0"/>
                </a:solidFill>
                <a:latin typeface="Times New Roman" panose="02020603050405020304" pitchFamily="18" charset="0"/>
                <a:cs typeface="Times New Roman" panose="02020603050405020304" pitchFamily="18" charset="0"/>
              </a:rPr>
              <a:t>báo</a:t>
            </a:r>
            <a:endParaRPr lang="en-US" sz="4400" b="1" dirty="0">
              <a:solidFill>
                <a:srgbClr val="7030A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6393496-85CB-BD68-74AC-24CF9EC56279}"/>
              </a:ext>
            </a:extLst>
          </p:cNvPr>
          <p:cNvSpPr txBox="1"/>
          <p:nvPr/>
        </p:nvSpPr>
        <p:spPr>
          <a:xfrm>
            <a:off x="566249" y="1658226"/>
            <a:ext cx="11121602" cy="1323439"/>
          </a:xfrm>
          <a:prstGeom prst="rect">
            <a:avLst/>
          </a:prstGeom>
          <a:solidFill>
            <a:schemeClr val="bg1"/>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Theo em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a:t>
            </a:r>
            <a:r>
              <a:rPr lang="vi-VN" sz="4000" dirty="0" err="1">
                <a:solidFill>
                  <a:srgbClr val="002060"/>
                </a:solidFill>
                <a:latin typeface="Times New Roman" panose="02020603050405020304" pitchFamily="18" charset="0"/>
                <a:cs typeface="Times New Roman" panose="02020603050405020304" pitchFamily="18" charset="0"/>
              </a:rPr>
              <a:t>dự</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báo</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thường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được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nào</a:t>
            </a:r>
            <a:r>
              <a:rPr lang="vi-VN" sz="4000" dirty="0">
                <a:solidFill>
                  <a:srgbClr val="002060"/>
                </a:solidFill>
                <a:latin typeface="Times New Roman" panose="02020603050405020304" pitchFamily="18" charset="0"/>
                <a:cs typeface="Times New Roman" panose="02020603050405020304" pitchFamily="18" charset="0"/>
              </a:rPr>
              <a:t> trong phương </a:t>
            </a:r>
            <a:r>
              <a:rPr lang="vi-VN" sz="4000" dirty="0" err="1">
                <a:solidFill>
                  <a:srgbClr val="002060"/>
                </a:solidFill>
                <a:latin typeface="Times New Roman" panose="02020603050405020304" pitchFamily="18" charset="0"/>
                <a:cs typeface="Times New Roman" panose="02020603050405020304" pitchFamily="18" charset="0"/>
              </a:rPr>
              <a:t>pháp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tìm</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hiểu</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tự</a:t>
            </a:r>
            <a:r>
              <a:rPr lang="vi-VN" sz="4000" dirty="0">
                <a:solidFill>
                  <a:srgbClr val="002060"/>
                </a:solidFill>
                <a:latin typeface="Times New Roman" panose="02020603050405020304" pitchFamily="18" charset="0"/>
                <a:cs typeface="Times New Roman" panose="02020603050405020304" pitchFamily="18" charset="0"/>
              </a:rPr>
              <a:t> nhiên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33414275-4D18-396F-03BA-15F8812031F6}"/>
              </a:ext>
            </a:extLst>
          </p:cNvPr>
          <p:cNvSpPr txBox="1"/>
          <p:nvPr/>
        </p:nvSpPr>
        <p:spPr>
          <a:xfrm>
            <a:off x="566250" y="3267456"/>
            <a:ext cx="11121601" cy="707886"/>
          </a:xfrm>
          <a:prstGeom prst="rect">
            <a:avLst/>
          </a:prstGeom>
          <a:solidFill>
            <a:schemeClr val="bg1"/>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Sử dụng ở </a:t>
            </a:r>
            <a:r>
              <a:rPr lang="vi-VN" sz="4000" dirty="0">
                <a:solidFill>
                  <a:srgbClr val="C00000"/>
                </a:solidFill>
                <a:latin typeface="Times New Roman" panose="02020603050405020304" pitchFamily="18" charset="0"/>
                <a:cs typeface="Times New Roman" panose="02020603050405020304" pitchFamily="18" charset="0"/>
              </a:rPr>
              <a:t>Bước 2</a:t>
            </a:r>
            <a:r>
              <a:rPr lang="vi-VN" sz="4000" dirty="0">
                <a:solidFill>
                  <a:srgbClr val="002060"/>
                </a:solidFill>
                <a:latin typeface="Times New Roman" panose="02020603050405020304" pitchFamily="18" charset="0"/>
                <a:cs typeface="Times New Roman" panose="02020603050405020304" pitchFamily="18" charset="0"/>
              </a:rPr>
              <a:t> </a:t>
            </a:r>
            <a:r>
              <a:rPr lang="en-US" sz="4000" dirty="0">
                <a:solidFill>
                  <a:srgbClr val="002060"/>
                </a:solidFill>
                <a:latin typeface="Times New Roman" panose="02020603050405020304" pitchFamily="18" charset="0"/>
                <a:cs typeface="Times New Roman" panose="02020603050405020304" pitchFamily="18" charset="0"/>
              </a:rPr>
              <a:t>:</a:t>
            </a:r>
            <a:r>
              <a:rPr lang="vi-VN" sz="4000" dirty="0">
                <a:solidFill>
                  <a:srgbClr val="002060"/>
                </a:solidFill>
                <a:latin typeface="Times New Roman" panose="02020603050405020304" pitchFamily="18" charset="0"/>
                <a:cs typeface="Times New Roman" panose="02020603050405020304" pitchFamily="18" charset="0"/>
              </a:rPr>
              <a:t> Hình thành giả thuyết.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A9E87B-1220-4704-813D-680E586EF4E5}"/>
              </a:ext>
            </a:extLst>
          </p:cNvPr>
          <p:cNvSpPr txBox="1"/>
          <p:nvPr/>
        </p:nvSpPr>
        <p:spPr>
          <a:xfrm>
            <a:off x="125127" y="4536053"/>
            <a:ext cx="11224081" cy="2092881"/>
          </a:xfrm>
          <a:prstGeom prst="rect">
            <a:avLst/>
          </a:prstGeom>
          <a:noFill/>
        </p:spPr>
        <p:txBody>
          <a:bodyPr wrap="square" rtlCol="0">
            <a:spAutoFit/>
          </a:bodyPr>
          <a:lstStyle/>
          <a:p>
            <a:r>
              <a:rPr lang="en-US" sz="2600" b="0" i="0" dirty="0">
                <a:solidFill>
                  <a:srgbClr val="222222"/>
                </a:solidFill>
                <a:effectLst/>
                <a:latin typeface="arial" panose="020B0604020202020204" pitchFamily="34" charset="0"/>
              </a:rPr>
              <a:t> </a:t>
            </a:r>
            <a:r>
              <a:rPr lang="vi-VN" sz="2600" b="0" i="0" dirty="0">
                <a:solidFill>
                  <a:srgbClr val="222222"/>
                </a:solidFill>
                <a:effectLst/>
                <a:latin typeface="arial" panose="020B0604020202020204" pitchFamily="34" charset="0"/>
              </a:rPr>
              <a:t>Ở cuối cuống lá có một mô tế bào mỏng gọi là bọng lá, bên trong chứa đầy nước. Khi </a:t>
            </a:r>
            <a:r>
              <a:rPr lang="en-US" sz="2600" b="0" i="0" dirty="0" err="1">
                <a:solidFill>
                  <a:srgbClr val="222222"/>
                </a:solidFill>
                <a:effectLst/>
                <a:latin typeface="arial" panose="020B0604020202020204" pitchFamily="34" charset="0"/>
              </a:rPr>
              <a:t>chạm</a:t>
            </a:r>
            <a:r>
              <a:rPr lang="vi-VN" sz="2600" b="0" i="0" dirty="0">
                <a:solidFill>
                  <a:srgbClr val="222222"/>
                </a:solidFill>
                <a:effectLst/>
                <a:latin typeface="arial" panose="020B0604020202020204" pitchFamily="34" charset="0"/>
              </a:rPr>
              <a:t> tay vào, lá bị chấn động, nước trong tế bào bọng lá lập tức dồn lên hai bên phía trên. Thế là phần dưới bọng lá xẹp xuống như quả bóng xì hơi, còn phía trên lại như quả bóng bơm căng. Điều đó làm cuống lá sụp xuống, khép lại.</a:t>
            </a:r>
            <a:endParaRPr lang="en-US" sz="2600" dirty="0"/>
          </a:p>
        </p:txBody>
      </p:sp>
      <p:sp>
        <p:nvSpPr>
          <p:cNvPr id="6" name="Hình chữ nhật: Góc Tròn 9">
            <a:extLst>
              <a:ext uri="{FF2B5EF4-FFF2-40B4-BE49-F238E27FC236}">
                <a16:creationId xmlns:a16="http://schemas.microsoft.com/office/drawing/2014/main" id="{26F8EFE1-454A-4337-8090-CF6A719CFF96}"/>
              </a:ext>
            </a:extLst>
          </p:cNvPr>
          <p:cNvSpPr/>
          <p:nvPr/>
        </p:nvSpPr>
        <p:spPr>
          <a:xfrm>
            <a:off x="8123722" y="855968"/>
            <a:ext cx="3850107" cy="181021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2">
                    <a:lumMod val="10000"/>
                  </a:schemeClr>
                </a:solidFill>
                <a:latin typeface="Times New Roman" panose="02020603050405020304" pitchFamily="18" charset="0"/>
                <a:cs typeface="Times New Roman" panose="02020603050405020304" pitchFamily="18" charset="0"/>
              </a:rPr>
              <a:t>Cây </a:t>
            </a:r>
            <a:r>
              <a:rPr lang="vi-VN" sz="2800" dirty="0" err="1">
                <a:solidFill>
                  <a:schemeClr val="tx2">
                    <a:lumMod val="10000"/>
                  </a:schemeClr>
                </a:solidFill>
                <a:latin typeface="Times New Roman" panose="02020603050405020304" pitchFamily="18" charset="0"/>
                <a:cs typeface="Times New Roman" panose="02020603050405020304" pitchFamily="18" charset="0"/>
              </a:rPr>
              <a:t>xấu</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hổ</a:t>
            </a:r>
            <a:r>
              <a:rPr lang="vi-VN" sz="2800" dirty="0">
                <a:solidFill>
                  <a:schemeClr val="tx2">
                    <a:lumMod val="10000"/>
                  </a:schemeClr>
                </a:solidFill>
                <a:latin typeface="Times New Roman" panose="02020603050405020304" pitchFamily="18" charset="0"/>
                <a:cs typeface="Times New Roman" panose="02020603050405020304" pitchFamily="18" charset="0"/>
              </a:rPr>
              <a:t> (cây </a:t>
            </a:r>
            <a:r>
              <a:rPr lang="vi-VN" sz="2800" dirty="0" err="1">
                <a:solidFill>
                  <a:schemeClr val="tx2">
                    <a:lumMod val="10000"/>
                  </a:schemeClr>
                </a:solidFill>
                <a:latin typeface="Times New Roman" panose="02020603050405020304" pitchFamily="18" charset="0"/>
                <a:cs typeface="Times New Roman" panose="02020603050405020304" pitchFamily="18" charset="0"/>
              </a:rPr>
              <a:t>mắc</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cỡ</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khép</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lại</a:t>
            </a:r>
            <a:r>
              <a:rPr lang="vi-VN" sz="2800" dirty="0">
                <a:solidFill>
                  <a:schemeClr val="tx2">
                    <a:lumMod val="10000"/>
                  </a:schemeClr>
                </a:solidFill>
                <a:latin typeface="Times New Roman" panose="02020603050405020304" pitchFamily="18" charset="0"/>
                <a:cs typeface="Times New Roman" panose="02020603050405020304" pitchFamily="18" charset="0"/>
              </a:rPr>
              <a:t> khi </a:t>
            </a:r>
            <a:r>
              <a:rPr lang="vi-VN" sz="2800" dirty="0" err="1">
                <a:solidFill>
                  <a:schemeClr val="tx2">
                    <a:lumMod val="10000"/>
                  </a:schemeClr>
                </a:solidFill>
                <a:latin typeface="Times New Roman" panose="02020603050405020304" pitchFamily="18" charset="0"/>
                <a:cs typeface="Times New Roman" panose="02020603050405020304" pitchFamily="18" charset="0"/>
              </a:rPr>
              <a:t>chạm</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vào</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pic>
        <p:nvPicPr>
          <p:cNvPr id="7" name="Hình ảnh 4">
            <a:extLst>
              <a:ext uri="{FF2B5EF4-FFF2-40B4-BE49-F238E27FC236}">
                <a16:creationId xmlns:a16="http://schemas.microsoft.com/office/drawing/2014/main" id="{A99B287A-4AA5-4FD6-947C-F2E6BFB4AB19}"/>
              </a:ext>
            </a:extLst>
          </p:cNvPr>
          <p:cNvPicPr>
            <a:picLocks noChangeAspect="1"/>
          </p:cNvPicPr>
          <p:nvPr/>
        </p:nvPicPr>
        <p:blipFill>
          <a:blip r:embed="rId2"/>
          <a:stretch>
            <a:fillRect/>
          </a:stretch>
        </p:blipFill>
        <p:spPr>
          <a:xfrm>
            <a:off x="144780" y="96252"/>
            <a:ext cx="7776812" cy="4235115"/>
          </a:xfrm>
          <a:prstGeom prst="rect">
            <a:avLst/>
          </a:prstGeom>
        </p:spPr>
      </p:pic>
    </p:spTree>
    <p:extLst>
      <p:ext uri="{BB962C8B-B14F-4D97-AF65-F5344CB8AC3E}">
        <p14:creationId xmlns:p14="http://schemas.microsoft.com/office/powerpoint/2010/main" val="24163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0" y="173254"/>
            <a:ext cx="9462052" cy="16366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chẩn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đoán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bệnh</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thường</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phải</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thực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hiện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gì</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đó</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tương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ứng</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nào</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trong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tiến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trình</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tìm</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hiểu</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tự</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nhiên</a:t>
            </a:r>
            <a:endParaRPr lang="en-US" sz="3500" dirty="0">
              <a:solidFill>
                <a:srgbClr val="7030A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1CD97423-473F-0558-C7BE-C0BDACC776D8}"/>
              </a:ext>
            </a:extLst>
          </p:cNvPr>
          <p:cNvPicPr>
            <a:picLocks noChangeAspect="1"/>
          </p:cNvPicPr>
          <p:nvPr/>
        </p:nvPicPr>
        <p:blipFill>
          <a:blip r:embed="rId2"/>
          <a:stretch>
            <a:fillRect/>
          </a:stretch>
        </p:blipFill>
        <p:spPr>
          <a:xfrm>
            <a:off x="9462051" y="173254"/>
            <a:ext cx="2729949" cy="1636611"/>
          </a:xfrm>
          <a:prstGeom prst="rect">
            <a:avLst/>
          </a:prstGeom>
        </p:spPr>
      </p:pic>
      <p:graphicFrame>
        <p:nvGraphicFramePr>
          <p:cNvPr id="12" name="Sơ đồ 11">
            <a:extLst>
              <a:ext uri="{FF2B5EF4-FFF2-40B4-BE49-F238E27FC236}">
                <a16:creationId xmlns:a16="http://schemas.microsoft.com/office/drawing/2014/main" id="{4ECC4A64-B4FA-B2C4-23C2-9AE84D751534}"/>
              </a:ext>
            </a:extLst>
          </p:cNvPr>
          <p:cNvGraphicFramePr/>
          <p:nvPr>
            <p:extLst>
              <p:ext uri="{D42A27DB-BD31-4B8C-83A1-F6EECF244321}">
                <p14:modId xmlns:p14="http://schemas.microsoft.com/office/powerpoint/2010/main" val="889765451"/>
              </p:ext>
            </p:extLst>
          </p:nvPr>
        </p:nvGraphicFramePr>
        <p:xfrm>
          <a:off x="-566530" y="1967948"/>
          <a:ext cx="13010321" cy="4716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806A8114-19A3-42CC-986F-79F4B4C7A7E7}"/>
                                            </p:graphicEl>
                                          </p:spTgt>
                                        </p:tgtEl>
                                        <p:attrNameLst>
                                          <p:attrName>style.visibility</p:attrName>
                                        </p:attrNameLst>
                                      </p:cBhvr>
                                      <p:to>
                                        <p:strVal val="visible"/>
                                      </p:to>
                                    </p:set>
                                    <p:animEffect transition="in" filter="fade">
                                      <p:cBhvr>
                                        <p:cTn id="7" dur="1000"/>
                                        <p:tgtEl>
                                          <p:spTgt spid="12">
                                            <p:graphicEl>
                                              <a:dgm id="{806A8114-19A3-42CC-986F-79F4B4C7A7E7}"/>
                                            </p:graphicEl>
                                          </p:spTgt>
                                        </p:tgtEl>
                                      </p:cBhvr>
                                    </p:animEffect>
                                    <p:anim calcmode="lin" valueType="num">
                                      <p:cBhvr>
                                        <p:cTn id="8" dur="1000" fill="hold"/>
                                        <p:tgtEl>
                                          <p:spTgt spid="12">
                                            <p:graphicEl>
                                              <a:dgm id="{806A8114-19A3-42CC-986F-79F4B4C7A7E7}"/>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806A8114-19A3-42CC-986F-79F4B4C7A7E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graphicEl>
                                              <a:dgm id="{329223FE-CCD6-4635-9CCB-5A56D2DA0886}"/>
                                            </p:graphicEl>
                                          </p:spTgt>
                                        </p:tgtEl>
                                        <p:attrNameLst>
                                          <p:attrName>style.visibility</p:attrName>
                                        </p:attrNameLst>
                                      </p:cBhvr>
                                      <p:to>
                                        <p:strVal val="visible"/>
                                      </p:to>
                                    </p:set>
                                    <p:animEffect transition="in" filter="fade">
                                      <p:cBhvr>
                                        <p:cTn id="12" dur="1000"/>
                                        <p:tgtEl>
                                          <p:spTgt spid="12">
                                            <p:graphicEl>
                                              <a:dgm id="{329223FE-CCD6-4635-9CCB-5A56D2DA0886}"/>
                                            </p:graphicEl>
                                          </p:spTgt>
                                        </p:tgtEl>
                                      </p:cBhvr>
                                    </p:animEffect>
                                    <p:anim calcmode="lin" valueType="num">
                                      <p:cBhvr>
                                        <p:cTn id="13" dur="1000" fill="hold"/>
                                        <p:tgtEl>
                                          <p:spTgt spid="12">
                                            <p:graphicEl>
                                              <a:dgm id="{329223FE-CCD6-4635-9CCB-5A56D2DA0886}"/>
                                            </p:graphicEl>
                                          </p:spTgt>
                                        </p:tgtEl>
                                        <p:attrNameLst>
                                          <p:attrName>ppt_x</p:attrName>
                                        </p:attrNameLst>
                                      </p:cBhvr>
                                      <p:tavLst>
                                        <p:tav tm="0">
                                          <p:val>
                                            <p:strVal val="#ppt_x"/>
                                          </p:val>
                                        </p:tav>
                                        <p:tav tm="100000">
                                          <p:val>
                                            <p:strVal val="#ppt_x"/>
                                          </p:val>
                                        </p:tav>
                                      </p:tavLst>
                                    </p:anim>
                                    <p:anim calcmode="lin" valueType="num">
                                      <p:cBhvr>
                                        <p:cTn id="14" dur="1000" fill="hold"/>
                                        <p:tgtEl>
                                          <p:spTgt spid="12">
                                            <p:graphicEl>
                                              <a:dgm id="{329223FE-CCD6-4635-9CCB-5A56D2DA088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graphicEl>
                                              <a:dgm id="{C7682247-F011-4137-8EF5-99B417A5B26D}"/>
                                            </p:graphicEl>
                                          </p:spTgt>
                                        </p:tgtEl>
                                        <p:attrNameLst>
                                          <p:attrName>style.visibility</p:attrName>
                                        </p:attrNameLst>
                                      </p:cBhvr>
                                      <p:to>
                                        <p:strVal val="visible"/>
                                      </p:to>
                                    </p:set>
                                    <p:animEffect transition="in" filter="fade">
                                      <p:cBhvr>
                                        <p:cTn id="19" dur="1000"/>
                                        <p:tgtEl>
                                          <p:spTgt spid="12">
                                            <p:graphicEl>
                                              <a:dgm id="{C7682247-F011-4137-8EF5-99B417A5B26D}"/>
                                            </p:graphicEl>
                                          </p:spTgt>
                                        </p:tgtEl>
                                      </p:cBhvr>
                                    </p:animEffect>
                                    <p:anim calcmode="lin" valueType="num">
                                      <p:cBhvr>
                                        <p:cTn id="20" dur="1000" fill="hold"/>
                                        <p:tgtEl>
                                          <p:spTgt spid="12">
                                            <p:graphicEl>
                                              <a:dgm id="{C7682247-F011-4137-8EF5-99B417A5B26D}"/>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C7682247-F011-4137-8EF5-99B417A5B26D}"/>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graphicEl>
                                              <a:dgm id="{CAFAFBF6-9AB9-45BF-8D03-5B17F3B29D4D}"/>
                                            </p:graphicEl>
                                          </p:spTgt>
                                        </p:tgtEl>
                                        <p:attrNameLst>
                                          <p:attrName>style.visibility</p:attrName>
                                        </p:attrNameLst>
                                      </p:cBhvr>
                                      <p:to>
                                        <p:strVal val="visible"/>
                                      </p:to>
                                    </p:set>
                                    <p:animEffect transition="in" filter="fade">
                                      <p:cBhvr>
                                        <p:cTn id="24" dur="1000"/>
                                        <p:tgtEl>
                                          <p:spTgt spid="12">
                                            <p:graphicEl>
                                              <a:dgm id="{CAFAFBF6-9AB9-45BF-8D03-5B17F3B29D4D}"/>
                                            </p:graphicEl>
                                          </p:spTgt>
                                        </p:tgtEl>
                                      </p:cBhvr>
                                    </p:animEffect>
                                    <p:anim calcmode="lin" valueType="num">
                                      <p:cBhvr>
                                        <p:cTn id="25" dur="1000" fill="hold"/>
                                        <p:tgtEl>
                                          <p:spTgt spid="12">
                                            <p:graphicEl>
                                              <a:dgm id="{CAFAFBF6-9AB9-45BF-8D03-5B17F3B29D4D}"/>
                                            </p:graphicEl>
                                          </p:spTgt>
                                        </p:tgtEl>
                                        <p:attrNameLst>
                                          <p:attrName>ppt_x</p:attrName>
                                        </p:attrNameLst>
                                      </p:cBhvr>
                                      <p:tavLst>
                                        <p:tav tm="0">
                                          <p:val>
                                            <p:strVal val="#ppt_x"/>
                                          </p:val>
                                        </p:tav>
                                        <p:tav tm="100000">
                                          <p:val>
                                            <p:strVal val="#ppt_x"/>
                                          </p:val>
                                        </p:tav>
                                      </p:tavLst>
                                    </p:anim>
                                    <p:anim calcmode="lin" valueType="num">
                                      <p:cBhvr>
                                        <p:cTn id="26" dur="1000" fill="hold"/>
                                        <p:tgtEl>
                                          <p:spTgt spid="12">
                                            <p:graphicEl>
                                              <a:dgm id="{CAFAFBF6-9AB9-45BF-8D03-5B17F3B29D4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169117" y="1626669"/>
            <a:ext cx="11887047" cy="2189747"/>
          </a:xfrm>
        </p:spPr>
        <p:txBody>
          <a:bodyPr>
            <a:noAutofit/>
          </a:bodyPr>
          <a:lstStyle/>
          <a:p>
            <a:pPr algn="just">
              <a:buFontTx/>
              <a:buChar char="-"/>
            </a:pP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Quá</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trình</a:t>
            </a:r>
            <a:r>
              <a:rPr lang="vi-VN" sz="4300" dirty="0">
                <a:latin typeface="Times New Roman" panose="02020603050405020304" pitchFamily="18" charset="0"/>
                <a:cs typeface="Times New Roman" panose="02020603050405020304" pitchFamily="18" charset="0"/>
              </a:rPr>
              <a:t> nghiên </a:t>
            </a:r>
            <a:r>
              <a:rPr lang="vi-VN" sz="4300" dirty="0" err="1">
                <a:latin typeface="Times New Roman" panose="02020603050405020304" pitchFamily="18" charset="0"/>
                <a:cs typeface="Times New Roman" panose="02020603050405020304" pitchFamily="18" charset="0"/>
              </a:rPr>
              <a:t>cứu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tìm</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hiểu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tự</a:t>
            </a:r>
            <a:r>
              <a:rPr lang="vi-VN" sz="4300" dirty="0">
                <a:latin typeface="Times New Roman" panose="02020603050405020304" pitchFamily="18" charset="0"/>
                <a:cs typeface="Times New Roman" panose="02020603050405020304" pitchFamily="18" charset="0"/>
              </a:rPr>
              <a:t> nhiên </a:t>
            </a:r>
            <a:r>
              <a:rPr lang="vi-VN" sz="4300" dirty="0" err="1">
                <a:latin typeface="Times New Roman" panose="02020603050405020304" pitchFamily="18" charset="0"/>
                <a:cs typeface="Times New Roman" panose="02020603050405020304" pitchFamily="18" charset="0"/>
              </a:rPr>
              <a:t>được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trình</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bày</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thành</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báo</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cáo</a:t>
            </a:r>
            <a:r>
              <a:rPr lang="vi-VN" sz="4300" dirty="0">
                <a:latin typeface="Times New Roman" panose="02020603050405020304" pitchFamily="18" charset="0"/>
                <a:cs typeface="Times New Roman" panose="02020603050405020304" pitchFamily="18" charset="0"/>
              </a:rPr>
              <a:t> khoa </a:t>
            </a:r>
            <a:r>
              <a:rPr lang="vi-VN" sz="4300" dirty="0" err="1">
                <a:latin typeface="Times New Roman" panose="02020603050405020304" pitchFamily="18" charset="0"/>
                <a:cs typeface="Times New Roman" panose="02020603050405020304" pitchFamily="18" charset="0"/>
              </a:rPr>
              <a:t>học</a:t>
            </a:r>
            <a:r>
              <a:rPr lang="vi-VN" sz="4300" dirty="0">
                <a:latin typeface="Times New Roman" panose="02020603050405020304" pitchFamily="18" charset="0"/>
                <a:cs typeface="Times New Roman" panose="02020603050405020304" pitchFamily="18" charset="0"/>
              </a:rPr>
              <a:t>. </a:t>
            </a:r>
          </a:p>
          <a:p>
            <a:pPr algn="just">
              <a:buFontTx/>
              <a:buChar char="-"/>
            </a:pP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Cấu</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trúc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bài</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báo</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cáo</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gồm</a:t>
            </a:r>
            <a:r>
              <a:rPr lang="vi-VN" sz="4300" dirty="0">
                <a:latin typeface="Times New Roman" panose="02020603050405020304" pitchFamily="18" charset="0"/>
                <a:cs typeface="Times New Roman" panose="02020603050405020304" pitchFamily="18" charset="0"/>
              </a:rPr>
              <a:t>: </a:t>
            </a:r>
          </a:p>
          <a:p>
            <a:pPr algn="just">
              <a:buFontTx/>
              <a:buChar char="-"/>
            </a:pPr>
            <a:endParaRPr lang="en-US" sz="43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187648" y="625548"/>
            <a:ext cx="7724318"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7030A0"/>
                </a:solidFill>
                <a:latin typeface="Times New Roman" panose="02020603050405020304" pitchFamily="18" charset="0"/>
                <a:cs typeface="Times New Roman" panose="02020603050405020304" pitchFamily="18" charset="0"/>
              </a:rPr>
              <a:t>6. </a:t>
            </a:r>
            <a:r>
              <a:rPr lang="vi-VN" sz="4800" b="1" dirty="0" err="1">
                <a:solidFill>
                  <a:srgbClr val="7030A0"/>
                </a:solidFill>
                <a:latin typeface="Times New Roman" panose="02020603050405020304" pitchFamily="18" charset="0"/>
                <a:cs typeface="Times New Roman" panose="02020603050405020304" pitchFamily="18" charset="0"/>
              </a:rPr>
              <a:t>Kĩ</a:t>
            </a:r>
            <a:r>
              <a:rPr lang="vi-VN" sz="4800" b="1" dirty="0">
                <a:solidFill>
                  <a:srgbClr val="7030A0"/>
                </a:solidFill>
                <a:latin typeface="Times New Roman" panose="02020603050405020304" pitchFamily="18" charset="0"/>
                <a:cs typeface="Times New Roman" panose="02020603050405020304" pitchFamily="18" charset="0"/>
              </a:rPr>
              <a:t> năng </a:t>
            </a:r>
            <a:r>
              <a:rPr lang="vi-VN" sz="4800" b="1" dirty="0" err="1">
                <a:solidFill>
                  <a:srgbClr val="7030A0"/>
                </a:solidFill>
                <a:latin typeface="Times New Roman" panose="02020603050405020304" pitchFamily="18" charset="0"/>
                <a:cs typeface="Times New Roman" panose="02020603050405020304" pitchFamily="18" charset="0"/>
              </a:rPr>
              <a:t>viết</a:t>
            </a:r>
            <a:r>
              <a:rPr lang="vi-VN" sz="4800" b="1" dirty="0">
                <a:solidFill>
                  <a:srgbClr val="7030A0"/>
                </a:solidFill>
                <a:latin typeface="Times New Roman" panose="02020603050405020304" pitchFamily="18" charset="0"/>
                <a:cs typeface="Times New Roman" panose="02020603050405020304" pitchFamily="18" charset="0"/>
              </a:rPr>
              <a:t> </a:t>
            </a:r>
            <a:r>
              <a:rPr lang="vi-VN" sz="4800" b="1" dirty="0" err="1">
                <a:solidFill>
                  <a:srgbClr val="7030A0"/>
                </a:solidFill>
                <a:latin typeface="Times New Roman" panose="02020603050405020304" pitchFamily="18" charset="0"/>
                <a:cs typeface="Times New Roman" panose="02020603050405020304" pitchFamily="18" charset="0"/>
              </a:rPr>
              <a:t>báo</a:t>
            </a:r>
            <a:r>
              <a:rPr lang="vi-VN" sz="4800" b="1" dirty="0">
                <a:solidFill>
                  <a:srgbClr val="7030A0"/>
                </a:solidFill>
                <a:latin typeface="Times New Roman" panose="02020603050405020304" pitchFamily="18" charset="0"/>
                <a:cs typeface="Times New Roman" panose="02020603050405020304" pitchFamily="18" charset="0"/>
              </a:rPr>
              <a:t> </a:t>
            </a:r>
            <a:r>
              <a:rPr lang="vi-VN" sz="4800" b="1" dirty="0" err="1">
                <a:solidFill>
                  <a:srgbClr val="7030A0"/>
                </a:solidFill>
                <a:latin typeface="Times New Roman" panose="02020603050405020304" pitchFamily="18" charset="0"/>
                <a:cs typeface="Times New Roman" panose="02020603050405020304" pitchFamily="18" charset="0"/>
              </a:rPr>
              <a:t>cáo</a:t>
            </a:r>
            <a:endParaRPr lang="en-US" sz="4800" b="1" dirty="0">
              <a:solidFill>
                <a:srgbClr val="7030A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5FE7548-21FF-980F-8B0C-3D6CEAB8505B}"/>
              </a:ext>
            </a:extLst>
          </p:cNvPr>
          <p:cNvSpPr txBox="1"/>
          <p:nvPr/>
        </p:nvSpPr>
        <p:spPr>
          <a:xfrm>
            <a:off x="864704" y="3726964"/>
            <a:ext cx="6221896" cy="2077492"/>
          </a:xfrm>
          <a:prstGeom prst="rect">
            <a:avLst/>
          </a:prstGeom>
          <a:noFill/>
        </p:spPr>
        <p:txBody>
          <a:bodyPr wrap="square" rtlCol="0">
            <a:spAutoFit/>
          </a:bodyPr>
          <a:lstStyle/>
          <a:p>
            <a:pPr algn="just">
              <a:buFont typeface="Arial" panose="020B0604020202020204" pitchFamily="34" charset="0"/>
              <a:buChar char="•"/>
            </a:pPr>
            <a:r>
              <a:rPr lang="vi-VN" sz="4300" dirty="0">
                <a:latin typeface="Times New Roman" panose="02020603050405020304" pitchFamily="18" charset="0"/>
                <a:cs typeface="Times New Roman" panose="02020603050405020304" pitchFamily="18" charset="0"/>
              </a:rPr>
              <a:t>Tên </a:t>
            </a:r>
            <a:r>
              <a:rPr lang="vi-VN" sz="4300" dirty="0" err="1">
                <a:latin typeface="Times New Roman" panose="02020603050405020304" pitchFamily="18" charset="0"/>
                <a:cs typeface="Times New Roman" panose="02020603050405020304" pitchFamily="18" charset="0"/>
              </a:rPr>
              <a:t>đề</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tài</a:t>
            </a:r>
            <a:r>
              <a:rPr lang="vi-VN" sz="4300" dirty="0">
                <a:latin typeface="Times New Roman" panose="02020603050405020304" pitchFamily="18" charset="0"/>
                <a:cs typeface="Times New Roman" panose="02020603050405020304" pitchFamily="18" charset="0"/>
              </a:rPr>
              <a:t> nghiên </a:t>
            </a:r>
            <a:r>
              <a:rPr lang="vi-VN" sz="4300" dirty="0" err="1">
                <a:latin typeface="Times New Roman" panose="02020603050405020304" pitchFamily="18" charset="0"/>
                <a:cs typeface="Times New Roman" panose="02020603050405020304" pitchFamily="18" charset="0"/>
              </a:rPr>
              <a:t>cứu</a:t>
            </a:r>
            <a:endParaRPr lang="vi-VN" sz="43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4300" dirty="0">
                <a:latin typeface="Times New Roman" panose="02020603050405020304" pitchFamily="18" charset="0"/>
                <a:cs typeface="Times New Roman" panose="02020603050405020304" pitchFamily="18" charset="0"/>
              </a:rPr>
              <a:t>Câu </a:t>
            </a:r>
            <a:r>
              <a:rPr lang="vi-VN" sz="4300" dirty="0" err="1">
                <a:latin typeface="Times New Roman" panose="02020603050405020304" pitchFamily="18" charset="0"/>
                <a:cs typeface="Times New Roman" panose="02020603050405020304" pitchFamily="18" charset="0"/>
              </a:rPr>
              <a:t>hỏi</a:t>
            </a:r>
            <a:r>
              <a:rPr lang="vi-VN" sz="4300" dirty="0">
                <a:latin typeface="Times New Roman" panose="02020603050405020304" pitchFamily="18" charset="0"/>
                <a:cs typeface="Times New Roman" panose="02020603050405020304" pitchFamily="18" charset="0"/>
              </a:rPr>
              <a:t> nghiên </a:t>
            </a:r>
            <a:r>
              <a:rPr lang="vi-VN" sz="4300" dirty="0" err="1">
                <a:latin typeface="Times New Roman" panose="02020603050405020304" pitchFamily="18" charset="0"/>
                <a:cs typeface="Times New Roman" panose="02020603050405020304" pitchFamily="18" charset="0"/>
              </a:rPr>
              <a:t>cứu</a:t>
            </a:r>
            <a:endParaRPr lang="vi-VN" sz="43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4300" dirty="0" err="1">
                <a:latin typeface="Times New Roman" panose="02020603050405020304" pitchFamily="18" charset="0"/>
                <a:cs typeface="Times New Roman" panose="02020603050405020304" pitchFamily="18" charset="0"/>
              </a:rPr>
              <a:t>Giả</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thuyết</a:t>
            </a:r>
            <a:r>
              <a:rPr lang="vi-VN" sz="4300" dirty="0">
                <a:latin typeface="Times New Roman" panose="02020603050405020304" pitchFamily="18" charset="0"/>
                <a:cs typeface="Times New Roman" panose="02020603050405020304" pitchFamily="18" charset="0"/>
              </a:rPr>
              <a:t> khoa </a:t>
            </a:r>
            <a:r>
              <a:rPr lang="vi-VN" sz="4300" dirty="0" err="1">
                <a:latin typeface="Times New Roman" panose="02020603050405020304" pitchFamily="18" charset="0"/>
                <a:cs typeface="Times New Roman" panose="02020603050405020304" pitchFamily="18" charset="0"/>
              </a:rPr>
              <a:t>học</a:t>
            </a:r>
            <a:endParaRPr lang="vi-VN" sz="43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CE71524-399F-2DB2-3618-CC06F4A3C2C7}"/>
              </a:ext>
            </a:extLst>
          </p:cNvPr>
          <p:cNvSpPr txBox="1"/>
          <p:nvPr/>
        </p:nvSpPr>
        <p:spPr>
          <a:xfrm>
            <a:off x="6460434" y="3771690"/>
            <a:ext cx="5377070" cy="2077492"/>
          </a:xfrm>
          <a:prstGeom prst="rect">
            <a:avLst/>
          </a:prstGeom>
          <a:noFill/>
        </p:spPr>
        <p:txBody>
          <a:bodyPr wrap="square" rtlCol="0">
            <a:spAutoFit/>
          </a:bodyPr>
          <a:lstStyle/>
          <a:p>
            <a:pPr algn="just">
              <a:buFont typeface="Arial" panose="020B0604020202020204" pitchFamily="34" charset="0"/>
              <a:buChar char="•"/>
            </a:pPr>
            <a:r>
              <a:rPr lang="vi-VN" sz="4300" dirty="0" err="1">
                <a:latin typeface="Times New Roman" panose="02020603050405020304" pitchFamily="18" charset="0"/>
                <a:cs typeface="Times New Roman" panose="02020603050405020304" pitchFamily="18" charset="0"/>
              </a:rPr>
              <a:t>Kế</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hoạch</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thực</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hiện</a:t>
            </a:r>
            <a:endParaRPr lang="vi-VN" sz="43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4300" dirty="0" err="1">
                <a:latin typeface="Times New Roman" panose="02020603050405020304" pitchFamily="18" charset="0"/>
                <a:cs typeface="Times New Roman" panose="02020603050405020304" pitchFamily="18" charset="0"/>
              </a:rPr>
              <a:t>Triển</a:t>
            </a:r>
            <a:r>
              <a:rPr lang="vi-VN" sz="4300" dirty="0">
                <a:latin typeface="Times New Roman" panose="02020603050405020304" pitchFamily="18" charset="0"/>
                <a:cs typeface="Times New Roman" panose="02020603050405020304" pitchFamily="18" charset="0"/>
              </a:rPr>
              <a:t> khai </a:t>
            </a:r>
            <a:r>
              <a:rPr lang="vi-VN" sz="4300" dirty="0" err="1">
                <a:latin typeface="Times New Roman" panose="02020603050405020304" pitchFamily="18" charset="0"/>
                <a:cs typeface="Times New Roman" panose="02020603050405020304" pitchFamily="18" charset="0"/>
              </a:rPr>
              <a:t>kế</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hoạch</a:t>
            </a:r>
            <a:endParaRPr lang="vi-VN" sz="43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vi-VN" sz="4300" dirty="0" err="1">
                <a:latin typeface="Times New Roman" panose="02020603050405020304" pitchFamily="18" charset="0"/>
                <a:cs typeface="Times New Roman" panose="02020603050405020304" pitchFamily="18" charset="0"/>
              </a:rPr>
              <a:t>Rút</a:t>
            </a:r>
            <a:r>
              <a:rPr lang="vi-VN" sz="4300" dirty="0">
                <a:latin typeface="Times New Roman" panose="02020603050405020304" pitchFamily="18" charset="0"/>
                <a:cs typeface="Times New Roman" panose="02020603050405020304" pitchFamily="18" charset="0"/>
              </a:rPr>
              <a:t> ra </a:t>
            </a:r>
            <a:r>
              <a:rPr lang="vi-VN" sz="4300" dirty="0" err="1">
                <a:latin typeface="Times New Roman" panose="02020603050405020304" pitchFamily="18" charset="0"/>
                <a:cs typeface="Times New Roman" panose="02020603050405020304" pitchFamily="18" charset="0"/>
              </a:rPr>
              <a:t>kết</a:t>
            </a:r>
            <a:r>
              <a:rPr lang="vi-VN" sz="4300" dirty="0">
                <a:latin typeface="Times New Roman" panose="02020603050405020304" pitchFamily="18" charset="0"/>
                <a:cs typeface="Times New Roman" panose="02020603050405020304" pitchFamily="18" charset="0"/>
              </a:rPr>
              <a:t> </a:t>
            </a:r>
            <a:r>
              <a:rPr lang="vi-VN" sz="4300" dirty="0" err="1">
                <a:latin typeface="Times New Roman" panose="02020603050405020304" pitchFamily="18" charset="0"/>
                <a:cs typeface="Times New Roman" panose="02020603050405020304" pitchFamily="18" charset="0"/>
              </a:rPr>
              <a:t>luận</a:t>
            </a:r>
            <a:endParaRPr lang="vi-VN" sz="4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0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hỗ dành sẵn cho Nội dung 9">
            <a:extLst>
              <a:ext uri="{FF2B5EF4-FFF2-40B4-BE49-F238E27FC236}">
                <a16:creationId xmlns:a16="http://schemas.microsoft.com/office/drawing/2014/main" id="{94C6A4FE-F913-E782-BD8C-14E9107CCDBB}"/>
              </a:ext>
            </a:extLst>
          </p:cNvPr>
          <p:cNvSpPr>
            <a:spLocks noGrp="1"/>
          </p:cNvSpPr>
          <p:nvPr>
            <p:ph idx="1"/>
          </p:nvPr>
        </p:nvSpPr>
        <p:spPr>
          <a:xfrm>
            <a:off x="205562" y="1478487"/>
            <a:ext cx="11662387" cy="2013668"/>
          </a:xfrm>
        </p:spPr>
        <p:txBody>
          <a:bodyPr>
            <a:noAutofit/>
          </a:bodyPr>
          <a:lstStyle/>
          <a:p>
            <a:pPr marL="0" indent="0" algn="ctr">
              <a:buNone/>
            </a:pPr>
            <a:r>
              <a:rPr lang="vi-VN" sz="3200" dirty="0">
                <a:solidFill>
                  <a:srgbClr val="FF0000"/>
                </a:solidFill>
                <a:latin typeface="Times New Roman" panose="02020603050405020304" pitchFamily="18" charset="0"/>
                <a:cs typeface="Times New Roman" panose="02020603050405020304" pitchFamily="18" charset="0"/>
              </a:rPr>
              <a:t>BÁO CÁO</a:t>
            </a:r>
          </a:p>
          <a:p>
            <a:pPr marL="0" indent="0">
              <a:buNone/>
            </a:pPr>
            <a:r>
              <a:rPr lang="vi-VN" sz="3200" dirty="0" err="1">
                <a:latin typeface="Times New Roman" panose="02020603050405020304" pitchFamily="18" charset="0"/>
                <a:cs typeface="Times New Roman" panose="02020603050405020304" pitchFamily="18" charset="0"/>
              </a:rPr>
              <a:t>Nội</a:t>
            </a:r>
            <a:r>
              <a:rPr lang="vi-VN" sz="3200" dirty="0">
                <a:latin typeface="Times New Roman" panose="02020603050405020304" pitchFamily="18" charset="0"/>
                <a:cs typeface="Times New Roman" panose="02020603050405020304" pitchFamily="18" charset="0"/>
              </a:rPr>
              <a:t> dung nghiên </a:t>
            </a:r>
            <a:r>
              <a:rPr lang="vi-VN" sz="3200" dirty="0" err="1">
                <a:latin typeface="Times New Roman" panose="02020603050405020304" pitchFamily="18" charset="0"/>
                <a:cs typeface="Times New Roman" panose="02020603050405020304" pitchFamily="18" charset="0"/>
              </a:rPr>
              <a:t>cứu</a:t>
            </a:r>
            <a:r>
              <a:rPr lang="vi-VN" sz="3200" dirty="0">
                <a:latin typeface="Times New Roman" panose="02020603050405020304" pitchFamily="18" charset="0"/>
                <a:cs typeface="Times New Roman" panose="02020603050405020304" pitchFamily="18" charset="0"/>
              </a:rPr>
              <a:t>:…………………………………………….</a:t>
            </a:r>
          </a:p>
          <a:p>
            <a:pPr marL="0" indent="0">
              <a:buNone/>
            </a:pPr>
            <a:r>
              <a:rPr lang="vi-VN" sz="3200" dirty="0">
                <a:latin typeface="Times New Roman" panose="02020603050405020304" pitchFamily="18" charset="0"/>
                <a:cs typeface="Times New Roman" panose="02020603050405020304" pitchFamily="18" charset="0"/>
              </a:rPr>
              <a:t>Họ và tên:………………………………………………………….</a:t>
            </a:r>
          </a:p>
          <a:p>
            <a:pPr marL="0" indent="0">
              <a:buNone/>
            </a:pPr>
            <a:r>
              <a:rPr lang="vi-VN" sz="3200" dirty="0" err="1">
                <a:latin typeface="Times New Roman" panose="02020603050405020304" pitchFamily="18" charset="0"/>
                <a:cs typeface="Times New Roman" panose="02020603050405020304" pitchFamily="18" charset="0"/>
              </a:rPr>
              <a:t>Học</a:t>
            </a:r>
            <a:r>
              <a:rPr lang="vi-VN" sz="3200" dirty="0">
                <a:latin typeface="Times New Roman" panose="02020603050405020304" pitchFamily="18" charset="0"/>
                <a:cs typeface="Times New Roman" panose="02020603050405020304" pitchFamily="18" charset="0"/>
              </a:rPr>
              <a:t> sinh </a:t>
            </a:r>
            <a:r>
              <a:rPr lang="vi-VN" sz="3200" dirty="0" err="1">
                <a:latin typeface="Times New Roman" panose="02020603050405020304" pitchFamily="18" charset="0"/>
                <a:cs typeface="Times New Roman" panose="02020603050405020304" pitchFamily="18" charset="0"/>
              </a:rPr>
              <a:t>lớp</a:t>
            </a:r>
            <a:r>
              <a:rPr lang="vi-VN" sz="3200" dirty="0">
                <a:latin typeface="Times New Roman" panose="02020603050405020304" pitchFamily="18" charset="0"/>
                <a:cs typeface="Times New Roman" panose="02020603050405020304" pitchFamily="18" charset="0"/>
              </a:rPr>
              <a:t>:…………………….</a:t>
            </a:r>
            <a:r>
              <a:rPr lang="vi-VN" sz="3200" dirty="0" err="1">
                <a:latin typeface="Times New Roman" panose="02020603050405020304" pitchFamily="18" charset="0"/>
                <a:cs typeface="Times New Roman" panose="02020603050405020304" pitchFamily="18" charset="0"/>
              </a:rPr>
              <a:t>Trường</a:t>
            </a:r>
            <a:r>
              <a:rPr lang="vi-VN"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534158" y="336790"/>
            <a:ext cx="3710583" cy="697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chemeClr val="tx1"/>
                </a:solidFill>
                <a:latin typeface="Times New Roman" panose="02020603050405020304" pitchFamily="18" charset="0"/>
                <a:cs typeface="Times New Roman" panose="02020603050405020304" pitchFamily="18" charset="0"/>
              </a:rPr>
              <a:t>Mẫu</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báo</a:t>
            </a:r>
            <a:r>
              <a:rPr lang="vi-VN" sz="3200" dirty="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cáo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B5FE7548-21FF-980F-8B0C-3D6CEAB8505B}"/>
              </a:ext>
            </a:extLst>
          </p:cNvPr>
          <p:cNvSpPr txBox="1"/>
          <p:nvPr/>
        </p:nvSpPr>
        <p:spPr>
          <a:xfrm>
            <a:off x="205562" y="3801411"/>
            <a:ext cx="6221896"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1. Câu </a:t>
            </a:r>
            <a:r>
              <a:rPr lang="vi-VN" sz="3200" dirty="0" err="1">
                <a:latin typeface="Times New Roman" panose="02020603050405020304" pitchFamily="18" charset="0"/>
                <a:cs typeface="Times New Roman" panose="02020603050405020304" pitchFamily="18" charset="0"/>
              </a:rPr>
              <a:t>hỏi</a:t>
            </a:r>
            <a:r>
              <a:rPr lang="vi-VN" sz="3200" dirty="0">
                <a:latin typeface="Times New Roman" panose="02020603050405020304" pitchFamily="18" charset="0"/>
                <a:cs typeface="Times New Roman" panose="02020603050405020304" pitchFamily="18" charset="0"/>
              </a:rPr>
              <a:t> nghiên </a:t>
            </a:r>
            <a:r>
              <a:rPr lang="vi-VN" sz="3200" dirty="0" err="1">
                <a:latin typeface="Times New Roman" panose="02020603050405020304" pitchFamily="18" charset="0"/>
                <a:cs typeface="Times New Roman" panose="02020603050405020304" pitchFamily="18" charset="0"/>
              </a:rPr>
              <a:t>cứu</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2. </a:t>
            </a:r>
            <a:r>
              <a:rPr lang="vi-VN" sz="3200" dirty="0" err="1">
                <a:latin typeface="Times New Roman" panose="02020603050405020304" pitchFamily="18" charset="0"/>
                <a:cs typeface="Times New Roman" panose="02020603050405020304" pitchFamily="18" charset="0"/>
              </a:rPr>
              <a:t>Giả</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thuyết</a:t>
            </a:r>
            <a:r>
              <a:rPr lang="vi-VN" sz="3200" dirty="0">
                <a:latin typeface="Times New Roman" panose="02020603050405020304" pitchFamily="18" charset="0"/>
                <a:cs typeface="Times New Roman" panose="02020603050405020304" pitchFamily="18" charset="0"/>
              </a:rPr>
              <a:t> nghiên </a:t>
            </a:r>
            <a:r>
              <a:rPr lang="vi-VN" sz="3200" dirty="0" err="1">
                <a:latin typeface="Times New Roman" panose="02020603050405020304" pitchFamily="18" charset="0"/>
                <a:cs typeface="Times New Roman" panose="02020603050405020304" pitchFamily="18" charset="0"/>
              </a:rPr>
              <a:t>cứu</a:t>
            </a:r>
            <a:endParaRPr lang="vi-VN" sz="32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CE71524-399F-2DB2-3618-CC06F4A3C2C7}"/>
              </a:ext>
            </a:extLst>
          </p:cNvPr>
          <p:cNvSpPr txBox="1"/>
          <p:nvPr/>
        </p:nvSpPr>
        <p:spPr>
          <a:xfrm>
            <a:off x="195937" y="4850925"/>
            <a:ext cx="5377070" cy="1569660"/>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3. </a:t>
            </a:r>
            <a:r>
              <a:rPr lang="vi-VN" sz="3200" dirty="0" err="1">
                <a:latin typeface="Times New Roman" panose="02020603050405020304" pitchFamily="18" charset="0"/>
                <a:cs typeface="Times New Roman" panose="02020603050405020304" pitchFamily="18" charset="0"/>
              </a:rPr>
              <a:t>Kế</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hoạch</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hiện</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4. </a:t>
            </a:r>
            <a:r>
              <a:rPr lang="vi-VN" sz="3200" dirty="0" err="1">
                <a:latin typeface="Times New Roman" panose="02020603050405020304" pitchFamily="18" charset="0"/>
                <a:cs typeface="Times New Roman" panose="02020603050405020304" pitchFamily="18" charset="0"/>
              </a:rPr>
              <a:t>kết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quả</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triển</a:t>
            </a:r>
            <a:r>
              <a:rPr lang="vi-VN" sz="3200" dirty="0">
                <a:latin typeface="Times New Roman" panose="02020603050405020304" pitchFamily="18" charset="0"/>
                <a:cs typeface="Times New Roman" panose="02020603050405020304" pitchFamily="18" charset="0"/>
              </a:rPr>
              <a:t> khai </a:t>
            </a:r>
            <a:r>
              <a:rPr lang="vi-VN" sz="3200" dirty="0" err="1">
                <a:latin typeface="Times New Roman" panose="02020603050405020304" pitchFamily="18" charset="0"/>
                <a:cs typeface="Times New Roman" panose="02020603050405020304" pitchFamily="18" charset="0"/>
              </a:rPr>
              <a:t>kế</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hoạch</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5. </a:t>
            </a:r>
            <a:r>
              <a:rPr lang="vi-VN" sz="3200" dirty="0" err="1">
                <a:latin typeface="Times New Roman" panose="02020603050405020304" pitchFamily="18" charset="0"/>
                <a:cs typeface="Times New Roman" panose="02020603050405020304" pitchFamily="18" charset="0"/>
              </a:rPr>
              <a:t>Kết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luận</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491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E1D131-1231-431D-915C-8150C1C465A4}"/>
              </a:ext>
            </a:extLst>
          </p:cNvPr>
          <p:cNvSpPr txBox="1"/>
          <p:nvPr/>
        </p:nvSpPr>
        <p:spPr>
          <a:xfrm>
            <a:off x="584730" y="686415"/>
            <a:ext cx="6097604" cy="769441"/>
          </a:xfrm>
          <a:prstGeom prst="rect">
            <a:avLst/>
          </a:prstGeom>
          <a:noFill/>
        </p:spPr>
        <p:txBody>
          <a:bodyPr wrap="square">
            <a:spAutoFit/>
          </a:bodyPr>
          <a:lstStyle/>
          <a:p>
            <a:r>
              <a:rPr lang="vi-VN" sz="4400" b="1" dirty="0">
                <a:solidFill>
                  <a:srgbClr val="7030A0"/>
                </a:solidFill>
                <a:latin typeface="Times New Roman" panose="02020603050405020304" pitchFamily="18" charset="0"/>
                <a:cs typeface="Times New Roman" panose="02020603050405020304" pitchFamily="18" charset="0"/>
              </a:rPr>
              <a:t>7. Kĩ năng thuyết trình</a:t>
            </a:r>
            <a:endParaRPr lang="en-US" sz="4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10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006" y="624560"/>
            <a:ext cx="10827026" cy="1569660"/>
          </a:xfrm>
          <a:prstGeom prst="rect">
            <a:avLst/>
          </a:prstGeom>
          <a:noFill/>
        </p:spPr>
        <p:txBody>
          <a:bodyPr wrap="square" rtlCol="0">
            <a:spAutoFit/>
          </a:bodyPr>
          <a:lstStyle/>
          <a:p>
            <a:r>
              <a:rPr lang="en-US" sz="3200" dirty="0">
                <a:solidFill>
                  <a:srgbClr val="00B0F0"/>
                </a:solidFill>
              </a:rPr>
              <a:t>      </a:t>
            </a:r>
            <a:r>
              <a:rPr lang="en-US" sz="3200" dirty="0" err="1">
                <a:solidFill>
                  <a:srgbClr val="00B0F0"/>
                </a:solidFill>
              </a:rPr>
              <a:t>Em</a:t>
            </a:r>
            <a:r>
              <a:rPr lang="en-US" sz="3200" dirty="0">
                <a:solidFill>
                  <a:srgbClr val="00B0F0"/>
                </a:solidFill>
              </a:rPr>
              <a:t> </a:t>
            </a:r>
            <a:r>
              <a:rPr lang="en-US" sz="3200" dirty="0" err="1">
                <a:solidFill>
                  <a:srgbClr val="00B0F0"/>
                </a:solidFill>
              </a:rPr>
              <a:t>đã</a:t>
            </a:r>
            <a:r>
              <a:rPr lang="en-US" sz="3200" dirty="0">
                <a:solidFill>
                  <a:srgbClr val="00B0F0"/>
                </a:solidFill>
              </a:rPr>
              <a:t> </a:t>
            </a:r>
            <a:r>
              <a:rPr lang="en-US" sz="3200" dirty="0" err="1">
                <a:solidFill>
                  <a:srgbClr val="00B0F0"/>
                </a:solidFill>
              </a:rPr>
              <a:t>đứng</a:t>
            </a:r>
            <a:r>
              <a:rPr lang="en-US" sz="3200" dirty="0">
                <a:solidFill>
                  <a:srgbClr val="00B0F0"/>
                </a:solidFill>
              </a:rPr>
              <a:t> </a:t>
            </a:r>
            <a:r>
              <a:rPr lang="en-US" sz="3200" dirty="0" err="1">
                <a:solidFill>
                  <a:srgbClr val="00B0F0"/>
                </a:solidFill>
              </a:rPr>
              <a:t>trước</a:t>
            </a:r>
            <a:r>
              <a:rPr lang="en-US" sz="3200" dirty="0">
                <a:solidFill>
                  <a:srgbClr val="00B0F0"/>
                </a:solidFill>
              </a:rPr>
              <a:t> </a:t>
            </a:r>
            <a:r>
              <a:rPr lang="en-US" sz="3200" dirty="0" err="1">
                <a:solidFill>
                  <a:srgbClr val="00B0F0"/>
                </a:solidFill>
              </a:rPr>
              <a:t>lớp</a:t>
            </a:r>
            <a:r>
              <a:rPr lang="en-US" sz="3200" dirty="0">
                <a:solidFill>
                  <a:srgbClr val="00B0F0"/>
                </a:solidFill>
              </a:rPr>
              <a:t> hay </a:t>
            </a:r>
            <a:r>
              <a:rPr lang="en-US" sz="3200" dirty="0" err="1">
                <a:solidFill>
                  <a:srgbClr val="00B0F0"/>
                </a:solidFill>
              </a:rPr>
              <a:t>nhóm</a:t>
            </a:r>
            <a:r>
              <a:rPr lang="en-US" sz="3200" dirty="0">
                <a:solidFill>
                  <a:srgbClr val="00B0F0"/>
                </a:solidFill>
              </a:rPr>
              <a:t> </a:t>
            </a:r>
            <a:r>
              <a:rPr lang="en-US" sz="3200" dirty="0" err="1">
                <a:solidFill>
                  <a:srgbClr val="00B0F0"/>
                </a:solidFill>
              </a:rPr>
              <a:t>bạn</a:t>
            </a:r>
            <a:r>
              <a:rPr lang="en-US" sz="3200" dirty="0">
                <a:solidFill>
                  <a:srgbClr val="00B0F0"/>
                </a:solidFill>
              </a:rPr>
              <a:t> </a:t>
            </a:r>
            <a:r>
              <a:rPr lang="en-US" sz="3200" dirty="0" err="1">
                <a:solidFill>
                  <a:srgbClr val="00B0F0"/>
                </a:solidFill>
              </a:rPr>
              <a:t>để</a:t>
            </a:r>
            <a:r>
              <a:rPr lang="en-US" sz="3200" dirty="0">
                <a:solidFill>
                  <a:srgbClr val="00B0F0"/>
                </a:solidFill>
              </a:rPr>
              <a:t> </a:t>
            </a:r>
            <a:r>
              <a:rPr lang="en-US" sz="3200" dirty="0" err="1">
                <a:solidFill>
                  <a:srgbClr val="00B0F0"/>
                </a:solidFill>
              </a:rPr>
              <a:t>trình</a:t>
            </a:r>
            <a:r>
              <a:rPr lang="en-US" sz="3200" dirty="0">
                <a:solidFill>
                  <a:srgbClr val="00B0F0"/>
                </a:solidFill>
              </a:rPr>
              <a:t> </a:t>
            </a:r>
            <a:r>
              <a:rPr lang="en-US" sz="3200" dirty="0" err="1">
                <a:solidFill>
                  <a:srgbClr val="00B0F0"/>
                </a:solidFill>
              </a:rPr>
              <a:t>bày</a:t>
            </a:r>
            <a:r>
              <a:rPr lang="en-US" sz="3200" dirty="0">
                <a:solidFill>
                  <a:srgbClr val="00B0F0"/>
                </a:solidFill>
              </a:rPr>
              <a:t> </a:t>
            </a:r>
            <a:r>
              <a:rPr lang="en-US" sz="3200" dirty="0" err="1">
                <a:solidFill>
                  <a:srgbClr val="00B0F0"/>
                </a:solidFill>
              </a:rPr>
              <a:t>một</a:t>
            </a:r>
            <a:r>
              <a:rPr lang="en-US" sz="3200" dirty="0">
                <a:solidFill>
                  <a:srgbClr val="00B0F0"/>
                </a:solidFill>
              </a:rPr>
              <a:t> </a:t>
            </a:r>
            <a:r>
              <a:rPr lang="en-US" sz="3200" dirty="0" err="1">
                <a:solidFill>
                  <a:srgbClr val="00B0F0"/>
                </a:solidFill>
              </a:rPr>
              <a:t>vấn</a:t>
            </a:r>
            <a:r>
              <a:rPr lang="en-US" sz="3200" dirty="0">
                <a:solidFill>
                  <a:srgbClr val="00B0F0"/>
                </a:solidFill>
              </a:rPr>
              <a:t> </a:t>
            </a:r>
            <a:r>
              <a:rPr lang="en-US" sz="3200" dirty="0" err="1">
                <a:solidFill>
                  <a:srgbClr val="00B0F0"/>
                </a:solidFill>
              </a:rPr>
              <a:t>đề</a:t>
            </a:r>
            <a:r>
              <a:rPr lang="en-US" sz="3200" dirty="0">
                <a:solidFill>
                  <a:srgbClr val="00B0F0"/>
                </a:solidFill>
              </a:rPr>
              <a:t> </a:t>
            </a:r>
            <a:r>
              <a:rPr lang="en-US" sz="3200" dirty="0" err="1">
                <a:solidFill>
                  <a:srgbClr val="00B0F0"/>
                </a:solidFill>
              </a:rPr>
              <a:t>nào</a:t>
            </a:r>
            <a:r>
              <a:rPr lang="en-US" sz="3200" dirty="0">
                <a:solidFill>
                  <a:srgbClr val="00B0F0"/>
                </a:solidFill>
              </a:rPr>
              <a:t> </a:t>
            </a:r>
            <a:r>
              <a:rPr lang="en-US" sz="3200" dirty="0" err="1">
                <a:solidFill>
                  <a:srgbClr val="00B0F0"/>
                </a:solidFill>
              </a:rPr>
              <a:t>chưa</a:t>
            </a:r>
            <a:r>
              <a:rPr lang="en-US" sz="3200" dirty="0">
                <a:solidFill>
                  <a:srgbClr val="00B0F0"/>
                </a:solidFill>
              </a:rPr>
              <a:t>? </a:t>
            </a:r>
            <a:r>
              <a:rPr lang="en-US" sz="3200" dirty="0" err="1">
                <a:solidFill>
                  <a:srgbClr val="00B0F0"/>
                </a:solidFill>
              </a:rPr>
              <a:t>Em</a:t>
            </a:r>
            <a:r>
              <a:rPr lang="en-US" sz="3200" dirty="0">
                <a:solidFill>
                  <a:srgbClr val="00B0F0"/>
                </a:solidFill>
              </a:rPr>
              <a:t> </a:t>
            </a:r>
            <a:r>
              <a:rPr lang="en-US" sz="3200" dirty="0" err="1">
                <a:solidFill>
                  <a:srgbClr val="00B0F0"/>
                </a:solidFill>
              </a:rPr>
              <a:t>thấy</a:t>
            </a:r>
            <a:r>
              <a:rPr lang="en-US" sz="3200" dirty="0">
                <a:solidFill>
                  <a:srgbClr val="00B0F0"/>
                </a:solidFill>
              </a:rPr>
              <a:t> </a:t>
            </a:r>
            <a:r>
              <a:rPr lang="en-US" sz="3200" dirty="0" err="1">
                <a:solidFill>
                  <a:srgbClr val="00B0F0"/>
                </a:solidFill>
              </a:rPr>
              <a:t>bài</a:t>
            </a:r>
            <a:r>
              <a:rPr lang="en-US" sz="3200" dirty="0">
                <a:solidFill>
                  <a:srgbClr val="00B0F0"/>
                </a:solidFill>
              </a:rPr>
              <a:t> </a:t>
            </a:r>
            <a:r>
              <a:rPr lang="en-US" sz="3200" dirty="0" err="1">
                <a:solidFill>
                  <a:srgbClr val="00B0F0"/>
                </a:solidFill>
              </a:rPr>
              <a:t>thuyết</a:t>
            </a:r>
            <a:r>
              <a:rPr lang="en-US" sz="3200" dirty="0">
                <a:solidFill>
                  <a:srgbClr val="00B0F0"/>
                </a:solidFill>
              </a:rPr>
              <a:t> </a:t>
            </a:r>
            <a:r>
              <a:rPr lang="en-US" sz="3200" dirty="0" err="1">
                <a:solidFill>
                  <a:srgbClr val="00B0F0"/>
                </a:solidFill>
              </a:rPr>
              <a:t>trình</a:t>
            </a:r>
            <a:r>
              <a:rPr lang="en-US" sz="3200" dirty="0">
                <a:solidFill>
                  <a:srgbClr val="00B0F0"/>
                </a:solidFill>
              </a:rPr>
              <a:t> </a:t>
            </a:r>
            <a:r>
              <a:rPr lang="en-US" sz="3200" dirty="0" err="1">
                <a:solidFill>
                  <a:srgbClr val="00B0F0"/>
                </a:solidFill>
              </a:rPr>
              <a:t>của</a:t>
            </a:r>
            <a:r>
              <a:rPr lang="en-US" sz="3200" dirty="0">
                <a:solidFill>
                  <a:srgbClr val="00B0F0"/>
                </a:solidFill>
              </a:rPr>
              <a:t> </a:t>
            </a:r>
            <a:r>
              <a:rPr lang="en-US" sz="3200" dirty="0" err="1">
                <a:solidFill>
                  <a:srgbClr val="00B0F0"/>
                </a:solidFill>
              </a:rPr>
              <a:t>em</a:t>
            </a:r>
            <a:r>
              <a:rPr lang="en-US" sz="3200" dirty="0">
                <a:solidFill>
                  <a:srgbClr val="00B0F0"/>
                </a:solidFill>
              </a:rPr>
              <a:t> </a:t>
            </a:r>
            <a:r>
              <a:rPr lang="en-US" sz="3200" dirty="0" err="1">
                <a:solidFill>
                  <a:srgbClr val="00B0F0"/>
                </a:solidFill>
              </a:rPr>
              <a:t>còn</a:t>
            </a:r>
            <a:r>
              <a:rPr lang="en-US" sz="3200" dirty="0">
                <a:solidFill>
                  <a:srgbClr val="00B0F0"/>
                </a:solidFill>
              </a:rPr>
              <a:t> </a:t>
            </a:r>
            <a:r>
              <a:rPr lang="en-US" sz="3200" dirty="0" err="1">
                <a:solidFill>
                  <a:srgbClr val="00B0F0"/>
                </a:solidFill>
              </a:rPr>
              <a:t>những</a:t>
            </a:r>
            <a:r>
              <a:rPr lang="en-US" sz="3200" dirty="0">
                <a:solidFill>
                  <a:srgbClr val="00B0F0"/>
                </a:solidFill>
              </a:rPr>
              <a:t> </a:t>
            </a:r>
            <a:r>
              <a:rPr lang="en-US" sz="3200" dirty="0" err="1">
                <a:solidFill>
                  <a:srgbClr val="00B0F0"/>
                </a:solidFill>
              </a:rPr>
              <a:t>điểm</a:t>
            </a:r>
            <a:r>
              <a:rPr lang="en-US" sz="3200" dirty="0">
                <a:solidFill>
                  <a:srgbClr val="00B0F0"/>
                </a:solidFill>
              </a:rPr>
              <a:t> </a:t>
            </a:r>
            <a:r>
              <a:rPr lang="en-US" sz="3200" dirty="0" err="1">
                <a:solidFill>
                  <a:srgbClr val="00B0F0"/>
                </a:solidFill>
              </a:rPr>
              <a:t>gì</a:t>
            </a:r>
            <a:r>
              <a:rPr lang="en-US" sz="3200" dirty="0">
                <a:solidFill>
                  <a:srgbClr val="00B0F0"/>
                </a:solidFill>
              </a:rPr>
              <a:t> </a:t>
            </a:r>
            <a:r>
              <a:rPr lang="en-US" sz="3200" dirty="0" err="1">
                <a:solidFill>
                  <a:srgbClr val="00B0F0"/>
                </a:solidFill>
              </a:rPr>
              <a:t>cần</a:t>
            </a:r>
            <a:r>
              <a:rPr lang="en-US" sz="3200" dirty="0">
                <a:solidFill>
                  <a:srgbClr val="00B0F0"/>
                </a:solidFill>
              </a:rPr>
              <a:t> </a:t>
            </a:r>
            <a:r>
              <a:rPr lang="en-US" sz="3200" dirty="0" err="1">
                <a:solidFill>
                  <a:srgbClr val="00B0F0"/>
                </a:solidFill>
              </a:rPr>
              <a:t>khắc</a:t>
            </a:r>
            <a:r>
              <a:rPr lang="en-US" sz="3200" dirty="0">
                <a:solidFill>
                  <a:srgbClr val="00B0F0"/>
                </a:solidFill>
              </a:rPr>
              <a:t> </a:t>
            </a:r>
            <a:r>
              <a:rPr lang="en-US" sz="3200" dirty="0" err="1">
                <a:solidFill>
                  <a:srgbClr val="00B0F0"/>
                </a:solidFill>
              </a:rPr>
              <a:t>phục</a:t>
            </a:r>
            <a:r>
              <a:rPr lang="en-US" sz="3200" dirty="0">
                <a:solidFill>
                  <a:srgbClr val="00B0F0"/>
                </a:solidFill>
              </a:rPr>
              <a:t>?</a:t>
            </a:r>
          </a:p>
        </p:txBody>
      </p:sp>
      <p:sp>
        <p:nvSpPr>
          <p:cNvPr id="5" name="TextBox 4"/>
          <p:cNvSpPr txBox="1"/>
          <p:nvPr/>
        </p:nvSpPr>
        <p:spPr>
          <a:xfrm>
            <a:off x="231146" y="2066446"/>
            <a:ext cx="7305436" cy="5016758"/>
          </a:xfrm>
          <a:prstGeom prst="rect">
            <a:avLst/>
          </a:prstGeom>
          <a:noFill/>
        </p:spPr>
        <p:txBody>
          <a:bodyPr wrap="square" rtlCol="0">
            <a:spAutoFit/>
          </a:bodyPr>
          <a:lstStyle/>
          <a:p>
            <a:pPr algn="just"/>
            <a:r>
              <a:rPr lang="en-US" sz="3200" dirty="0" err="1">
                <a:effectLst/>
                <a:ea typeface="Calibri" panose="020F0502020204030204" pitchFamily="34" charset="0"/>
                <a:cs typeface="Times New Roman" panose="02020603050405020304" pitchFamily="18" charset="0"/>
              </a:rPr>
              <a:t>Em</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đã</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từng</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đứng</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trước</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lớp</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để</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thuyết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trình</a:t>
            </a:r>
            <a:r>
              <a:rPr lang="en-US" sz="3200" dirty="0">
                <a:effectLst/>
                <a:ea typeface="Calibri" panose="020F0502020204030204" pitchFamily="34" charset="0"/>
                <a:cs typeface="Times New Roman" panose="02020603050405020304" pitchFamily="18" charset="0"/>
              </a:rPr>
              <a:t>.</a:t>
            </a:r>
          </a:p>
          <a:p>
            <a:pPr algn="just"/>
            <a:r>
              <a:rPr lang="en-US" sz="3200" dirty="0">
                <a:effectLst/>
                <a:ea typeface="Calibri" panose="020F0502020204030204" pitchFamily="34" charset="0"/>
                <a:cs typeface="Times New Roman" panose="02020603050405020304" pitchFamily="18" charset="0"/>
              </a:rPr>
              <a:t>Bài </a:t>
            </a:r>
            <a:r>
              <a:rPr lang="en-US" sz="3200" dirty="0" err="1">
                <a:effectLst/>
                <a:ea typeface="Calibri" panose="020F0502020204030204" pitchFamily="34" charset="0"/>
                <a:cs typeface="Times New Roman" panose="02020603050405020304" pitchFamily="18" charset="0"/>
              </a:rPr>
              <a:t>thuyết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trình</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của</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em</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cần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khắc</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phục</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những</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điểm</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sau</a:t>
            </a:r>
            <a:r>
              <a:rPr lang="en-US" sz="3200" dirty="0">
                <a:effectLst/>
                <a:ea typeface="Calibri" panose="020F0502020204030204" pitchFamily="34" charset="0"/>
                <a:cs typeface="Times New Roman" panose="02020603050405020304" pitchFamily="18" charset="0"/>
              </a:rPr>
              <a:t>:</a:t>
            </a:r>
          </a:p>
          <a:p>
            <a:pPr algn="just"/>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Khả</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năng</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diễn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đạt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vấn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đề</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còn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chưa</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tốt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còn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quên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nội</a:t>
            </a:r>
            <a:r>
              <a:rPr lang="en-US" sz="3200" dirty="0">
                <a:effectLst/>
                <a:ea typeface="Calibri" panose="020F0502020204030204" pitchFamily="34" charset="0"/>
                <a:cs typeface="Times New Roman" panose="02020603050405020304" pitchFamily="18" charset="0"/>
              </a:rPr>
              <a:t> dung </a:t>
            </a:r>
            <a:r>
              <a:rPr lang="en-US" sz="3200" dirty="0" err="1">
                <a:effectLst/>
                <a:ea typeface="Calibri" panose="020F0502020204030204" pitchFamily="34" charset="0"/>
                <a:cs typeface="Times New Roman" panose="02020603050405020304" pitchFamily="18" charset="0"/>
              </a:rPr>
              <a:t>trong</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quá</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trình</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thuyết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trình</a:t>
            </a:r>
            <a:r>
              <a:rPr lang="en-US" sz="3200" dirty="0">
                <a:effectLst/>
                <a:ea typeface="Calibri" panose="020F0502020204030204" pitchFamily="34" charset="0"/>
                <a:cs typeface="Times New Roman" panose="02020603050405020304" pitchFamily="18" charset="0"/>
              </a:rPr>
              <a:t>.</a:t>
            </a:r>
          </a:p>
          <a:p>
            <a:pPr algn="just"/>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Em</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vẫn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còn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chưa</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tự</a:t>
            </a:r>
            <a:r>
              <a:rPr lang="en-US" sz="3200" dirty="0">
                <a:effectLst/>
                <a:ea typeface="Calibri" panose="020F0502020204030204" pitchFamily="34" charset="0"/>
                <a:cs typeface="Times New Roman" panose="02020603050405020304" pitchFamily="18" charset="0"/>
              </a:rPr>
              <a:t> tin, </a:t>
            </a:r>
            <a:r>
              <a:rPr lang="en-US" sz="3200" dirty="0" err="1">
                <a:effectLst/>
                <a:ea typeface="Calibri" panose="020F0502020204030204" pitchFamily="34" charset="0"/>
                <a:cs typeface="Times New Roman" panose="02020603050405020304" pitchFamily="18" charset="0"/>
              </a:rPr>
              <a:t>chưa</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có</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sự</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kết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hợp</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tốt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giữa</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thuyết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trình</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và</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diễn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đạt</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ngôn</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ngữ</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cơ</a:t>
            </a:r>
            <a:r>
              <a:rPr lang="en-US" sz="3200" dirty="0">
                <a:effectLst/>
                <a:ea typeface="Calibri" panose="020F0502020204030204" pitchFamily="34" charset="0"/>
                <a:cs typeface="Times New Roman" panose="02020603050405020304" pitchFamily="18" charset="0"/>
              </a:rPr>
              <a:t> </a:t>
            </a:r>
            <a:r>
              <a:rPr lang="en-US" sz="3200" dirty="0" err="1">
                <a:effectLst/>
                <a:ea typeface="Calibri" panose="020F0502020204030204" pitchFamily="34" charset="0"/>
                <a:cs typeface="Times New Roman" panose="02020603050405020304" pitchFamily="18" charset="0"/>
              </a:rPr>
              <a:t>thể</a:t>
            </a:r>
            <a:r>
              <a:rPr lang="en-US" sz="3200" dirty="0">
                <a:effectLst/>
                <a:ea typeface="Calibri" panose="020F0502020204030204" pitchFamily="34" charset="0"/>
                <a:cs typeface="Times New Roman" panose="02020603050405020304" pitchFamily="18" charset="0"/>
              </a:rPr>
              <a:t>.</a:t>
            </a:r>
          </a:p>
        </p:txBody>
      </p:sp>
      <p:pic>
        <p:nvPicPr>
          <p:cNvPr id="6146" name="Picture 2" descr="RÈN LUYỆN KĨ NĂNG THUYẾT TRÌNH – Thiên T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513" y="1968763"/>
            <a:ext cx="4386470" cy="3583897"/>
          </a:xfrm>
          <a:prstGeom prst="rect">
            <a:avLst/>
          </a:prstGeom>
          <a:noFill/>
          <a:extLst>
            <a:ext uri="{909E8E84-426E-40DD-AFC4-6F175D3DCCD1}">
              <a14:hiddenFill xmlns:a14="http://schemas.microsoft.com/office/drawing/2010/main">
                <a:solidFill>
                  <a:srgbClr val="FFFFFF"/>
                </a:solidFill>
              </a14:hiddenFill>
            </a:ext>
          </a:extLst>
        </p:spPr>
      </p:pic>
      <p:sp>
        <p:nvSpPr>
          <p:cNvPr id="100" name="Text Box 99"/>
          <p:cNvSpPr txBox="1"/>
          <p:nvPr/>
        </p:nvSpPr>
        <p:spPr>
          <a:xfrm>
            <a:off x="-635" y="0"/>
            <a:ext cx="12192635" cy="584775"/>
          </a:xfrm>
          <a:prstGeom prst="rect">
            <a:avLst/>
          </a:prstGeom>
          <a:noFill/>
          <a:ln w="9525">
            <a:noFill/>
          </a:ln>
        </p:spPr>
        <p:txBody>
          <a:bodyPr wrap="square">
            <a:spAutoFit/>
          </a:bodyPr>
          <a:lstStyle/>
          <a:p>
            <a:pPr marL="144145" indent="-144145" algn="ctr"/>
            <a:r>
              <a:rPr lang="en-US" sz="3200" b="1" dirty="0">
                <a:solidFill>
                  <a:srgbClr val="231F20"/>
                </a:solidFill>
                <a:latin typeface="Calibri" panose="020F0502020204030204" pitchFamily="34" charset="0"/>
                <a:cs typeface="Calibri" panose="020F0502020204030204" pitchFamily="34" charset="0"/>
              </a:rPr>
              <a:t>7. </a:t>
            </a:r>
            <a:r>
              <a:rPr lang="en-US" sz="3200" b="1" dirty="0" err="1">
                <a:solidFill>
                  <a:srgbClr val="231F20"/>
                </a:solidFill>
                <a:latin typeface="Calibri" panose="020F0502020204030204" pitchFamily="34" charset="0"/>
                <a:cs typeface="Calibri" panose="020F0502020204030204" pitchFamily="34" charset="0"/>
              </a:rPr>
              <a:t>Kĩ</a:t>
            </a:r>
            <a:r>
              <a:rPr lang="en-US" sz="3200" b="1" dirty="0">
                <a:solidFill>
                  <a:srgbClr val="231F20"/>
                </a:solidFill>
                <a:latin typeface="Calibri" panose="020F0502020204030204" pitchFamily="34" charset="0"/>
                <a:cs typeface="Calibri" panose="020F0502020204030204" pitchFamily="34" charset="0"/>
              </a:rPr>
              <a:t> </a:t>
            </a:r>
            <a:r>
              <a:rPr lang="en-US" sz="3200" b="1" dirty="0" err="1">
                <a:solidFill>
                  <a:srgbClr val="231F20"/>
                </a:solidFill>
                <a:latin typeface="Calibri" panose="020F0502020204030204" pitchFamily="34" charset="0"/>
                <a:cs typeface="Calibri" panose="020F0502020204030204" pitchFamily="34" charset="0"/>
              </a:rPr>
              <a:t>năng</a:t>
            </a:r>
            <a:r>
              <a:rPr lang="en-US" sz="3200" b="1" dirty="0">
                <a:solidFill>
                  <a:srgbClr val="231F20"/>
                </a:solidFill>
                <a:latin typeface="Calibri" panose="020F0502020204030204" pitchFamily="34" charset="0"/>
                <a:cs typeface="Calibri" panose="020F0502020204030204" pitchFamily="34" charset="0"/>
              </a:rPr>
              <a:t> </a:t>
            </a:r>
            <a:r>
              <a:rPr lang="en-US" sz="3200" b="1" dirty="0" err="1">
                <a:solidFill>
                  <a:srgbClr val="231F20"/>
                </a:solidFill>
                <a:latin typeface="Calibri" panose="020F0502020204030204" pitchFamily="34" charset="0"/>
                <a:cs typeface="Calibri" panose="020F0502020204030204" pitchFamily="34" charset="0"/>
              </a:rPr>
              <a:t>thuyết</a:t>
            </a:r>
            <a:r>
              <a:rPr lang="en-US" sz="3200" b="1" dirty="0">
                <a:solidFill>
                  <a:srgbClr val="231F20"/>
                </a:solidFill>
                <a:latin typeface="Calibri" panose="020F0502020204030204" pitchFamily="34" charset="0"/>
                <a:cs typeface="Calibri" panose="020F0502020204030204" pitchFamily="34" charset="0"/>
              </a:rPr>
              <a:t> </a:t>
            </a:r>
            <a:r>
              <a:rPr lang="en-US" sz="3200" b="1" dirty="0" err="1">
                <a:solidFill>
                  <a:srgbClr val="231F20"/>
                </a:solidFill>
                <a:latin typeface="Calibri" panose="020F0502020204030204" pitchFamily="34" charset="0"/>
                <a:cs typeface="Calibri" panose="020F0502020204030204" pitchFamily="34" charset="0"/>
              </a:rPr>
              <a:t>trình</a:t>
            </a:r>
            <a:endParaRPr lang="en-US" sz="3200" b="1" dirty="0">
              <a:solidFill>
                <a:srgbClr val="231F2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E97C5C38-EECA-5BBF-A89B-8893481BB7D9}"/>
              </a:ext>
            </a:extLst>
          </p:cNvPr>
          <p:cNvSpPr/>
          <p:nvPr/>
        </p:nvSpPr>
        <p:spPr>
          <a:xfrm>
            <a:off x="423511" y="154005"/>
            <a:ext cx="11097929" cy="1450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600" dirty="0">
                <a:solidFill>
                  <a:srgbClr val="7030A0"/>
                </a:solidFill>
                <a:latin typeface="Times New Roman" panose="02020603050405020304" pitchFamily="18" charset="0"/>
                <a:cs typeface="Times New Roman" panose="02020603050405020304" pitchFamily="18" charset="0"/>
              </a:rPr>
              <a:t>7. </a:t>
            </a:r>
            <a:r>
              <a:rPr lang="vi-VN" sz="3600" dirty="0" err="1">
                <a:solidFill>
                  <a:srgbClr val="7030A0"/>
                </a:solidFill>
                <a:latin typeface="Times New Roman" panose="02020603050405020304" pitchFamily="18" charset="0"/>
                <a:cs typeface="Times New Roman" panose="02020603050405020304" pitchFamily="18" charset="0"/>
              </a:rPr>
              <a:t>Kĩ</a:t>
            </a:r>
            <a:r>
              <a:rPr lang="vi-VN" sz="3600" dirty="0">
                <a:solidFill>
                  <a:srgbClr val="7030A0"/>
                </a:solidFill>
                <a:latin typeface="Times New Roman" panose="02020603050405020304" pitchFamily="18" charset="0"/>
                <a:cs typeface="Times New Roman" panose="02020603050405020304" pitchFamily="18" charset="0"/>
              </a:rPr>
              <a:t> năng </a:t>
            </a:r>
            <a:r>
              <a:rPr lang="vi-VN" sz="3600" dirty="0" err="1">
                <a:solidFill>
                  <a:srgbClr val="7030A0"/>
                </a:solidFill>
                <a:latin typeface="Times New Roman" panose="02020603050405020304" pitchFamily="18" charset="0"/>
                <a:cs typeface="Times New Roman" panose="02020603050405020304" pitchFamily="18" charset="0"/>
              </a:rPr>
              <a:t>thuyết</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trình</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Để</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bài</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thuyết</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trình</a:t>
            </a:r>
            <a:r>
              <a:rPr lang="vi-VN" sz="3600" dirty="0">
                <a:solidFill>
                  <a:srgbClr val="7030A0"/>
                </a:solidFill>
                <a:latin typeface="Times New Roman" panose="02020603050405020304" pitchFamily="18" charset="0"/>
                <a:cs typeface="Times New Roman" panose="02020603050405020304" pitchFamily="18" charset="0"/>
              </a:rPr>
              <a:t> (TT) </a:t>
            </a:r>
            <a:r>
              <a:rPr lang="vi-VN" sz="3600" dirty="0" err="1">
                <a:solidFill>
                  <a:srgbClr val="7030A0"/>
                </a:solidFill>
                <a:latin typeface="Times New Roman" panose="02020603050405020304" pitchFamily="18" charset="0"/>
                <a:cs typeface="Times New Roman" panose="02020603050405020304" pitchFamily="18" charset="0"/>
              </a:rPr>
              <a:t>thuyết</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phục</a:t>
            </a:r>
            <a:r>
              <a:rPr lang="vi-VN" sz="3600" dirty="0">
                <a:solidFill>
                  <a:srgbClr val="7030A0"/>
                </a:solidFill>
                <a:latin typeface="Times New Roman" panose="02020603050405020304" pitchFamily="18" charset="0"/>
                <a:cs typeface="Times New Roman" panose="02020603050405020304" pitchFamily="18" charset="0"/>
              </a:rPr>
              <a:t> </a:t>
            </a:r>
            <a:r>
              <a:rPr lang="vi-VN" sz="3600" dirty="0" err="1">
                <a:solidFill>
                  <a:srgbClr val="7030A0"/>
                </a:solidFill>
                <a:latin typeface="Times New Roman" panose="02020603050405020304" pitchFamily="18" charset="0"/>
                <a:cs typeface="Times New Roman" panose="02020603050405020304" pitchFamily="18" charset="0"/>
              </a:rPr>
              <a:t>người</a:t>
            </a:r>
            <a:r>
              <a:rPr lang="vi-VN" sz="3600" dirty="0">
                <a:solidFill>
                  <a:srgbClr val="7030A0"/>
                </a:solidFill>
                <a:latin typeface="Times New Roman" panose="02020603050405020304" pitchFamily="18" charset="0"/>
                <a:cs typeface="Times New Roman" panose="02020603050405020304" pitchFamily="18" charset="0"/>
              </a:rPr>
              <a:t> nghe </a:t>
            </a:r>
            <a:r>
              <a:rPr lang="vi-VN" sz="3600" dirty="0" err="1">
                <a:solidFill>
                  <a:srgbClr val="7030A0"/>
                </a:solidFill>
                <a:latin typeface="Times New Roman" panose="02020603050405020304" pitchFamily="18" charset="0"/>
                <a:cs typeface="Times New Roman" panose="02020603050405020304" pitchFamily="18" charset="0"/>
              </a:rPr>
              <a:t>cần</a:t>
            </a:r>
            <a:r>
              <a:rPr lang="vi-VN" sz="3600" dirty="0">
                <a:solidFill>
                  <a:srgbClr val="7030A0"/>
                </a:solidFill>
                <a:latin typeface="Times New Roman" panose="02020603050405020304" pitchFamily="18" charset="0"/>
                <a:cs typeface="Times New Roman" panose="02020603050405020304" pitchFamily="18" charset="0"/>
              </a:rPr>
              <a:t>:</a:t>
            </a:r>
            <a:endParaRPr lang="en-US" sz="3600"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id="{8AC9E188-C517-1A35-148F-D240C102CD16}"/>
              </a:ext>
            </a:extLst>
          </p:cNvPr>
          <p:cNvGraphicFramePr/>
          <p:nvPr/>
        </p:nvGraphicFramePr>
        <p:xfrm>
          <a:off x="221494" y="1636295"/>
          <a:ext cx="11620676" cy="512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37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graphicEl>
                                              <a:dgm id="{6AEBEFC6-C97D-461F-A3CF-0D4618C0EF3C}"/>
                                            </p:graphicEl>
                                          </p:spTgt>
                                        </p:tgtEl>
                                        <p:attrNameLst>
                                          <p:attrName>style.visibility</p:attrName>
                                        </p:attrNameLst>
                                      </p:cBhvr>
                                      <p:to>
                                        <p:strVal val="visible"/>
                                      </p:to>
                                    </p:set>
                                    <p:animEffect transition="in" filter="fade">
                                      <p:cBhvr>
                                        <p:cTn id="7" dur="1000"/>
                                        <p:tgtEl>
                                          <p:spTgt spid="8">
                                            <p:graphicEl>
                                              <a:dgm id="{6AEBEFC6-C97D-461F-A3CF-0D4618C0EF3C}"/>
                                            </p:graphicEl>
                                          </p:spTgt>
                                        </p:tgtEl>
                                      </p:cBhvr>
                                    </p:animEffect>
                                    <p:anim calcmode="lin" valueType="num">
                                      <p:cBhvr>
                                        <p:cTn id="8" dur="1000" fill="hold"/>
                                        <p:tgtEl>
                                          <p:spTgt spid="8">
                                            <p:graphicEl>
                                              <a:dgm id="{6AEBEFC6-C97D-461F-A3CF-0D4618C0EF3C}"/>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6AEBEFC6-C97D-461F-A3CF-0D4618C0EF3C}"/>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graphicEl>
                                              <a:dgm id="{84B224B3-3E1A-43EA-9FF6-971DDA9B03D4}"/>
                                            </p:graphicEl>
                                          </p:spTgt>
                                        </p:tgtEl>
                                        <p:attrNameLst>
                                          <p:attrName>style.visibility</p:attrName>
                                        </p:attrNameLst>
                                      </p:cBhvr>
                                      <p:to>
                                        <p:strVal val="visible"/>
                                      </p:to>
                                    </p:set>
                                    <p:animEffect transition="in" filter="fade">
                                      <p:cBhvr>
                                        <p:cTn id="12" dur="1000"/>
                                        <p:tgtEl>
                                          <p:spTgt spid="8">
                                            <p:graphicEl>
                                              <a:dgm id="{84B224B3-3E1A-43EA-9FF6-971DDA9B03D4}"/>
                                            </p:graphicEl>
                                          </p:spTgt>
                                        </p:tgtEl>
                                      </p:cBhvr>
                                    </p:animEffect>
                                    <p:anim calcmode="lin" valueType="num">
                                      <p:cBhvr>
                                        <p:cTn id="13" dur="1000" fill="hold"/>
                                        <p:tgtEl>
                                          <p:spTgt spid="8">
                                            <p:graphicEl>
                                              <a:dgm id="{84B224B3-3E1A-43EA-9FF6-971DDA9B03D4}"/>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84B224B3-3E1A-43EA-9FF6-971DDA9B03D4}"/>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68EB28BD-111B-42C4-8445-C36D07EE8DC8}"/>
                                            </p:graphicEl>
                                          </p:spTgt>
                                        </p:tgtEl>
                                        <p:attrNameLst>
                                          <p:attrName>style.visibility</p:attrName>
                                        </p:attrNameLst>
                                      </p:cBhvr>
                                      <p:to>
                                        <p:strVal val="visible"/>
                                      </p:to>
                                    </p:set>
                                    <p:animEffect transition="in" filter="fade">
                                      <p:cBhvr>
                                        <p:cTn id="17" dur="1000"/>
                                        <p:tgtEl>
                                          <p:spTgt spid="8">
                                            <p:graphicEl>
                                              <a:dgm id="{68EB28BD-111B-42C4-8445-C36D07EE8DC8}"/>
                                            </p:graphicEl>
                                          </p:spTgt>
                                        </p:tgtEl>
                                      </p:cBhvr>
                                    </p:animEffect>
                                    <p:anim calcmode="lin" valueType="num">
                                      <p:cBhvr>
                                        <p:cTn id="18" dur="1000" fill="hold"/>
                                        <p:tgtEl>
                                          <p:spTgt spid="8">
                                            <p:graphicEl>
                                              <a:dgm id="{68EB28BD-111B-42C4-8445-C36D07EE8DC8}"/>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68EB28BD-111B-42C4-8445-C36D07EE8DC8}"/>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graphicEl>
                                              <a:dgm id="{FB727FD8-4E68-435A-9884-3E88685E4862}"/>
                                            </p:graphicEl>
                                          </p:spTgt>
                                        </p:tgtEl>
                                        <p:attrNameLst>
                                          <p:attrName>style.visibility</p:attrName>
                                        </p:attrNameLst>
                                      </p:cBhvr>
                                      <p:to>
                                        <p:strVal val="visible"/>
                                      </p:to>
                                    </p:set>
                                    <p:animEffect transition="in" filter="fade">
                                      <p:cBhvr>
                                        <p:cTn id="24" dur="1000"/>
                                        <p:tgtEl>
                                          <p:spTgt spid="8">
                                            <p:graphicEl>
                                              <a:dgm id="{FB727FD8-4E68-435A-9884-3E88685E4862}"/>
                                            </p:graphicEl>
                                          </p:spTgt>
                                        </p:tgtEl>
                                      </p:cBhvr>
                                    </p:animEffect>
                                    <p:anim calcmode="lin" valueType="num">
                                      <p:cBhvr>
                                        <p:cTn id="25" dur="1000" fill="hold"/>
                                        <p:tgtEl>
                                          <p:spTgt spid="8">
                                            <p:graphicEl>
                                              <a:dgm id="{FB727FD8-4E68-435A-9884-3E88685E4862}"/>
                                            </p:graphicEl>
                                          </p:spTgt>
                                        </p:tgtEl>
                                        <p:attrNameLst>
                                          <p:attrName>ppt_x</p:attrName>
                                        </p:attrNameLst>
                                      </p:cBhvr>
                                      <p:tavLst>
                                        <p:tav tm="0">
                                          <p:val>
                                            <p:strVal val="#ppt_x"/>
                                          </p:val>
                                        </p:tav>
                                        <p:tav tm="100000">
                                          <p:val>
                                            <p:strVal val="#ppt_x"/>
                                          </p:val>
                                        </p:tav>
                                      </p:tavLst>
                                    </p:anim>
                                    <p:anim calcmode="lin" valueType="num">
                                      <p:cBhvr>
                                        <p:cTn id="26" dur="1000" fill="hold"/>
                                        <p:tgtEl>
                                          <p:spTgt spid="8">
                                            <p:graphicEl>
                                              <a:dgm id="{FB727FD8-4E68-435A-9884-3E88685E4862}"/>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graphicEl>
                                              <a:dgm id="{E671DD20-3587-4CBB-935A-098A4846702E}"/>
                                            </p:graphicEl>
                                          </p:spTgt>
                                        </p:tgtEl>
                                        <p:attrNameLst>
                                          <p:attrName>style.visibility</p:attrName>
                                        </p:attrNameLst>
                                      </p:cBhvr>
                                      <p:to>
                                        <p:strVal val="visible"/>
                                      </p:to>
                                    </p:set>
                                    <p:animEffect transition="in" filter="fade">
                                      <p:cBhvr>
                                        <p:cTn id="29" dur="1000"/>
                                        <p:tgtEl>
                                          <p:spTgt spid="8">
                                            <p:graphicEl>
                                              <a:dgm id="{E671DD20-3587-4CBB-935A-098A4846702E}"/>
                                            </p:graphicEl>
                                          </p:spTgt>
                                        </p:tgtEl>
                                      </p:cBhvr>
                                    </p:animEffect>
                                    <p:anim calcmode="lin" valueType="num">
                                      <p:cBhvr>
                                        <p:cTn id="30" dur="1000" fill="hold"/>
                                        <p:tgtEl>
                                          <p:spTgt spid="8">
                                            <p:graphicEl>
                                              <a:dgm id="{E671DD20-3587-4CBB-935A-098A4846702E}"/>
                                            </p:graphicEl>
                                          </p:spTgt>
                                        </p:tgtEl>
                                        <p:attrNameLst>
                                          <p:attrName>ppt_x</p:attrName>
                                        </p:attrNameLst>
                                      </p:cBhvr>
                                      <p:tavLst>
                                        <p:tav tm="0">
                                          <p:val>
                                            <p:strVal val="#ppt_x"/>
                                          </p:val>
                                        </p:tav>
                                        <p:tav tm="100000">
                                          <p:val>
                                            <p:strVal val="#ppt_x"/>
                                          </p:val>
                                        </p:tav>
                                      </p:tavLst>
                                    </p:anim>
                                    <p:anim calcmode="lin" valueType="num">
                                      <p:cBhvr>
                                        <p:cTn id="31" dur="1000" fill="hold"/>
                                        <p:tgtEl>
                                          <p:spTgt spid="8">
                                            <p:graphicEl>
                                              <a:dgm id="{E671DD20-3587-4CBB-935A-098A4846702E}"/>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graphicEl>
                                              <a:dgm id="{5AAB101A-E6BF-4EF5-97BF-70B3961DFC49}"/>
                                            </p:graphicEl>
                                          </p:spTgt>
                                        </p:tgtEl>
                                        <p:attrNameLst>
                                          <p:attrName>style.visibility</p:attrName>
                                        </p:attrNameLst>
                                      </p:cBhvr>
                                      <p:to>
                                        <p:strVal val="visible"/>
                                      </p:to>
                                    </p:set>
                                    <p:animEffect transition="in" filter="fade">
                                      <p:cBhvr>
                                        <p:cTn id="34" dur="1000"/>
                                        <p:tgtEl>
                                          <p:spTgt spid="8">
                                            <p:graphicEl>
                                              <a:dgm id="{5AAB101A-E6BF-4EF5-97BF-70B3961DFC49}"/>
                                            </p:graphicEl>
                                          </p:spTgt>
                                        </p:tgtEl>
                                      </p:cBhvr>
                                    </p:animEffect>
                                    <p:anim calcmode="lin" valueType="num">
                                      <p:cBhvr>
                                        <p:cTn id="35" dur="1000" fill="hold"/>
                                        <p:tgtEl>
                                          <p:spTgt spid="8">
                                            <p:graphicEl>
                                              <a:dgm id="{5AAB101A-E6BF-4EF5-97BF-70B3961DFC49}"/>
                                            </p:graphicEl>
                                          </p:spTgt>
                                        </p:tgtEl>
                                        <p:attrNameLst>
                                          <p:attrName>ppt_x</p:attrName>
                                        </p:attrNameLst>
                                      </p:cBhvr>
                                      <p:tavLst>
                                        <p:tav tm="0">
                                          <p:val>
                                            <p:strVal val="#ppt_x"/>
                                          </p:val>
                                        </p:tav>
                                        <p:tav tm="100000">
                                          <p:val>
                                            <p:strVal val="#ppt_x"/>
                                          </p:val>
                                        </p:tav>
                                      </p:tavLst>
                                    </p:anim>
                                    <p:anim calcmode="lin" valueType="num">
                                      <p:cBhvr>
                                        <p:cTn id="36" dur="1000" fill="hold"/>
                                        <p:tgtEl>
                                          <p:spTgt spid="8">
                                            <p:graphicEl>
                                              <a:dgm id="{5AAB101A-E6BF-4EF5-97BF-70B3961DFC4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AtOnc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1">
            <a:extLst>
              <a:ext uri="{FF2B5EF4-FFF2-40B4-BE49-F238E27FC236}">
                <a16:creationId xmlns:a16="http://schemas.microsoft.com/office/drawing/2014/main" id="{E40D12D8-EF2B-454B-8443-E63C9A23B70D}"/>
              </a:ext>
            </a:extLst>
          </p:cNvPr>
          <p:cNvSpPr>
            <a:spLocks noGrp="1"/>
          </p:cNvSpPr>
          <p:nvPr>
            <p:ph type="title"/>
          </p:nvPr>
        </p:nvSpPr>
        <p:spPr>
          <a:xfrm>
            <a:off x="1119962" y="975563"/>
            <a:ext cx="9939465" cy="799188"/>
          </a:xfrm>
        </p:spPr>
        <p:txBody>
          <a:bodyPr>
            <a:normAutofit fontScale="90000"/>
          </a:bodyPr>
          <a:lstStyle/>
          <a:p>
            <a:r>
              <a:rPr lang="en-US" sz="4500" dirty="0">
                <a:solidFill>
                  <a:srgbClr val="C00000"/>
                </a:solidFill>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Em</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hãy</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rút</a:t>
            </a:r>
            <a:r>
              <a:rPr lang="en-US" sz="4500" dirty="0">
                <a:latin typeface="Times New Roman" panose="02020603050405020304" pitchFamily="18" charset="0"/>
                <a:cs typeface="Times New Roman" panose="02020603050405020304" pitchFamily="18" charset="0"/>
              </a:rPr>
              <a:t> ra </a:t>
            </a:r>
            <a:r>
              <a:rPr lang="en-US" sz="4500" dirty="0" err="1">
                <a:latin typeface="Times New Roman" panose="02020603050405020304" pitchFamily="18" charset="0"/>
                <a:cs typeface="Times New Roman" panose="02020603050405020304" pitchFamily="18" charset="0"/>
              </a:rPr>
              <a:t>kết</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luận</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về</a:t>
            </a:r>
            <a:r>
              <a:rPr lang="en-US" sz="4500" dirty="0">
                <a:latin typeface="Times New Roman" panose="02020603050405020304" pitchFamily="18" charset="0"/>
                <a:cs typeface="Times New Roman" panose="02020603050405020304" pitchFamily="18" charset="0"/>
              </a:rPr>
              <a:t> k</a:t>
            </a:r>
            <a:r>
              <a:rPr lang="vi-VN" sz="4500" dirty="0">
                <a:latin typeface="Times New Roman" panose="02020603050405020304" pitchFamily="18" charset="0"/>
                <a:cs typeface="Times New Roman" panose="02020603050405020304" pitchFamily="18" charset="0"/>
              </a:rPr>
              <a:t>ĩ năng học tập </a:t>
            </a:r>
            <a:br>
              <a:rPr lang="en-US" sz="45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môn KHTN</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995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05562" y="292168"/>
            <a:ext cx="11780875" cy="799188"/>
          </a:xfrm>
        </p:spPr>
        <p:txBody>
          <a:bodyPr>
            <a:normAutofit/>
          </a:bodyPr>
          <a:lstStyle/>
          <a:p>
            <a:r>
              <a:rPr lang="en-US" sz="4500" dirty="0">
                <a:solidFill>
                  <a:srgbClr val="C00000"/>
                </a:solidFill>
                <a:latin typeface="Times New Roman" panose="02020603050405020304" pitchFamily="18" charset="0"/>
                <a:cs typeface="Times New Roman" panose="02020603050405020304" pitchFamily="18" charset="0"/>
              </a:rPr>
              <a:t>II</a:t>
            </a:r>
            <a:r>
              <a:rPr lang="vi-VN" sz="4500" dirty="0">
                <a:solidFill>
                  <a:srgbClr val="C00000"/>
                </a:solidFill>
                <a:latin typeface="Times New Roman" panose="02020603050405020304" pitchFamily="18" charset="0"/>
                <a:cs typeface="Times New Roman" panose="02020603050405020304" pitchFamily="18" charset="0"/>
              </a:rPr>
              <a:t>. </a:t>
            </a:r>
            <a:r>
              <a:rPr lang="vi-VN" sz="4500" dirty="0" err="1">
                <a:solidFill>
                  <a:srgbClr val="C00000"/>
                </a:solidFill>
                <a:latin typeface="Times New Roman" panose="02020603050405020304" pitchFamily="18" charset="0"/>
                <a:cs typeface="Times New Roman" panose="02020603050405020304" pitchFamily="18" charset="0"/>
              </a:rPr>
              <a:t>Kĩ</a:t>
            </a:r>
            <a:r>
              <a:rPr lang="vi-VN" sz="4500" dirty="0">
                <a:solidFill>
                  <a:srgbClr val="C00000"/>
                </a:solidFill>
                <a:latin typeface="Times New Roman" panose="02020603050405020304" pitchFamily="18" charset="0"/>
                <a:cs typeface="Times New Roman" panose="02020603050405020304" pitchFamily="18" charset="0"/>
              </a:rPr>
              <a:t> năng </a:t>
            </a:r>
            <a:r>
              <a:rPr lang="vi-VN" sz="4500" dirty="0" err="1">
                <a:solidFill>
                  <a:srgbClr val="C00000"/>
                </a:solidFill>
                <a:latin typeface="Times New Roman" panose="02020603050405020304" pitchFamily="18" charset="0"/>
                <a:cs typeface="Times New Roman" panose="02020603050405020304" pitchFamily="18" charset="0"/>
              </a:rPr>
              <a:t>học</a:t>
            </a:r>
            <a:r>
              <a:rPr lang="vi-VN" sz="4500" dirty="0">
                <a:solidFill>
                  <a:srgbClr val="C00000"/>
                </a:solidFill>
                <a:latin typeface="Times New Roman" panose="02020603050405020304" pitchFamily="18" charset="0"/>
                <a:cs typeface="Times New Roman" panose="02020603050405020304" pitchFamily="18" charset="0"/>
              </a:rPr>
              <a:t> </a:t>
            </a:r>
            <a:r>
              <a:rPr lang="vi-VN" sz="4500" dirty="0" err="1">
                <a:solidFill>
                  <a:srgbClr val="C00000"/>
                </a:solidFill>
                <a:latin typeface="Times New Roman" panose="02020603050405020304" pitchFamily="18" charset="0"/>
                <a:cs typeface="Times New Roman" panose="02020603050405020304" pitchFamily="18" charset="0"/>
              </a:rPr>
              <a:t>tập</a:t>
            </a:r>
            <a:r>
              <a:rPr lang="vi-VN" sz="4500" dirty="0">
                <a:solidFill>
                  <a:srgbClr val="C00000"/>
                </a:solidFill>
                <a:latin typeface="Times New Roman" panose="02020603050405020304" pitchFamily="18" charset="0"/>
                <a:cs typeface="Times New Roman" panose="02020603050405020304" pitchFamily="18" charset="0"/>
              </a:rPr>
              <a:t> môn KHTN</a:t>
            </a:r>
            <a:endParaRPr lang="en-US" sz="4500"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id="{9FF40CC2-8E59-46FC-D211-B5EFD49BF99C}"/>
              </a:ext>
            </a:extLst>
          </p:cNvPr>
          <p:cNvSpPr>
            <a:spLocks noGrp="1"/>
          </p:cNvSpPr>
          <p:nvPr>
            <p:ph idx="1"/>
          </p:nvPr>
        </p:nvSpPr>
        <p:spPr>
          <a:xfrm>
            <a:off x="452387" y="1288440"/>
            <a:ext cx="11534050" cy="2189747"/>
          </a:xfrm>
        </p:spPr>
        <p:txBody>
          <a:bodyPr>
            <a:noAutofit/>
          </a:bodyPr>
          <a:lstStyle/>
          <a:p>
            <a:pPr marL="0" indent="0" algn="just">
              <a:lnSpc>
                <a:spcPct val="100000"/>
              </a:lnSpc>
              <a:spcBef>
                <a:spcPts val="0"/>
              </a:spcBef>
              <a:buNone/>
            </a:pPr>
            <a:r>
              <a:rPr lang="vi-VN" sz="3600" dirty="0">
                <a:latin typeface="Times New Roman" panose="02020603050405020304" pitchFamily="18" charset="0"/>
                <a:cs typeface="Times New Roman" panose="02020603050405020304" pitchFamily="18" charset="0"/>
              </a:rPr>
              <a:t>   </a:t>
            </a:r>
            <a:r>
              <a:rPr lang="vi-VN" sz="3600" dirty="0">
                <a:solidFill>
                  <a:srgbClr val="7030A0"/>
                </a:solidFill>
                <a:latin typeface="Times New Roman" panose="02020603050405020304" pitchFamily="18" charset="0"/>
                <a:cs typeface="Times New Roman" panose="02020603050405020304" pitchFamily="18" charset="0"/>
              </a:rPr>
              <a:t>Để học tốt môn KHTN chúng ta cần thực hiện và rèn luyện </a:t>
            </a:r>
            <a:r>
              <a:rPr lang="en-US" sz="3600" dirty="0">
                <a:solidFill>
                  <a:srgbClr val="7030A0"/>
                </a:solidFill>
                <a:latin typeface="Times New Roman" panose="02020603050405020304" pitchFamily="18" charset="0"/>
                <a:cs typeface="Times New Roman" panose="02020603050405020304" pitchFamily="18" charset="0"/>
              </a:rPr>
              <a:t>7</a:t>
            </a:r>
            <a:r>
              <a:rPr lang="vi-VN" sz="3600" dirty="0">
                <a:solidFill>
                  <a:srgbClr val="7030A0"/>
                </a:solidFill>
                <a:latin typeface="Times New Roman" panose="02020603050405020304" pitchFamily="18" charset="0"/>
                <a:cs typeface="Times New Roman" panose="02020603050405020304" pitchFamily="18" charset="0"/>
              </a:rPr>
              <a:t> kĩ năng: </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3600" dirty="0">
                <a:solidFill>
                  <a:srgbClr val="7030A0"/>
                </a:solidFill>
                <a:latin typeface="Times New Roman" panose="02020603050405020304" pitchFamily="18" charset="0"/>
                <a:cs typeface="Times New Roman" panose="02020603050405020304" pitchFamily="18" charset="0"/>
              </a:rPr>
              <a:t>  - Q</a:t>
            </a:r>
            <a:r>
              <a:rPr lang="vi-VN" sz="3600" dirty="0">
                <a:solidFill>
                  <a:srgbClr val="7030A0"/>
                </a:solidFill>
                <a:latin typeface="Times New Roman" panose="02020603050405020304" pitchFamily="18" charset="0"/>
                <a:cs typeface="Times New Roman" panose="02020603050405020304" pitchFamily="18" charset="0"/>
              </a:rPr>
              <a:t>uan sát</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vi-VN" sz="3600" dirty="0">
                <a:solidFill>
                  <a:srgbClr val="7030A0"/>
                </a:solidFill>
                <a:latin typeface="Times New Roman" panose="02020603050405020304" pitchFamily="18" charset="0"/>
                <a:cs typeface="Times New Roman" panose="02020603050405020304" pitchFamily="18" charset="0"/>
              </a:rPr>
              <a:t> </a:t>
            </a:r>
            <a:r>
              <a:rPr lang="en-US" sz="3600" dirty="0">
                <a:solidFill>
                  <a:srgbClr val="7030A0"/>
                </a:solidFill>
                <a:latin typeface="Times New Roman" panose="02020603050405020304" pitchFamily="18" charset="0"/>
                <a:cs typeface="Times New Roman" panose="02020603050405020304" pitchFamily="18" charset="0"/>
              </a:rPr>
              <a:t> - P</a:t>
            </a:r>
            <a:r>
              <a:rPr lang="vi-VN" sz="3600" dirty="0">
                <a:solidFill>
                  <a:srgbClr val="7030A0"/>
                </a:solidFill>
                <a:latin typeface="Times New Roman" panose="02020603050405020304" pitchFamily="18" charset="0"/>
                <a:cs typeface="Times New Roman" panose="02020603050405020304" pitchFamily="18" charset="0"/>
              </a:rPr>
              <a:t>hân loại </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3600" dirty="0">
                <a:solidFill>
                  <a:srgbClr val="7030A0"/>
                </a:solidFill>
                <a:latin typeface="Times New Roman" panose="02020603050405020304" pitchFamily="18" charset="0"/>
                <a:cs typeface="Times New Roman" panose="02020603050405020304" pitchFamily="18" charset="0"/>
              </a:rPr>
              <a:t>  - L</a:t>
            </a:r>
            <a:r>
              <a:rPr lang="vi-VN" sz="3600" dirty="0">
                <a:solidFill>
                  <a:srgbClr val="7030A0"/>
                </a:solidFill>
                <a:latin typeface="Times New Roman" panose="02020603050405020304" pitchFamily="18" charset="0"/>
                <a:cs typeface="Times New Roman" panose="02020603050405020304" pitchFamily="18" charset="0"/>
              </a:rPr>
              <a:t>iên kết </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3600" dirty="0">
                <a:solidFill>
                  <a:srgbClr val="7030A0"/>
                </a:solidFill>
                <a:latin typeface="Times New Roman" panose="02020603050405020304" pitchFamily="18" charset="0"/>
                <a:cs typeface="Times New Roman" panose="02020603050405020304" pitchFamily="18" charset="0"/>
              </a:rPr>
              <a:t>  - Đ</a:t>
            </a:r>
            <a:r>
              <a:rPr lang="vi-VN" sz="3600" dirty="0">
                <a:solidFill>
                  <a:srgbClr val="7030A0"/>
                </a:solidFill>
                <a:latin typeface="Times New Roman" panose="02020603050405020304" pitchFamily="18" charset="0"/>
                <a:cs typeface="Times New Roman" panose="02020603050405020304" pitchFamily="18" charset="0"/>
              </a:rPr>
              <a:t>o </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3600" dirty="0">
                <a:solidFill>
                  <a:srgbClr val="7030A0"/>
                </a:solidFill>
                <a:latin typeface="Times New Roman" panose="02020603050405020304" pitchFamily="18" charset="0"/>
                <a:cs typeface="Times New Roman" panose="02020603050405020304" pitchFamily="18" charset="0"/>
              </a:rPr>
              <a:t>  - D</a:t>
            </a:r>
            <a:r>
              <a:rPr lang="vi-VN" sz="3600" dirty="0">
                <a:solidFill>
                  <a:srgbClr val="7030A0"/>
                </a:solidFill>
                <a:latin typeface="Times New Roman" panose="02020603050405020304" pitchFamily="18" charset="0"/>
                <a:cs typeface="Times New Roman" panose="02020603050405020304" pitchFamily="18" charset="0"/>
              </a:rPr>
              <a:t>ự báo </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en-US" sz="3600" dirty="0">
                <a:solidFill>
                  <a:srgbClr val="7030A0"/>
                </a:solidFill>
                <a:latin typeface="Times New Roman" panose="02020603050405020304" pitchFamily="18" charset="0"/>
                <a:cs typeface="Times New Roman" panose="02020603050405020304" pitchFamily="18" charset="0"/>
              </a:rPr>
              <a:t>  -V</a:t>
            </a:r>
            <a:r>
              <a:rPr lang="vi-VN" sz="3600" dirty="0">
                <a:solidFill>
                  <a:srgbClr val="7030A0"/>
                </a:solidFill>
                <a:latin typeface="Times New Roman" panose="02020603050405020304" pitchFamily="18" charset="0"/>
                <a:cs typeface="Times New Roman" panose="02020603050405020304" pitchFamily="18" charset="0"/>
              </a:rPr>
              <a:t>iết báo cáo</a:t>
            </a:r>
            <a:endParaRPr lang="en-US" sz="3600" dirty="0">
              <a:solidFill>
                <a:srgbClr val="7030A0"/>
              </a:solidFill>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vi-VN" sz="3600" dirty="0">
                <a:solidFill>
                  <a:srgbClr val="7030A0"/>
                </a:solidFill>
                <a:latin typeface="Times New Roman" panose="02020603050405020304" pitchFamily="18" charset="0"/>
                <a:cs typeface="Times New Roman" panose="02020603050405020304" pitchFamily="18" charset="0"/>
              </a:rPr>
              <a:t> </a:t>
            </a:r>
            <a:r>
              <a:rPr lang="en-US" sz="3600">
                <a:solidFill>
                  <a:srgbClr val="7030A0"/>
                </a:solidFill>
                <a:latin typeface="Times New Roman" panose="02020603050405020304" pitchFamily="18" charset="0"/>
                <a:cs typeface="Times New Roman" panose="02020603050405020304" pitchFamily="18" charset="0"/>
              </a:rPr>
              <a:t>- T</a:t>
            </a:r>
            <a:r>
              <a:rPr lang="vi-VN" sz="3600">
                <a:solidFill>
                  <a:srgbClr val="7030A0"/>
                </a:solidFill>
                <a:latin typeface="Times New Roman" panose="02020603050405020304" pitchFamily="18" charset="0"/>
                <a:cs typeface="Times New Roman" panose="02020603050405020304" pitchFamily="18" charset="0"/>
              </a:rPr>
              <a:t>huyết </a:t>
            </a:r>
            <a:r>
              <a:rPr lang="vi-VN" sz="3600" dirty="0">
                <a:solidFill>
                  <a:srgbClr val="7030A0"/>
                </a:solidFill>
                <a:latin typeface="Times New Roman" panose="02020603050405020304" pitchFamily="18" charset="0"/>
                <a:cs typeface="Times New Roman" panose="02020603050405020304" pitchFamily="18" charset="0"/>
              </a:rPr>
              <a:t>trình</a:t>
            </a:r>
          </a:p>
          <a:p>
            <a:pPr algn="just">
              <a:buFontTx/>
              <a:buChar char="-"/>
            </a:pP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3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05562" y="250257"/>
            <a:ext cx="11780875" cy="841099"/>
          </a:xfrm>
        </p:spPr>
        <p:txBody>
          <a:bodyPr>
            <a:normAutofit/>
          </a:bodyPr>
          <a:lstStyle/>
          <a:p>
            <a:r>
              <a:rPr lang="en-US" sz="4500" dirty="0">
                <a:solidFill>
                  <a:srgbClr val="C00000"/>
                </a:solidFill>
                <a:latin typeface="Times New Roman" panose="02020603050405020304" pitchFamily="18" charset="0"/>
                <a:cs typeface="Times New Roman" panose="02020603050405020304" pitchFamily="18" charset="0"/>
              </a:rPr>
              <a:t>  LUYỆN TẬP</a:t>
            </a:r>
          </a:p>
        </p:txBody>
      </p:sp>
      <p:sp>
        <p:nvSpPr>
          <p:cNvPr id="4" name="Hình chữ nhật: Góc Tròn 3">
            <a:extLst>
              <a:ext uri="{FF2B5EF4-FFF2-40B4-BE49-F238E27FC236}">
                <a16:creationId xmlns:a16="http://schemas.microsoft.com/office/drawing/2014/main" id="{E97C5C38-EECA-5BBF-A89B-8893481BB7D9}"/>
              </a:ext>
            </a:extLst>
          </p:cNvPr>
          <p:cNvSpPr/>
          <p:nvPr/>
        </p:nvSpPr>
        <p:spPr>
          <a:xfrm>
            <a:off x="-1" y="1021781"/>
            <a:ext cx="12192000" cy="28742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vi-VN" sz="3500" dirty="0">
                <a:solidFill>
                  <a:srgbClr val="7030A0"/>
                </a:solidFill>
                <a:latin typeface="Times New Roman" panose="02020603050405020304" pitchFamily="18" charset="0"/>
                <a:cs typeface="Times New Roman" panose="02020603050405020304" pitchFamily="18" charset="0"/>
              </a:rPr>
              <a:t>Kĩ năng quan sát và kĩ năng dự đo</a:t>
            </a:r>
            <a:r>
              <a:rPr lang="en-US" sz="3500" dirty="0" err="1">
                <a:solidFill>
                  <a:srgbClr val="7030A0"/>
                </a:solidFill>
                <a:latin typeface="Times New Roman" panose="02020603050405020304" pitchFamily="18" charset="0"/>
                <a:cs typeface="Times New Roman" panose="02020603050405020304" pitchFamily="18" charset="0"/>
              </a:rPr>
              <a:t>án</a:t>
            </a:r>
            <a:r>
              <a:rPr lang="vi-VN" sz="3500" dirty="0">
                <a:solidFill>
                  <a:srgbClr val="7030A0"/>
                </a:solidFill>
                <a:latin typeface="Times New Roman" panose="02020603050405020304" pitchFamily="18" charset="0"/>
                <a:cs typeface="Times New Roman" panose="02020603050405020304" pitchFamily="18" charset="0"/>
              </a:rPr>
              <a:t> được thể hiện qua ý nào trong các trường hợp sau?</a:t>
            </a:r>
          </a:p>
          <a:p>
            <a:pPr marL="514350" indent="-514350">
              <a:buAutoNum type="alphaLcPeriod"/>
            </a:pPr>
            <a:r>
              <a:rPr lang="vi-VN" sz="3500" dirty="0" err="1">
                <a:solidFill>
                  <a:srgbClr val="7030A0"/>
                </a:solidFill>
                <a:latin typeface="Times New Roman" panose="02020603050405020304" pitchFamily="18" charset="0"/>
                <a:cs typeface="Times New Roman" panose="02020603050405020304" pitchFamily="18" charset="0"/>
              </a:rPr>
              <a:t>Gió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thổi</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mạnh</a:t>
            </a:r>
            <a:r>
              <a:rPr lang="vi-VN" sz="3500" dirty="0">
                <a:solidFill>
                  <a:srgbClr val="7030A0"/>
                </a:solidFill>
                <a:latin typeface="Times New Roman" panose="02020603050405020304" pitchFamily="18" charset="0"/>
                <a:cs typeface="Times New Roman" panose="02020603050405020304" pitchFamily="18" charset="0"/>
              </a:rPr>
              <a:t>, mây đen </a:t>
            </a:r>
            <a:r>
              <a:rPr lang="vi-VN" sz="3500" dirty="0" err="1">
                <a:solidFill>
                  <a:srgbClr val="7030A0"/>
                </a:solidFill>
                <a:latin typeface="Times New Roman" panose="02020603050405020304" pitchFamily="18" charset="0"/>
                <a:cs typeface="Times New Roman" panose="02020603050405020304" pitchFamily="18" charset="0"/>
              </a:rPr>
              <a:t>kéo</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đến</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thể</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trời</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sắp</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mưa. </a:t>
            </a:r>
          </a:p>
          <a:p>
            <a:pPr marL="514350" indent="-514350">
              <a:buAutoNum type="alphaLcPeriod"/>
            </a:pPr>
            <a:r>
              <a:rPr lang="vi-VN" sz="3500" dirty="0" err="1">
                <a:solidFill>
                  <a:srgbClr val="7030A0"/>
                </a:solidFill>
                <a:latin typeface="Times New Roman" panose="02020603050405020304" pitchFamily="18" charset="0"/>
                <a:cs typeface="Times New Roman" panose="02020603050405020304" pitchFamily="18" charset="0"/>
              </a:rPr>
              <a:t>Người</a:t>
            </a:r>
            <a:r>
              <a:rPr lang="vi-VN" sz="3500" dirty="0">
                <a:solidFill>
                  <a:srgbClr val="7030A0"/>
                </a:solidFill>
                <a:latin typeface="Times New Roman" panose="02020603050405020304" pitchFamily="18" charset="0"/>
                <a:cs typeface="Times New Roman" panose="02020603050405020304" pitchFamily="18" charset="0"/>
              </a:rPr>
              <a:t> câu </a:t>
            </a:r>
            <a:r>
              <a:rPr lang="vi-VN" sz="3500" dirty="0" err="1">
                <a:solidFill>
                  <a:srgbClr val="7030A0"/>
                </a:solidFill>
                <a:latin typeface="Times New Roman" panose="02020603050405020304" pitchFamily="18" charset="0"/>
                <a:cs typeface="Times New Roman" panose="02020603050405020304" pitchFamily="18" charset="0"/>
              </a:rPr>
              <a:t>cá</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thấy</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cần</a:t>
            </a:r>
            <a:r>
              <a:rPr lang="vi-VN" sz="3500" dirty="0">
                <a:solidFill>
                  <a:srgbClr val="7030A0"/>
                </a:solidFill>
                <a:latin typeface="Times New Roman" panose="02020603050405020304" pitchFamily="18" charset="0"/>
                <a:cs typeface="Times New Roman" panose="02020603050405020304" pitchFamily="18" charset="0"/>
              </a:rPr>
              <a:t> câu </a:t>
            </a:r>
            <a:r>
              <a:rPr lang="vi-VN" sz="3500" dirty="0" err="1">
                <a:solidFill>
                  <a:srgbClr val="7030A0"/>
                </a:solidFill>
                <a:latin typeface="Times New Roman" panose="02020603050405020304" pitchFamily="18" charset="0"/>
                <a:cs typeface="Times New Roman" panose="02020603050405020304" pitchFamily="18" charset="0"/>
              </a:rPr>
              <a:t>bị</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uốn</a:t>
            </a:r>
            <a:r>
              <a:rPr lang="vi-VN" sz="3500" dirty="0">
                <a:solidFill>
                  <a:srgbClr val="7030A0"/>
                </a:solidFill>
                <a:latin typeface="Times New Roman" panose="02020603050405020304" pitchFamily="18" charset="0"/>
                <a:cs typeface="Times New Roman" panose="02020603050405020304" pitchFamily="18" charset="0"/>
              </a:rPr>
              <a:t> cong </a:t>
            </a:r>
            <a:r>
              <a:rPr lang="vi-VN" sz="3500" dirty="0" err="1">
                <a:solidFill>
                  <a:srgbClr val="7030A0"/>
                </a:solidFill>
                <a:latin typeface="Times New Roman" panose="02020603050405020304" pitchFamily="18" charset="0"/>
                <a:cs typeface="Times New Roman" panose="02020603050405020304" pitchFamily="18" charset="0"/>
              </a:rPr>
              <a:t>và</a:t>
            </a:r>
            <a:r>
              <a:rPr lang="vi-VN" sz="3500" dirty="0">
                <a:solidFill>
                  <a:srgbClr val="7030A0"/>
                </a:solidFill>
                <a:latin typeface="Times New Roman" panose="02020603050405020304" pitchFamily="18" charset="0"/>
                <a:cs typeface="Times New Roman" panose="02020603050405020304" pitchFamily="18" charset="0"/>
              </a:rPr>
              <a:t> dây </a:t>
            </a:r>
            <a:r>
              <a:rPr lang="vi-VN" sz="3500" dirty="0" err="1">
                <a:solidFill>
                  <a:srgbClr val="7030A0"/>
                </a:solidFill>
                <a:latin typeface="Times New Roman" panose="02020603050405020304" pitchFamily="18" charset="0"/>
                <a:cs typeface="Times New Roman" panose="02020603050405020304" pitchFamily="18" charset="0"/>
              </a:rPr>
              <a:t>cước</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bị</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kéo</a:t>
            </a:r>
            <a:r>
              <a:rPr lang="vi-VN" sz="3500" dirty="0">
                <a:solidFill>
                  <a:srgbClr val="7030A0"/>
                </a:solidFill>
                <a:latin typeface="Times New Roman" panose="02020603050405020304" pitchFamily="18" charset="0"/>
                <a:cs typeface="Times New Roman" panose="02020603050405020304" pitchFamily="18" charset="0"/>
              </a:rPr>
              <a:t> căng,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lẽ</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một</a:t>
            </a:r>
            <a:r>
              <a:rPr lang="vi-VN" sz="3500" dirty="0">
                <a:solidFill>
                  <a:srgbClr val="7030A0"/>
                </a:solidFill>
                <a:latin typeface="Times New Roman" panose="02020603050405020304" pitchFamily="18" charset="0"/>
                <a:cs typeface="Times New Roman" panose="02020603050405020304" pitchFamily="18" charset="0"/>
              </a:rPr>
              <a:t> con </a:t>
            </a:r>
            <a:r>
              <a:rPr lang="vi-VN" sz="3500" dirty="0" err="1">
                <a:solidFill>
                  <a:srgbClr val="7030A0"/>
                </a:solidFill>
                <a:latin typeface="Times New Roman" panose="02020603050405020304" pitchFamily="18" charset="0"/>
                <a:cs typeface="Times New Roman" panose="02020603050405020304" pitchFamily="18" charset="0"/>
              </a:rPr>
              <a:t>cá</a:t>
            </a:r>
            <a:r>
              <a:rPr lang="vi-VN" sz="3500" dirty="0">
                <a:solidFill>
                  <a:srgbClr val="7030A0"/>
                </a:solidFill>
                <a:latin typeface="Times New Roman" panose="02020603050405020304" pitchFamily="18" charset="0"/>
                <a:cs typeface="Times New Roman" panose="02020603050405020304" pitchFamily="18" charset="0"/>
              </a:rPr>
              <a:t> to </a:t>
            </a:r>
            <a:r>
              <a:rPr lang="vi-VN" sz="3500" dirty="0" err="1">
                <a:solidFill>
                  <a:srgbClr val="7030A0"/>
                </a:solidFill>
                <a:latin typeface="Times New Roman" panose="02020603050405020304" pitchFamily="18" charset="0"/>
                <a:cs typeface="Times New Roman" panose="02020603050405020304" pitchFamily="18" charset="0"/>
              </a:rPr>
              <a:t>đã</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cắn</a:t>
            </a:r>
            <a:r>
              <a:rPr lang="vi-VN" sz="3500" dirty="0">
                <a:solidFill>
                  <a:srgbClr val="7030A0"/>
                </a:solidFill>
                <a:latin typeface="Times New Roman" panose="02020603050405020304" pitchFamily="18" charset="0"/>
                <a:cs typeface="Times New Roman" panose="02020603050405020304" pitchFamily="18" charset="0"/>
              </a:rPr>
              <a:t> câu. </a:t>
            </a:r>
          </a:p>
        </p:txBody>
      </p:sp>
      <p:sp>
        <p:nvSpPr>
          <p:cNvPr id="7" name="Hộp Văn bản 6">
            <a:extLst>
              <a:ext uri="{FF2B5EF4-FFF2-40B4-BE49-F238E27FC236}">
                <a16:creationId xmlns:a16="http://schemas.microsoft.com/office/drawing/2014/main" id="{F6990619-1354-B441-B99E-5E00D4EE5614}"/>
              </a:ext>
            </a:extLst>
          </p:cNvPr>
          <p:cNvSpPr txBox="1"/>
          <p:nvPr/>
        </p:nvSpPr>
        <p:spPr>
          <a:xfrm>
            <a:off x="336256" y="3899498"/>
            <a:ext cx="12192000" cy="2958502"/>
          </a:xfrm>
          <a:prstGeom prst="rect">
            <a:avLst/>
          </a:prstGeom>
          <a:noFill/>
        </p:spPr>
        <p:txBody>
          <a:bodyPr wrap="square" rtlCol="0">
            <a:spAutoFit/>
          </a:bodyPr>
          <a:lstStyle/>
          <a:p>
            <a:pPr lvl="0">
              <a:lnSpc>
                <a:spcPct val="115000"/>
              </a:lnSpc>
              <a:spcAft>
                <a:spcPts val="600"/>
              </a:spcAft>
              <a:buClr>
                <a:srgbClr val="000000"/>
              </a:buClr>
              <a:buSzPts val="1100"/>
              <a:tabLst>
                <a:tab pos="302895" algn="l"/>
              </a:tabLst>
            </a:pPr>
            <a:r>
              <a:rPr lang="en-US" sz="3500" dirty="0">
                <a:latin typeface="Times New Roman" panose="02020603050405020304" pitchFamily="18" charset="0"/>
                <a:ea typeface="Segoe UI" panose="020B0502040204020203" pitchFamily="34" charset="0"/>
                <a:cs typeface="Times New Roman" panose="02020603050405020304" pitchFamily="18" charset="0"/>
              </a:rPr>
              <a:t>  a)</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Kĩ năng quan sát: gió mạnh dần, mây đen kéo đến.</a:t>
            </a:r>
            <a:endParaRPr lang="en-US"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endParaRPr>
          </a:p>
          <a:p>
            <a:pPr indent="317500">
              <a:lnSpc>
                <a:spcPct val="129000"/>
              </a:lnSpc>
              <a:spcAft>
                <a:spcPts val="600"/>
              </a:spcAft>
            </a:pP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Kĩ năng dự đoán: có thể trời sắp có mưa.</a:t>
            </a:r>
            <a:endParaRPr lang="en-US" sz="3500" dirty="0">
              <a:latin typeface="Times New Roman" panose="02020603050405020304" pitchFamily="18" charset="0"/>
              <a:ea typeface="Segoe UI" panose="020B0502040204020203" pitchFamily="34" charset="0"/>
              <a:cs typeface="Times New Roman" panose="02020603050405020304" pitchFamily="18" charset="0"/>
            </a:endParaRPr>
          </a:p>
          <a:p>
            <a:pPr indent="317500">
              <a:lnSpc>
                <a:spcPct val="129000"/>
              </a:lnSpc>
              <a:spcAft>
                <a:spcPts val="600"/>
              </a:spcAft>
            </a:pPr>
            <a:r>
              <a:rPr lang="en-US" sz="3500" dirty="0">
                <a:effectLst/>
                <a:latin typeface="Times New Roman" panose="02020603050405020304" pitchFamily="18" charset="0"/>
                <a:ea typeface="Segoe UI" panose="020B0502040204020203" pitchFamily="34" charset="0"/>
                <a:cs typeface="Times New Roman" panose="02020603050405020304" pitchFamily="18" charset="0"/>
              </a:rPr>
              <a:t>b)</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Kĩ năng quan sát: cần câu bị uốn cong, dây cước bị kéo căng.</a:t>
            </a:r>
            <a:endParaRPr lang="en-US" sz="3500" dirty="0">
              <a:effectLst/>
              <a:latin typeface="Times New Roman" panose="02020603050405020304" pitchFamily="18" charset="0"/>
              <a:ea typeface="Segoe UI" panose="020B0502040204020203" pitchFamily="34" charset="0"/>
              <a:cs typeface="Times New Roman" panose="02020603050405020304" pitchFamily="18" charset="0"/>
            </a:endParaRPr>
          </a:p>
          <a:p>
            <a:pPr indent="317500">
              <a:lnSpc>
                <a:spcPct val="129000"/>
              </a:lnSpc>
              <a:spcAft>
                <a:spcPts val="600"/>
              </a:spcAft>
            </a:pP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năng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dự</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đoán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có</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lẽ</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một</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con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cá</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to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đã</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cắn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câu.</a:t>
            </a:r>
            <a:endParaRPr lang="en-US" sz="3500" dirty="0">
              <a:effectLst/>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2784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300" y="331470"/>
            <a:ext cx="10162540" cy="1076325"/>
          </a:xfrm>
          <a:prstGeom prst="rect">
            <a:avLst/>
          </a:prstGeom>
          <a:noFill/>
        </p:spPr>
        <p:txBody>
          <a:bodyPr wrap="square" rtlCol="0">
            <a:spAutoFit/>
          </a:bodyPr>
          <a:lstStyle/>
          <a:p>
            <a:r>
              <a:rPr lang="en-US" sz="3200" dirty="0" err="1">
                <a:solidFill>
                  <a:srgbClr val="C00000"/>
                </a:solidFill>
              </a:rPr>
              <a:t>Em</a:t>
            </a:r>
            <a:r>
              <a:rPr lang="en-US" sz="3200" dirty="0">
                <a:solidFill>
                  <a:srgbClr val="C00000"/>
                </a:solidFill>
              </a:rPr>
              <a:t> </a:t>
            </a:r>
            <a:r>
              <a:rPr lang="en-US" sz="3200" dirty="0" err="1">
                <a:solidFill>
                  <a:srgbClr val="C00000"/>
                </a:solidFill>
              </a:rPr>
              <a:t>hãy</a:t>
            </a:r>
            <a:r>
              <a:rPr lang="en-US" sz="3200" dirty="0">
                <a:solidFill>
                  <a:srgbClr val="C00000"/>
                </a:solidFill>
              </a:rPr>
              <a:t> </a:t>
            </a:r>
            <a:r>
              <a:rPr lang="en-US" sz="3200" dirty="0" err="1">
                <a:solidFill>
                  <a:srgbClr val="C00000"/>
                </a:solidFill>
              </a:rPr>
              <a:t>lựa</a:t>
            </a:r>
            <a:r>
              <a:rPr lang="en-US" sz="3200" dirty="0">
                <a:solidFill>
                  <a:srgbClr val="C00000"/>
                </a:solidFill>
              </a:rPr>
              <a:t> </a:t>
            </a:r>
            <a:r>
              <a:rPr lang="en-US" sz="3200" dirty="0" err="1">
                <a:solidFill>
                  <a:srgbClr val="C00000"/>
                </a:solidFill>
              </a:rPr>
              <a:t>chọn</a:t>
            </a:r>
            <a:r>
              <a:rPr lang="en-US" sz="3200" dirty="0">
                <a:solidFill>
                  <a:srgbClr val="C00000"/>
                </a:solidFill>
              </a:rPr>
              <a:t> </a:t>
            </a:r>
            <a:r>
              <a:rPr lang="en-US" sz="3200" dirty="0" err="1">
                <a:solidFill>
                  <a:srgbClr val="C00000"/>
                </a:solidFill>
              </a:rPr>
              <a:t>các</a:t>
            </a:r>
            <a:r>
              <a:rPr lang="en-US" sz="3200" dirty="0">
                <a:solidFill>
                  <a:srgbClr val="C00000"/>
                </a:solidFill>
              </a:rPr>
              <a:t> </a:t>
            </a:r>
            <a:r>
              <a:rPr lang="en-US" sz="3200" dirty="0" err="1">
                <a:solidFill>
                  <a:srgbClr val="C00000"/>
                </a:solidFill>
              </a:rPr>
              <a:t>dụng</a:t>
            </a:r>
            <a:r>
              <a:rPr lang="en-US" sz="3200" dirty="0">
                <a:solidFill>
                  <a:srgbClr val="C00000"/>
                </a:solidFill>
              </a:rPr>
              <a:t> </a:t>
            </a:r>
            <a:r>
              <a:rPr lang="en-US" sz="3200" dirty="0" err="1">
                <a:solidFill>
                  <a:srgbClr val="C00000"/>
                </a:solidFill>
              </a:rPr>
              <a:t>cụ</a:t>
            </a:r>
            <a:r>
              <a:rPr lang="en-US" sz="3200" dirty="0">
                <a:solidFill>
                  <a:srgbClr val="C00000"/>
                </a:solidFill>
              </a:rPr>
              <a:t> </a:t>
            </a:r>
            <a:r>
              <a:rPr lang="en-US" sz="3200" dirty="0" err="1">
                <a:solidFill>
                  <a:srgbClr val="C00000"/>
                </a:solidFill>
              </a:rPr>
              <a:t>đo</a:t>
            </a:r>
            <a:r>
              <a:rPr lang="en-US" sz="3200" dirty="0">
                <a:solidFill>
                  <a:srgbClr val="C00000"/>
                </a:solidFill>
              </a:rPr>
              <a:t> </a:t>
            </a:r>
            <a:r>
              <a:rPr lang="en-US" sz="2800" dirty="0" err="1">
                <a:solidFill>
                  <a:srgbClr val="C00000"/>
                </a:solidFill>
              </a:rPr>
              <a:t>phù</a:t>
            </a:r>
            <a:r>
              <a:rPr lang="en-US" sz="2800" dirty="0">
                <a:solidFill>
                  <a:srgbClr val="C00000"/>
                </a:solidFill>
              </a:rPr>
              <a:t> </a:t>
            </a:r>
            <a:r>
              <a:rPr lang="en-US" sz="3200" dirty="0" err="1">
                <a:solidFill>
                  <a:srgbClr val="C00000"/>
                </a:solidFill>
              </a:rPr>
              <a:t>hợp</a:t>
            </a:r>
            <a:r>
              <a:rPr lang="en-US" sz="3200" dirty="0">
                <a:solidFill>
                  <a:srgbClr val="C00000"/>
                </a:solidFill>
              </a:rPr>
              <a:t> </a:t>
            </a:r>
            <a:r>
              <a:rPr lang="en-US" sz="3200" dirty="0" err="1">
                <a:solidFill>
                  <a:srgbClr val="C00000"/>
                </a:solidFill>
              </a:rPr>
              <a:t>để</a:t>
            </a:r>
            <a:r>
              <a:rPr lang="en-US" sz="3200" dirty="0">
                <a:solidFill>
                  <a:srgbClr val="C00000"/>
                </a:solidFill>
              </a:rPr>
              <a:t> </a:t>
            </a:r>
            <a:r>
              <a:rPr lang="en-US" sz="3200" dirty="0" err="1">
                <a:solidFill>
                  <a:srgbClr val="C00000"/>
                </a:solidFill>
              </a:rPr>
              <a:t>đo</a:t>
            </a:r>
            <a:r>
              <a:rPr lang="en-US" sz="3200" dirty="0">
                <a:solidFill>
                  <a:srgbClr val="C00000"/>
                </a:solidFill>
              </a:rPr>
              <a:t> </a:t>
            </a:r>
            <a:r>
              <a:rPr lang="en-US" sz="3200" dirty="0" err="1">
                <a:solidFill>
                  <a:srgbClr val="C00000"/>
                </a:solidFill>
              </a:rPr>
              <a:t>thời</a:t>
            </a:r>
            <a:r>
              <a:rPr lang="en-US" sz="3200" dirty="0">
                <a:solidFill>
                  <a:srgbClr val="C00000"/>
                </a:solidFill>
              </a:rPr>
              <a:t> </a:t>
            </a:r>
            <a:r>
              <a:rPr lang="en-US" sz="3200" dirty="0" err="1">
                <a:solidFill>
                  <a:srgbClr val="C00000"/>
                </a:solidFill>
              </a:rPr>
              <a:t>gian</a:t>
            </a:r>
            <a:r>
              <a:rPr lang="en-US" sz="3200" dirty="0">
                <a:solidFill>
                  <a:srgbClr val="C00000"/>
                </a:solidFill>
              </a:rPr>
              <a:t> </a:t>
            </a:r>
            <a:r>
              <a:rPr lang="en-US" sz="3200" dirty="0" err="1">
                <a:solidFill>
                  <a:srgbClr val="C00000"/>
                </a:solidFill>
              </a:rPr>
              <a:t>cho</a:t>
            </a:r>
            <a:r>
              <a:rPr lang="en-US" sz="3200" dirty="0">
                <a:solidFill>
                  <a:srgbClr val="C00000"/>
                </a:solidFill>
              </a:rPr>
              <a:t> </a:t>
            </a:r>
            <a:r>
              <a:rPr lang="en-US" sz="3200" dirty="0" err="1">
                <a:solidFill>
                  <a:srgbClr val="C00000"/>
                </a:solidFill>
              </a:rPr>
              <a:t>mỗi</a:t>
            </a:r>
            <a:r>
              <a:rPr lang="en-US" sz="3200" dirty="0">
                <a:solidFill>
                  <a:srgbClr val="C00000"/>
                </a:solidFill>
              </a:rPr>
              <a:t> </a:t>
            </a:r>
            <a:r>
              <a:rPr lang="en-US" sz="3200" dirty="0" err="1">
                <a:solidFill>
                  <a:srgbClr val="C00000"/>
                </a:solidFill>
              </a:rPr>
              <a:t>hoạt</a:t>
            </a:r>
            <a:r>
              <a:rPr lang="en-US" sz="3200" dirty="0">
                <a:solidFill>
                  <a:srgbClr val="C00000"/>
                </a:solidFill>
              </a:rPr>
              <a:t> </a:t>
            </a:r>
            <a:r>
              <a:rPr lang="en-US" sz="3200" dirty="0" err="1">
                <a:solidFill>
                  <a:srgbClr val="C00000"/>
                </a:solidFill>
              </a:rPr>
              <a:t>động</a:t>
            </a:r>
            <a:r>
              <a:rPr lang="en-US" sz="3200" dirty="0">
                <a:solidFill>
                  <a:srgbClr val="C00000"/>
                </a:solidFill>
              </a:rPr>
              <a:t> </a:t>
            </a:r>
            <a:r>
              <a:rPr lang="en-US" sz="3200" dirty="0" err="1">
                <a:solidFill>
                  <a:srgbClr val="C00000"/>
                </a:solidFill>
              </a:rPr>
              <a:t>sau</a:t>
            </a:r>
            <a:r>
              <a:rPr lang="en-US" sz="3200" dirty="0">
                <a:solidFill>
                  <a:srgbClr val="C00000"/>
                </a:solidFill>
              </a:rPr>
              <a:t> </a:t>
            </a:r>
            <a:r>
              <a:rPr lang="en-US" sz="3200" dirty="0" err="1">
                <a:solidFill>
                  <a:srgbClr val="C00000"/>
                </a:solidFill>
              </a:rPr>
              <a:t>và</a:t>
            </a:r>
            <a:r>
              <a:rPr lang="en-US" sz="3200" dirty="0">
                <a:solidFill>
                  <a:srgbClr val="C00000"/>
                </a:solidFill>
              </a:rPr>
              <a:t> </a:t>
            </a:r>
            <a:r>
              <a:rPr lang="en-US" sz="3200" dirty="0" err="1">
                <a:solidFill>
                  <a:srgbClr val="C00000"/>
                </a:solidFill>
              </a:rPr>
              <a:t>giải</a:t>
            </a:r>
            <a:r>
              <a:rPr lang="en-US" sz="3200" dirty="0">
                <a:solidFill>
                  <a:srgbClr val="C00000"/>
                </a:solidFill>
              </a:rPr>
              <a:t> </a:t>
            </a:r>
            <a:r>
              <a:rPr lang="en-US" sz="3200" dirty="0" err="1">
                <a:solidFill>
                  <a:srgbClr val="C00000"/>
                </a:solidFill>
              </a:rPr>
              <a:t>thích</a:t>
            </a:r>
            <a:r>
              <a:rPr lang="en-US" sz="3200" dirty="0">
                <a:solidFill>
                  <a:srgbClr val="C00000"/>
                </a:solidFill>
              </a:rPr>
              <a:t> </a:t>
            </a:r>
            <a:r>
              <a:rPr lang="en-US" sz="3200" dirty="0" err="1">
                <a:solidFill>
                  <a:srgbClr val="C00000"/>
                </a:solidFill>
              </a:rPr>
              <a:t>sự</a:t>
            </a:r>
            <a:r>
              <a:rPr lang="en-US" sz="3200" dirty="0">
                <a:solidFill>
                  <a:srgbClr val="C00000"/>
                </a:solidFill>
              </a:rPr>
              <a:t> </a:t>
            </a:r>
            <a:r>
              <a:rPr lang="en-US" sz="3200" dirty="0" err="1">
                <a:solidFill>
                  <a:srgbClr val="C00000"/>
                </a:solidFill>
              </a:rPr>
              <a:t>lựa</a:t>
            </a:r>
            <a:r>
              <a:rPr lang="en-US" sz="3200" dirty="0">
                <a:solidFill>
                  <a:srgbClr val="C00000"/>
                </a:solidFill>
              </a:rPr>
              <a:t> </a:t>
            </a:r>
            <a:r>
              <a:rPr lang="en-US" sz="3200" dirty="0" err="1">
                <a:solidFill>
                  <a:srgbClr val="C00000"/>
                </a:solidFill>
              </a:rPr>
              <a:t>chọn</a:t>
            </a:r>
            <a:r>
              <a:rPr lang="en-US" sz="3200" dirty="0">
                <a:solidFill>
                  <a:srgbClr val="C00000"/>
                </a:solidFill>
              </a:rPr>
              <a:t> </a:t>
            </a:r>
            <a:r>
              <a:rPr lang="en-US" sz="3200" dirty="0" err="1">
                <a:solidFill>
                  <a:srgbClr val="C00000"/>
                </a:solidFill>
              </a:rPr>
              <a:t>đó</a:t>
            </a:r>
            <a:r>
              <a:rPr lang="en-US" sz="3200" dirty="0">
                <a:solidFill>
                  <a:srgbClr val="C00000"/>
                </a:solidFill>
              </a:rPr>
              <a:t>:</a:t>
            </a:r>
          </a:p>
        </p:txBody>
      </p:sp>
      <p:sp>
        <p:nvSpPr>
          <p:cNvPr id="5" name="TextBox 4"/>
          <p:cNvSpPr txBox="1"/>
          <p:nvPr/>
        </p:nvSpPr>
        <p:spPr>
          <a:xfrm>
            <a:off x="314104" y="1899919"/>
            <a:ext cx="5446644" cy="953135"/>
          </a:xfrm>
          <a:prstGeom prst="rect">
            <a:avLst/>
          </a:prstGeom>
          <a:noFill/>
        </p:spPr>
        <p:txBody>
          <a:bodyPr wrap="square" rtlCol="0">
            <a:spAutoFit/>
          </a:bodyPr>
          <a:lstStyle/>
          <a:p>
            <a:r>
              <a:rPr lang="en-US" sz="2800" dirty="0"/>
              <a:t>a) </a:t>
            </a:r>
            <a:r>
              <a:rPr lang="en-US" sz="2800" dirty="0" err="1"/>
              <a:t>Một</a:t>
            </a:r>
            <a:r>
              <a:rPr lang="en-US" sz="2800" dirty="0"/>
              <a:t> </a:t>
            </a:r>
            <a:r>
              <a:rPr lang="en-US" sz="2800" dirty="0" err="1"/>
              <a:t>người</a:t>
            </a:r>
            <a:r>
              <a:rPr lang="en-US" sz="2800" dirty="0"/>
              <a:t> </a:t>
            </a:r>
            <a:r>
              <a:rPr lang="en-US" sz="2800" dirty="0" err="1"/>
              <a:t>đi</a:t>
            </a:r>
            <a:r>
              <a:rPr lang="en-US" sz="2800" dirty="0"/>
              <a:t> </a:t>
            </a:r>
            <a:r>
              <a:rPr lang="en-US" sz="2800" dirty="0" err="1"/>
              <a:t>xe</a:t>
            </a:r>
            <a:r>
              <a:rPr lang="en-US" sz="2800" dirty="0"/>
              <a:t> </a:t>
            </a:r>
            <a:r>
              <a:rPr lang="en-US" sz="2800" dirty="0" err="1"/>
              <a:t>đạp</a:t>
            </a:r>
            <a:r>
              <a:rPr lang="en-US" sz="2800" dirty="0"/>
              <a:t> </a:t>
            </a:r>
            <a:r>
              <a:rPr lang="en-US" sz="2800" dirty="0" err="1"/>
              <a:t>từ</a:t>
            </a:r>
            <a:r>
              <a:rPr lang="en-US" sz="2800" dirty="0"/>
              <a:t> </a:t>
            </a:r>
            <a:r>
              <a:rPr lang="en-US" sz="2800" dirty="0" err="1"/>
              <a:t>điểm</a:t>
            </a:r>
            <a:r>
              <a:rPr lang="en-US" sz="2800" dirty="0"/>
              <a:t> A </a:t>
            </a:r>
            <a:r>
              <a:rPr lang="en-US" sz="2800" dirty="0" err="1"/>
              <a:t>đến</a:t>
            </a:r>
            <a:r>
              <a:rPr lang="en-US" sz="2800" dirty="0"/>
              <a:t> </a:t>
            </a:r>
            <a:r>
              <a:rPr lang="en-US" sz="2800" dirty="0" err="1"/>
              <a:t>điểm</a:t>
            </a:r>
            <a:r>
              <a:rPr lang="en-US" sz="2800" dirty="0"/>
              <a:t> B</a:t>
            </a:r>
          </a:p>
        </p:txBody>
      </p:sp>
      <p:sp>
        <p:nvSpPr>
          <p:cNvPr id="6" name="TextBox 5"/>
          <p:cNvSpPr txBox="1"/>
          <p:nvPr/>
        </p:nvSpPr>
        <p:spPr>
          <a:xfrm>
            <a:off x="399582" y="3620880"/>
            <a:ext cx="4850296" cy="953135"/>
          </a:xfrm>
          <a:prstGeom prst="rect">
            <a:avLst/>
          </a:prstGeom>
          <a:noFill/>
        </p:spPr>
        <p:txBody>
          <a:bodyPr wrap="square" rtlCol="0">
            <a:spAutoFit/>
          </a:bodyPr>
          <a:lstStyle/>
          <a:p>
            <a:r>
              <a:rPr lang="en-US" sz="2800" dirty="0"/>
              <a:t>b) </a:t>
            </a:r>
            <a:r>
              <a:rPr lang="en-US" sz="2800" dirty="0" err="1"/>
              <a:t>Một</a:t>
            </a:r>
            <a:r>
              <a:rPr lang="en-US" sz="2800" dirty="0"/>
              <a:t> </a:t>
            </a:r>
            <a:r>
              <a:rPr lang="en-US" sz="2800" dirty="0" err="1"/>
              <a:t>viên</a:t>
            </a:r>
            <a:r>
              <a:rPr lang="en-US" sz="2800" dirty="0"/>
              <a:t> bi </a:t>
            </a:r>
            <a:r>
              <a:rPr lang="en-US" sz="2800" dirty="0" err="1"/>
              <a:t>sắt</a:t>
            </a:r>
            <a:r>
              <a:rPr lang="en-US" sz="2800" dirty="0"/>
              <a:t> </a:t>
            </a:r>
            <a:r>
              <a:rPr lang="en-US" sz="2800" dirty="0" err="1"/>
              <a:t>chuyển</a:t>
            </a:r>
            <a:r>
              <a:rPr lang="en-US" sz="2800" dirty="0"/>
              <a:t> </a:t>
            </a:r>
            <a:r>
              <a:rPr lang="en-US" sz="2800" dirty="0" err="1"/>
              <a:t>động</a:t>
            </a:r>
            <a:r>
              <a:rPr lang="en-US" sz="2800" dirty="0"/>
              <a:t> </a:t>
            </a:r>
            <a:r>
              <a:rPr lang="en-US" sz="2800" dirty="0" err="1"/>
              <a:t>trên</a:t>
            </a:r>
            <a:r>
              <a:rPr lang="en-US" sz="2800" dirty="0"/>
              <a:t> </a:t>
            </a:r>
            <a:r>
              <a:rPr lang="en-US" sz="2800" dirty="0" err="1"/>
              <a:t>máng</a:t>
            </a:r>
            <a:r>
              <a:rPr lang="en-US" sz="2800" dirty="0"/>
              <a:t> </a:t>
            </a:r>
            <a:r>
              <a:rPr lang="en-US" sz="2800" dirty="0" err="1"/>
              <a:t>nghiêng</a:t>
            </a:r>
          </a:p>
        </p:txBody>
      </p:sp>
      <p:sp>
        <p:nvSpPr>
          <p:cNvPr id="7" name="TextBox 6"/>
          <p:cNvSpPr txBox="1"/>
          <p:nvPr/>
        </p:nvSpPr>
        <p:spPr>
          <a:xfrm>
            <a:off x="6506819" y="1766569"/>
            <a:ext cx="4465982" cy="1383665"/>
          </a:xfrm>
          <a:prstGeom prst="rect">
            <a:avLst/>
          </a:prstGeom>
          <a:noFill/>
        </p:spPr>
        <p:txBody>
          <a:bodyPr wrap="square" rtlCol="0">
            <a:spAutoFit/>
          </a:bodyPr>
          <a:lstStyle/>
          <a:p>
            <a:r>
              <a:rPr lang="en-US" sz="2800" dirty="0" err="1">
                <a:solidFill>
                  <a:schemeClr val="accent1"/>
                </a:solidFill>
              </a:rPr>
              <a:t>Sử</a:t>
            </a:r>
            <a:r>
              <a:rPr lang="en-US" sz="2800" dirty="0">
                <a:solidFill>
                  <a:schemeClr val="accent1"/>
                </a:solidFill>
              </a:rPr>
              <a:t> </a:t>
            </a:r>
            <a:r>
              <a:rPr lang="en-US" sz="2800" dirty="0" err="1">
                <a:solidFill>
                  <a:schemeClr val="accent1"/>
                </a:solidFill>
              </a:rPr>
              <a:t>dụng</a:t>
            </a:r>
            <a:r>
              <a:rPr lang="en-US" sz="2800" dirty="0">
                <a:solidFill>
                  <a:schemeClr val="accent1"/>
                </a:solidFill>
              </a:rPr>
              <a:t> </a:t>
            </a:r>
            <a:r>
              <a:rPr lang="en-US" sz="2800" dirty="0" err="1">
                <a:solidFill>
                  <a:schemeClr val="accent1"/>
                </a:solidFill>
              </a:rPr>
              <a:t>đồng</a:t>
            </a:r>
            <a:r>
              <a:rPr lang="en-US" sz="2800" dirty="0">
                <a:solidFill>
                  <a:schemeClr val="accent1"/>
                </a:solidFill>
              </a:rPr>
              <a:t> </a:t>
            </a:r>
            <a:r>
              <a:rPr lang="en-US" sz="2800" dirty="0" err="1">
                <a:solidFill>
                  <a:schemeClr val="accent1"/>
                </a:solidFill>
              </a:rPr>
              <a:t>hồ</a:t>
            </a:r>
            <a:r>
              <a:rPr lang="en-US" sz="2800" dirty="0">
                <a:solidFill>
                  <a:schemeClr val="accent1"/>
                </a:solidFill>
              </a:rPr>
              <a:t> </a:t>
            </a:r>
            <a:r>
              <a:rPr lang="en-US" sz="2800" dirty="0" err="1">
                <a:solidFill>
                  <a:schemeClr val="accent1"/>
                </a:solidFill>
              </a:rPr>
              <a:t>bấm</a:t>
            </a:r>
            <a:r>
              <a:rPr lang="en-US" sz="2800" dirty="0">
                <a:solidFill>
                  <a:schemeClr val="accent1"/>
                </a:solidFill>
              </a:rPr>
              <a:t> </a:t>
            </a:r>
            <a:r>
              <a:rPr lang="en-US" sz="2800" dirty="0" err="1">
                <a:solidFill>
                  <a:schemeClr val="accent1"/>
                </a:solidFill>
              </a:rPr>
              <a:t>giây</a:t>
            </a:r>
            <a:r>
              <a:rPr lang="en-US" sz="2800" dirty="0">
                <a:solidFill>
                  <a:schemeClr val="accent1"/>
                </a:solidFill>
              </a:rPr>
              <a:t> </a:t>
            </a:r>
            <a:r>
              <a:rPr lang="en-US" sz="2800" dirty="0" err="1">
                <a:solidFill>
                  <a:schemeClr val="accent1"/>
                </a:solidFill>
              </a:rPr>
              <a:t>vì</a:t>
            </a:r>
            <a:r>
              <a:rPr lang="en-US" sz="2800" dirty="0">
                <a:solidFill>
                  <a:schemeClr val="accent1"/>
                </a:solidFill>
              </a:rPr>
              <a:t> </a:t>
            </a:r>
            <a:r>
              <a:rPr lang="en-US" sz="2800" dirty="0" err="1">
                <a:solidFill>
                  <a:schemeClr val="accent1"/>
                </a:solidFill>
              </a:rPr>
              <a:t>quãng</a:t>
            </a:r>
            <a:r>
              <a:rPr lang="en-US" sz="2800" dirty="0">
                <a:solidFill>
                  <a:schemeClr val="accent1"/>
                </a:solidFill>
              </a:rPr>
              <a:t> </a:t>
            </a:r>
            <a:r>
              <a:rPr lang="en-US" sz="2800" dirty="0" err="1">
                <a:solidFill>
                  <a:schemeClr val="accent1"/>
                </a:solidFill>
              </a:rPr>
              <a:t>đường</a:t>
            </a:r>
            <a:r>
              <a:rPr lang="en-US" sz="2800" dirty="0">
                <a:solidFill>
                  <a:schemeClr val="accent1"/>
                </a:solidFill>
              </a:rPr>
              <a:t> </a:t>
            </a:r>
            <a:r>
              <a:rPr lang="en-US" sz="2800" dirty="0" err="1">
                <a:solidFill>
                  <a:schemeClr val="accent1"/>
                </a:solidFill>
              </a:rPr>
              <a:t>đủ</a:t>
            </a:r>
            <a:r>
              <a:rPr lang="en-US" sz="2800" dirty="0">
                <a:solidFill>
                  <a:schemeClr val="accent1"/>
                </a:solidFill>
              </a:rPr>
              <a:t> </a:t>
            </a:r>
            <a:r>
              <a:rPr lang="en-US" sz="2800" dirty="0" err="1">
                <a:solidFill>
                  <a:schemeClr val="accent1"/>
                </a:solidFill>
              </a:rPr>
              <a:t>lớn</a:t>
            </a:r>
            <a:r>
              <a:rPr lang="en-US" sz="2800" dirty="0">
                <a:solidFill>
                  <a:schemeClr val="accent1"/>
                </a:solidFill>
              </a:rPr>
              <a:t> </a:t>
            </a:r>
            <a:r>
              <a:rPr lang="en-US" sz="2800" dirty="0" err="1">
                <a:solidFill>
                  <a:schemeClr val="accent1"/>
                </a:solidFill>
              </a:rPr>
              <a:t>để</a:t>
            </a:r>
            <a:r>
              <a:rPr lang="en-US" sz="2800" dirty="0">
                <a:solidFill>
                  <a:schemeClr val="accent1"/>
                </a:solidFill>
              </a:rPr>
              <a:t> </a:t>
            </a:r>
            <a:r>
              <a:rPr lang="en-US" sz="2800" dirty="0" err="1">
                <a:solidFill>
                  <a:schemeClr val="accent1"/>
                </a:solidFill>
              </a:rPr>
              <a:t>sử</a:t>
            </a:r>
            <a:r>
              <a:rPr lang="en-US" sz="2800" dirty="0">
                <a:solidFill>
                  <a:schemeClr val="accent1"/>
                </a:solidFill>
              </a:rPr>
              <a:t> </a:t>
            </a:r>
            <a:r>
              <a:rPr lang="en-US" sz="2800" dirty="0" err="1">
                <a:solidFill>
                  <a:schemeClr val="accent1"/>
                </a:solidFill>
              </a:rPr>
              <a:t>dụng</a:t>
            </a:r>
            <a:r>
              <a:rPr lang="en-US" sz="2800" dirty="0">
                <a:solidFill>
                  <a:schemeClr val="accent1"/>
                </a:solidFill>
              </a:rPr>
              <a:t> </a:t>
            </a:r>
            <a:r>
              <a:rPr lang="en-US" sz="2800" dirty="0" err="1">
                <a:solidFill>
                  <a:schemeClr val="accent1"/>
                </a:solidFill>
              </a:rPr>
              <a:t>đồng</a:t>
            </a:r>
            <a:r>
              <a:rPr lang="en-US" sz="2800" dirty="0">
                <a:solidFill>
                  <a:schemeClr val="accent1"/>
                </a:solidFill>
              </a:rPr>
              <a:t> </a:t>
            </a:r>
            <a:r>
              <a:rPr lang="en-US" sz="2800" dirty="0" err="1">
                <a:solidFill>
                  <a:schemeClr val="accent1"/>
                </a:solidFill>
              </a:rPr>
              <a:t>hồ</a:t>
            </a:r>
            <a:r>
              <a:rPr lang="en-US" sz="2800" dirty="0">
                <a:solidFill>
                  <a:schemeClr val="accent1"/>
                </a:solidFill>
              </a:rPr>
              <a:t> </a:t>
            </a:r>
            <a:r>
              <a:rPr lang="en-US" sz="2800" dirty="0" err="1">
                <a:solidFill>
                  <a:schemeClr val="accent1"/>
                </a:solidFill>
              </a:rPr>
              <a:t>bấm</a:t>
            </a:r>
            <a:r>
              <a:rPr lang="en-US" sz="2800" dirty="0">
                <a:solidFill>
                  <a:schemeClr val="accent1"/>
                </a:solidFill>
              </a:rPr>
              <a:t> </a:t>
            </a:r>
            <a:r>
              <a:rPr lang="en-US" sz="2800" dirty="0" err="1">
                <a:solidFill>
                  <a:schemeClr val="accent1"/>
                </a:solidFill>
              </a:rPr>
              <a:t>giây</a:t>
            </a:r>
          </a:p>
        </p:txBody>
      </p:sp>
      <p:sp>
        <p:nvSpPr>
          <p:cNvPr id="8" name="Arrow: Right 7"/>
          <p:cNvSpPr/>
          <p:nvPr/>
        </p:nvSpPr>
        <p:spPr>
          <a:xfrm>
            <a:off x="5380384" y="1988437"/>
            <a:ext cx="755374"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Arrow: Right 8"/>
          <p:cNvSpPr/>
          <p:nvPr/>
        </p:nvSpPr>
        <p:spPr>
          <a:xfrm>
            <a:off x="5307496" y="3657244"/>
            <a:ext cx="755374" cy="21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6573077" y="3405703"/>
            <a:ext cx="4465983" cy="1383665"/>
          </a:xfrm>
          <a:prstGeom prst="rect">
            <a:avLst/>
          </a:prstGeom>
          <a:noFill/>
        </p:spPr>
        <p:txBody>
          <a:bodyPr wrap="square" rtlCol="0">
            <a:spAutoFit/>
          </a:bodyPr>
          <a:lstStyle/>
          <a:p>
            <a:r>
              <a:rPr lang="en-US" sz="2800" dirty="0" err="1">
                <a:solidFill>
                  <a:schemeClr val="accent1"/>
                </a:solidFill>
              </a:rPr>
              <a:t>Sử</a:t>
            </a:r>
            <a:r>
              <a:rPr lang="en-US" sz="2800" dirty="0">
                <a:solidFill>
                  <a:schemeClr val="accent1"/>
                </a:solidFill>
              </a:rPr>
              <a:t> </a:t>
            </a:r>
            <a:r>
              <a:rPr lang="en-US" sz="2800" dirty="0" err="1">
                <a:solidFill>
                  <a:schemeClr val="accent1"/>
                </a:solidFill>
              </a:rPr>
              <a:t>dụng</a:t>
            </a:r>
            <a:r>
              <a:rPr lang="en-US" sz="2800" dirty="0">
                <a:solidFill>
                  <a:schemeClr val="accent1"/>
                </a:solidFill>
              </a:rPr>
              <a:t> </a:t>
            </a:r>
            <a:r>
              <a:rPr lang="en-US" sz="2800" dirty="0" err="1">
                <a:solidFill>
                  <a:schemeClr val="accent1"/>
                </a:solidFill>
              </a:rPr>
              <a:t>đồng</a:t>
            </a:r>
            <a:r>
              <a:rPr lang="en-US" sz="2800" dirty="0">
                <a:solidFill>
                  <a:schemeClr val="accent1"/>
                </a:solidFill>
              </a:rPr>
              <a:t> </a:t>
            </a:r>
            <a:r>
              <a:rPr lang="en-US" sz="2800" dirty="0" err="1">
                <a:solidFill>
                  <a:schemeClr val="accent1"/>
                </a:solidFill>
              </a:rPr>
              <a:t>hồ</a:t>
            </a:r>
            <a:r>
              <a:rPr lang="en-US" sz="2800" dirty="0">
                <a:solidFill>
                  <a:schemeClr val="accent1"/>
                </a:solidFill>
              </a:rPr>
              <a:t> </a:t>
            </a:r>
            <a:r>
              <a:rPr lang="en-US" sz="2800" dirty="0" err="1">
                <a:solidFill>
                  <a:schemeClr val="accent1"/>
                </a:solidFill>
              </a:rPr>
              <a:t>đo</a:t>
            </a:r>
            <a:r>
              <a:rPr lang="en-US" sz="2800" dirty="0">
                <a:solidFill>
                  <a:schemeClr val="accent1"/>
                </a:solidFill>
              </a:rPr>
              <a:t> </a:t>
            </a:r>
            <a:r>
              <a:rPr lang="en-US" sz="2800" dirty="0" err="1">
                <a:solidFill>
                  <a:schemeClr val="accent1"/>
                </a:solidFill>
              </a:rPr>
              <a:t>thời</a:t>
            </a:r>
            <a:r>
              <a:rPr lang="en-US" sz="2800" dirty="0">
                <a:solidFill>
                  <a:schemeClr val="accent1"/>
                </a:solidFill>
              </a:rPr>
              <a:t> </a:t>
            </a:r>
            <a:r>
              <a:rPr lang="en-US" sz="2800" dirty="0" err="1">
                <a:solidFill>
                  <a:schemeClr val="accent1"/>
                </a:solidFill>
              </a:rPr>
              <a:t>gian</a:t>
            </a:r>
            <a:r>
              <a:rPr lang="en-US" sz="2800" dirty="0">
                <a:solidFill>
                  <a:schemeClr val="accent1"/>
                </a:solidFill>
              </a:rPr>
              <a:t> </a:t>
            </a:r>
            <a:r>
              <a:rPr lang="en-US" sz="2800" dirty="0" err="1">
                <a:solidFill>
                  <a:schemeClr val="accent1"/>
                </a:solidFill>
              </a:rPr>
              <a:t>hiện</a:t>
            </a:r>
            <a:r>
              <a:rPr lang="en-US" sz="2800" dirty="0">
                <a:solidFill>
                  <a:schemeClr val="accent1"/>
                </a:solidFill>
              </a:rPr>
              <a:t> </a:t>
            </a:r>
            <a:r>
              <a:rPr lang="en-US" sz="2800" dirty="0" err="1">
                <a:solidFill>
                  <a:schemeClr val="accent1"/>
                </a:solidFill>
              </a:rPr>
              <a:t>số</a:t>
            </a:r>
            <a:r>
              <a:rPr lang="en-US" sz="2800" dirty="0">
                <a:solidFill>
                  <a:schemeClr val="accent1"/>
                </a:solidFill>
              </a:rPr>
              <a:t>. </a:t>
            </a:r>
            <a:r>
              <a:rPr lang="en-US" sz="2800" dirty="0" err="1">
                <a:solidFill>
                  <a:schemeClr val="accent1"/>
                </a:solidFill>
              </a:rPr>
              <a:t>Vì</a:t>
            </a:r>
            <a:r>
              <a:rPr lang="en-US" sz="2800" dirty="0">
                <a:solidFill>
                  <a:schemeClr val="accent1"/>
                </a:solidFill>
              </a:rPr>
              <a:t> </a:t>
            </a:r>
            <a:r>
              <a:rPr lang="en-US" sz="2800" dirty="0" err="1">
                <a:solidFill>
                  <a:schemeClr val="accent1"/>
                </a:solidFill>
              </a:rPr>
              <a:t>quãng</a:t>
            </a:r>
            <a:r>
              <a:rPr lang="en-US" sz="2800" dirty="0">
                <a:solidFill>
                  <a:schemeClr val="accent1"/>
                </a:solidFill>
              </a:rPr>
              <a:t> </a:t>
            </a:r>
            <a:r>
              <a:rPr lang="en-US" sz="2800" dirty="0" err="1">
                <a:solidFill>
                  <a:schemeClr val="accent1"/>
                </a:solidFill>
              </a:rPr>
              <a:t>đường</a:t>
            </a:r>
            <a:r>
              <a:rPr lang="en-US" sz="2800" dirty="0">
                <a:solidFill>
                  <a:schemeClr val="accent1"/>
                </a:solidFill>
              </a:rPr>
              <a:t> </a:t>
            </a:r>
            <a:r>
              <a:rPr lang="en-US" sz="2800" dirty="0" err="1">
                <a:solidFill>
                  <a:schemeClr val="accent1"/>
                </a:solidFill>
              </a:rPr>
              <a:t>viên</a:t>
            </a:r>
            <a:r>
              <a:rPr lang="en-US" sz="2800" dirty="0">
                <a:solidFill>
                  <a:schemeClr val="accent1"/>
                </a:solidFill>
              </a:rPr>
              <a:t> bi </a:t>
            </a:r>
            <a:r>
              <a:rPr lang="en-US" sz="2800" dirty="0" err="1">
                <a:solidFill>
                  <a:schemeClr val="accent1"/>
                </a:solidFill>
              </a:rPr>
              <a:t>chuyển</a:t>
            </a:r>
            <a:r>
              <a:rPr lang="en-US" sz="2800" dirty="0">
                <a:solidFill>
                  <a:schemeClr val="accent1"/>
                </a:solidFill>
              </a:rPr>
              <a:t> </a:t>
            </a:r>
            <a:r>
              <a:rPr lang="en-US" sz="2800" dirty="0" err="1">
                <a:solidFill>
                  <a:schemeClr val="accent1"/>
                </a:solidFill>
              </a:rPr>
              <a:t>động</a:t>
            </a:r>
            <a:r>
              <a:rPr lang="en-US" sz="2800" dirty="0">
                <a:solidFill>
                  <a:schemeClr val="accent1"/>
                </a:solidFill>
              </a:rPr>
              <a:t> </a:t>
            </a:r>
            <a:r>
              <a:rPr lang="en-US" sz="2800" dirty="0" err="1">
                <a:solidFill>
                  <a:schemeClr val="accent1"/>
                </a:solidFill>
              </a:rPr>
              <a:t>ngắn</a:t>
            </a:r>
            <a:r>
              <a:rPr lang="en-US" sz="2800" dirty="0">
                <a:solidFill>
                  <a:schemeClr val="accent1"/>
                </a:solidFill>
              </a:rPr>
              <a:t>.</a:t>
            </a:r>
          </a:p>
        </p:txBody>
      </p:sp>
      <p:pic>
        <p:nvPicPr>
          <p:cNvPr id="8196" name="Picture 4" descr="Bài 17.1 trang 47 SBT Vật lí 8 | SBT Vật lí lớ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38" y="4506817"/>
            <a:ext cx="4981162" cy="1409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1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wipe(down)">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bldLvl="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36060D-CADE-4357-87B3-77B58462F2EF}"/>
              </a:ext>
            </a:extLst>
          </p:cNvPr>
          <p:cNvSpPr txBox="1"/>
          <p:nvPr/>
        </p:nvSpPr>
        <p:spPr>
          <a:xfrm>
            <a:off x="1" y="4589861"/>
            <a:ext cx="12272210" cy="2523768"/>
          </a:xfrm>
          <a:prstGeom prst="rect">
            <a:avLst/>
          </a:prstGeom>
          <a:noFill/>
        </p:spPr>
        <p:txBody>
          <a:bodyPr wrap="square" rtlCol="0">
            <a:spAutoFit/>
          </a:bodyPr>
          <a:lstStyle/>
          <a:p>
            <a:pPr algn="l" rtl="0"/>
            <a:r>
              <a:rPr lang="en-US" dirty="0">
                <a:solidFill>
                  <a:srgbClr val="222222"/>
                </a:solidFill>
                <a:latin typeface="Verdana" panose="020B0604030504040204" pitchFamily="34" charset="0"/>
              </a:rPr>
              <a:t>     </a:t>
            </a:r>
            <a:r>
              <a:rPr lang="en-US" sz="2800" dirty="0">
                <a:solidFill>
                  <a:srgbClr val="222222"/>
                </a:solidFill>
                <a:latin typeface="Verdana" panose="020B0604030504040204" pitchFamily="34" charset="0"/>
              </a:rPr>
              <a:t>K</a:t>
            </a:r>
            <a:r>
              <a:rPr lang="vi-VN" sz="2800" b="0" i="0" dirty="0">
                <a:solidFill>
                  <a:srgbClr val="222222"/>
                </a:solidFill>
                <a:effectLst/>
                <a:latin typeface="Verdana" panose="020B0604030504040204" pitchFamily="34" charset="0"/>
              </a:rPr>
              <a:t>hi có lũ về, nước chảy qua đem theo và để lại ở vùng đất đồng bằng một hỗn hợp không đồng nhất các chất gọi chung là phù sa.</a:t>
            </a:r>
          </a:p>
          <a:p>
            <a:pPr algn="l" rtl="0"/>
            <a:r>
              <a:rPr lang="vi-VN" sz="2800" b="0" i="0" dirty="0">
                <a:solidFill>
                  <a:srgbClr val="222222"/>
                </a:solidFill>
                <a:effectLst/>
                <a:latin typeface="Verdana" panose="020B0604030504040204" pitchFamily="34" charset="0"/>
              </a:rPr>
              <a:t>Phù sa là sản phẩm của sự phong hóa các loại đất đá, bị vụn bở, chứa nhiều hỗn hợp các chất, khoáng chất dinh dưỡng, chúng bồi đắp thêm sự màu mỡ cho các vùng đất đồng bằng ven sông.</a:t>
            </a:r>
          </a:p>
          <a:p>
            <a:endParaRPr lang="en-US" dirty="0"/>
          </a:p>
        </p:txBody>
      </p:sp>
      <p:pic>
        <p:nvPicPr>
          <p:cNvPr id="5" name="Picture 4">
            <a:extLst>
              <a:ext uri="{FF2B5EF4-FFF2-40B4-BE49-F238E27FC236}">
                <a16:creationId xmlns:a16="http://schemas.microsoft.com/office/drawing/2014/main" id="{147282E1-4CB9-4C9C-97D4-4A3C2CCBC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3" y="1"/>
            <a:ext cx="7623209" cy="4619180"/>
          </a:xfrm>
          <a:prstGeom prst="rect">
            <a:avLst/>
          </a:prstGeom>
        </p:spPr>
      </p:pic>
      <p:sp>
        <p:nvSpPr>
          <p:cNvPr id="6" name="Hình chữ nhật: Góc Tròn 10">
            <a:extLst>
              <a:ext uri="{FF2B5EF4-FFF2-40B4-BE49-F238E27FC236}">
                <a16:creationId xmlns:a16="http://schemas.microsoft.com/office/drawing/2014/main" id="{72D9DBB0-9C7E-4DCC-9F2C-DDD3B5EBD233}"/>
              </a:ext>
            </a:extLst>
          </p:cNvPr>
          <p:cNvSpPr/>
          <p:nvPr/>
        </p:nvSpPr>
        <p:spPr>
          <a:xfrm>
            <a:off x="7818929" y="779646"/>
            <a:ext cx="3927107" cy="13571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2">
                    <a:lumMod val="10000"/>
                  </a:schemeClr>
                </a:solidFill>
                <a:latin typeface="Times New Roman" panose="02020603050405020304" pitchFamily="18" charset="0"/>
                <a:cs typeface="Times New Roman" panose="02020603050405020304" pitchFamily="18" charset="0"/>
              </a:rPr>
              <a:t>Dòng sông </a:t>
            </a:r>
            <a:r>
              <a:rPr lang="en-US" sz="3200" dirty="0">
                <a:solidFill>
                  <a:schemeClr val="tx2">
                    <a:lumMod val="10000"/>
                  </a:schemeClr>
                </a:solidFill>
                <a:latin typeface="Times New Roman" panose="02020603050405020304" pitchFamily="18" charset="0"/>
                <a:cs typeface="Times New Roman" panose="02020603050405020304" pitchFamily="18" charset="0"/>
              </a:rPr>
              <a:t>đ</a:t>
            </a:r>
            <a:r>
              <a:rPr lang="vi-VN" sz="3200" dirty="0">
                <a:solidFill>
                  <a:schemeClr val="tx2">
                    <a:lumMod val="10000"/>
                  </a:schemeClr>
                </a:solidFill>
                <a:latin typeface="Times New Roman" panose="02020603050405020304" pitchFamily="18" charset="0"/>
                <a:cs typeface="Times New Roman" panose="02020603050405020304" pitchFamily="18" charset="0"/>
              </a:rPr>
              <a:t>ục ngầu phù sa khi lũ đi qua</a:t>
            </a:r>
            <a:endParaRPr lang="en-US" sz="32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6475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95" y="70485"/>
            <a:ext cx="12044045" cy="706755"/>
          </a:xfrm>
          <a:prstGeom prst="rect">
            <a:avLst/>
          </a:prstGeom>
          <a:noFill/>
        </p:spPr>
        <p:txBody>
          <a:bodyPr wrap="square" rtlCol="0">
            <a:spAutoFit/>
            <a:scene3d>
              <a:camera prst="orthographicFront"/>
              <a:lightRig rig="threePt" dir="t"/>
            </a:scene3d>
          </a:bodyPr>
          <a:lstStyle/>
          <a:p>
            <a:pPr algn="ctr"/>
            <a:r>
              <a:rPr lang="en-US" sz="4000" b="1" dirty="0">
                <a:solidFill>
                  <a:schemeClr val="accent1"/>
                </a:solidFill>
                <a:effectLst>
                  <a:outerShdw blurRad="38100" dist="25400" dir="5400000" algn="ctr" rotWithShape="0">
                    <a:srgbClr val="6E747A">
                      <a:alpha val="43000"/>
                    </a:srgbClr>
                  </a:outerShdw>
                </a:effectLst>
              </a:rPr>
              <a:t>VẬN DỤNG</a:t>
            </a:r>
          </a:p>
        </p:txBody>
      </p:sp>
      <p:sp>
        <p:nvSpPr>
          <p:cNvPr id="5" name="TextBox 4"/>
          <p:cNvSpPr txBox="1"/>
          <p:nvPr/>
        </p:nvSpPr>
        <p:spPr>
          <a:xfrm>
            <a:off x="547370" y="904240"/>
            <a:ext cx="11365865" cy="521970"/>
          </a:xfrm>
          <a:prstGeom prst="rect">
            <a:avLst/>
          </a:prstGeom>
          <a:noFill/>
        </p:spPr>
        <p:txBody>
          <a:bodyPr wrap="square" rtlCol="0">
            <a:spAutoFit/>
          </a:bodyPr>
          <a:lstStyle/>
          <a:p>
            <a:r>
              <a:rPr lang="en-US" sz="2800" dirty="0" err="1">
                <a:solidFill>
                  <a:schemeClr val="tx1"/>
                </a:solidFill>
              </a:rPr>
              <a:t>Hệ</a:t>
            </a:r>
            <a:r>
              <a:rPr lang="en-US" sz="2800" dirty="0">
                <a:solidFill>
                  <a:schemeClr val="tx1"/>
                </a:solidFill>
              </a:rPr>
              <a:t> </a:t>
            </a:r>
            <a:r>
              <a:rPr lang="en-US" sz="2800" dirty="0" err="1">
                <a:solidFill>
                  <a:schemeClr val="tx1"/>
                </a:solidFill>
              </a:rPr>
              <a:t>thống</a:t>
            </a:r>
            <a:r>
              <a:rPr lang="en-US" sz="2800" dirty="0">
                <a:solidFill>
                  <a:schemeClr val="tx1"/>
                </a:solidFill>
              </a:rPr>
              <a:t> </a:t>
            </a:r>
            <a:r>
              <a:rPr lang="en-US" sz="2800" dirty="0" err="1">
                <a:solidFill>
                  <a:schemeClr val="tx1"/>
                </a:solidFill>
              </a:rPr>
              <a:t>phát</a:t>
            </a:r>
            <a:r>
              <a:rPr lang="en-US" sz="2800" dirty="0">
                <a:solidFill>
                  <a:schemeClr val="tx1"/>
                </a:solidFill>
              </a:rPr>
              <a:t> </a:t>
            </a:r>
            <a:r>
              <a:rPr lang="en-US" sz="2800" dirty="0" err="1">
                <a:solidFill>
                  <a:schemeClr val="tx1"/>
                </a:solidFill>
              </a:rPr>
              <a:t>hiện</a:t>
            </a:r>
            <a:r>
              <a:rPr lang="en-US" sz="2800" dirty="0">
                <a:solidFill>
                  <a:schemeClr val="tx1"/>
                </a:solidFill>
              </a:rPr>
              <a:t> </a:t>
            </a:r>
            <a:r>
              <a:rPr lang="en-US" sz="2800" dirty="0" err="1">
                <a:solidFill>
                  <a:schemeClr val="tx1"/>
                </a:solidFill>
              </a:rPr>
              <a:t>người</a:t>
            </a:r>
            <a:r>
              <a:rPr lang="en-US" sz="2800" dirty="0">
                <a:solidFill>
                  <a:schemeClr val="tx1"/>
                </a:solidFill>
              </a:rPr>
              <a:t> qua </a:t>
            </a:r>
            <a:r>
              <a:rPr lang="en-US" sz="2800" dirty="0" err="1">
                <a:solidFill>
                  <a:schemeClr val="tx1"/>
                </a:solidFill>
              </a:rPr>
              <a:t>cửa</a:t>
            </a:r>
            <a:r>
              <a:rPr lang="en-US" sz="2800" dirty="0">
                <a:solidFill>
                  <a:schemeClr val="tx1"/>
                </a:solidFill>
              </a:rPr>
              <a:t> </a:t>
            </a:r>
            <a:r>
              <a:rPr lang="en-US" sz="2800" dirty="0" err="1">
                <a:solidFill>
                  <a:schemeClr val="tx1"/>
                </a:solidFill>
              </a:rPr>
              <a:t>ra</a:t>
            </a:r>
            <a:r>
              <a:rPr lang="en-US" sz="2800" dirty="0">
                <a:solidFill>
                  <a:schemeClr val="tx1"/>
                </a:solidFill>
              </a:rPr>
              <a:t> </a:t>
            </a:r>
            <a:r>
              <a:rPr lang="en-US" sz="2800" dirty="0" err="1">
                <a:solidFill>
                  <a:schemeClr val="tx1"/>
                </a:solidFill>
              </a:rPr>
              <a:t>vào</a:t>
            </a:r>
            <a:r>
              <a:rPr lang="en-US" sz="2800" dirty="0">
                <a:solidFill>
                  <a:schemeClr val="tx1"/>
                </a:solidFill>
              </a:rPr>
              <a:t> </a:t>
            </a:r>
            <a:r>
              <a:rPr lang="en-US" sz="2800" dirty="0" err="1">
                <a:solidFill>
                  <a:schemeClr val="tx1"/>
                </a:solidFill>
              </a:rPr>
              <a:t>hoạt</a:t>
            </a:r>
            <a:r>
              <a:rPr lang="en-US" sz="2800" dirty="0">
                <a:solidFill>
                  <a:schemeClr val="tx1"/>
                </a:solidFill>
              </a:rPr>
              <a:t> </a:t>
            </a:r>
            <a:r>
              <a:rPr lang="en-US" sz="2800" dirty="0" err="1">
                <a:solidFill>
                  <a:schemeClr val="tx1"/>
                </a:solidFill>
              </a:rPr>
              <a:t>động</a:t>
            </a:r>
            <a:r>
              <a:rPr lang="en-US" sz="2800" dirty="0">
                <a:solidFill>
                  <a:schemeClr val="tx1"/>
                </a:solidFill>
              </a:rPr>
              <a:t> </a:t>
            </a:r>
            <a:r>
              <a:rPr lang="en-US" sz="2800" dirty="0" err="1">
                <a:solidFill>
                  <a:schemeClr val="tx1"/>
                </a:solidFill>
              </a:rPr>
              <a:t>dựa</a:t>
            </a:r>
            <a:r>
              <a:rPr lang="en-US" sz="2800" dirty="0">
                <a:solidFill>
                  <a:schemeClr val="tx1"/>
                </a:solidFill>
              </a:rPr>
              <a:t> </a:t>
            </a:r>
            <a:r>
              <a:rPr lang="en-US" sz="2800" dirty="0" err="1">
                <a:solidFill>
                  <a:schemeClr val="tx1"/>
                </a:solidFill>
              </a:rPr>
              <a:t>trên</a:t>
            </a:r>
            <a:r>
              <a:rPr lang="en-US" sz="2800" dirty="0">
                <a:solidFill>
                  <a:schemeClr val="tx1"/>
                </a:solidFill>
              </a:rPr>
              <a:t> </a:t>
            </a:r>
            <a:r>
              <a:rPr lang="en-US" sz="2800" dirty="0" err="1">
                <a:solidFill>
                  <a:schemeClr val="tx1"/>
                </a:solidFill>
              </a:rPr>
              <a:t>nguyên</a:t>
            </a:r>
            <a:r>
              <a:rPr lang="en-US" sz="2800" dirty="0">
                <a:solidFill>
                  <a:schemeClr val="tx1"/>
                </a:solidFill>
              </a:rPr>
              <a:t> </a:t>
            </a:r>
            <a:r>
              <a:rPr lang="en-US" sz="2800" dirty="0" err="1">
                <a:solidFill>
                  <a:schemeClr val="tx1"/>
                </a:solidFill>
              </a:rPr>
              <a:t>tắc</a:t>
            </a:r>
            <a:r>
              <a:rPr lang="en-US" sz="2800" dirty="0">
                <a:solidFill>
                  <a:schemeClr val="tx1"/>
                </a:solidFill>
              </a:rPr>
              <a:t> </a:t>
            </a:r>
            <a:r>
              <a:rPr lang="en-US" sz="2800" dirty="0" err="1">
                <a:solidFill>
                  <a:schemeClr val="tx1"/>
                </a:solidFill>
              </a:rPr>
              <a:t>nào</a:t>
            </a:r>
            <a:r>
              <a:rPr lang="en-US" sz="2800" dirty="0">
                <a:solidFill>
                  <a:schemeClr val="tx1"/>
                </a:solidFill>
              </a:rPr>
              <a:t>?</a:t>
            </a:r>
          </a:p>
        </p:txBody>
      </p:sp>
      <p:pic>
        <p:nvPicPr>
          <p:cNvPr id="10242" name="Picture 2" descr="Hệ thống báo động chống trộm hoạt động ra sao và gồm những thiết bị gì -  Thiết bị thông minh Quảng Nam | Nhà phân phối các thiết bị thông m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42" y="1533845"/>
            <a:ext cx="9183756" cy="35284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4557" y="5170076"/>
            <a:ext cx="11396869" cy="1569660"/>
          </a:xfrm>
          <a:prstGeom prst="rect">
            <a:avLst/>
          </a:prstGeom>
          <a:noFill/>
        </p:spPr>
        <p:txBody>
          <a:bodyPr wrap="square" rtlCol="0">
            <a:spAutoFit/>
          </a:bodyPr>
          <a:lstStyle/>
          <a:p>
            <a:r>
              <a:rPr lang="en-US" sz="2400" dirty="0" err="1">
                <a:solidFill>
                  <a:schemeClr val="accent1"/>
                </a:solidFill>
              </a:rPr>
              <a:t>Hệ</a:t>
            </a:r>
            <a:r>
              <a:rPr lang="en-US" sz="2400" dirty="0">
                <a:solidFill>
                  <a:schemeClr val="accent1"/>
                </a:solidFill>
              </a:rPr>
              <a:t> </a:t>
            </a:r>
            <a:r>
              <a:rPr lang="en-US" sz="2400" dirty="0" err="1">
                <a:solidFill>
                  <a:schemeClr val="accent1"/>
                </a:solidFill>
              </a:rPr>
              <a:t>thống</a:t>
            </a:r>
            <a:r>
              <a:rPr lang="en-US" sz="2400" dirty="0">
                <a:solidFill>
                  <a:schemeClr val="accent1"/>
                </a:solidFill>
              </a:rPr>
              <a:t> </a:t>
            </a:r>
            <a:r>
              <a:rPr lang="en-US" sz="2400" dirty="0" err="1">
                <a:solidFill>
                  <a:schemeClr val="accent1"/>
                </a:solidFill>
              </a:rPr>
              <a:t>báo</a:t>
            </a:r>
            <a:r>
              <a:rPr lang="en-US" sz="2400" dirty="0">
                <a:solidFill>
                  <a:schemeClr val="accent1"/>
                </a:solidFill>
              </a:rPr>
              <a:t> </a:t>
            </a:r>
            <a:r>
              <a:rPr lang="en-US" sz="2400" dirty="0" err="1">
                <a:solidFill>
                  <a:schemeClr val="accent1"/>
                </a:solidFill>
              </a:rPr>
              <a:t>động</a:t>
            </a:r>
            <a:r>
              <a:rPr lang="en-US" sz="2400" dirty="0">
                <a:solidFill>
                  <a:schemeClr val="accent1"/>
                </a:solidFill>
              </a:rPr>
              <a:t> </a:t>
            </a:r>
            <a:r>
              <a:rPr lang="en-US" sz="2400" dirty="0" err="1">
                <a:solidFill>
                  <a:schemeClr val="accent1"/>
                </a:solidFill>
              </a:rPr>
              <a:t>chống</a:t>
            </a:r>
            <a:r>
              <a:rPr lang="en-US" sz="2400" dirty="0">
                <a:solidFill>
                  <a:schemeClr val="accent1"/>
                </a:solidFill>
              </a:rPr>
              <a:t> </a:t>
            </a:r>
            <a:r>
              <a:rPr lang="en-US" sz="2400" dirty="0" err="1">
                <a:solidFill>
                  <a:schemeClr val="accent1"/>
                </a:solidFill>
              </a:rPr>
              <a:t>trộm</a:t>
            </a:r>
            <a:r>
              <a:rPr lang="en-US" sz="2400" dirty="0">
                <a:solidFill>
                  <a:schemeClr val="accent1"/>
                </a:solidFill>
              </a:rPr>
              <a:t> </a:t>
            </a:r>
            <a:r>
              <a:rPr lang="en-US" sz="2400" dirty="0" err="1">
                <a:solidFill>
                  <a:schemeClr val="accent1"/>
                </a:solidFill>
              </a:rPr>
              <a:t>hoạt</a:t>
            </a:r>
            <a:r>
              <a:rPr lang="en-US" sz="2400" dirty="0">
                <a:solidFill>
                  <a:schemeClr val="accent1"/>
                </a:solidFill>
              </a:rPr>
              <a:t> </a:t>
            </a:r>
            <a:r>
              <a:rPr lang="en-US" sz="2400" dirty="0" err="1">
                <a:solidFill>
                  <a:schemeClr val="accent1"/>
                </a:solidFill>
              </a:rPr>
              <a:t>động</a:t>
            </a:r>
            <a:r>
              <a:rPr lang="en-US" sz="2400" dirty="0">
                <a:solidFill>
                  <a:schemeClr val="accent1"/>
                </a:solidFill>
              </a:rPr>
              <a:t> </a:t>
            </a:r>
            <a:r>
              <a:rPr lang="en-US" sz="2400" dirty="0" err="1">
                <a:solidFill>
                  <a:schemeClr val="accent1"/>
                </a:solidFill>
              </a:rPr>
              <a:t>dựa</a:t>
            </a:r>
            <a:r>
              <a:rPr lang="en-US" sz="2400" dirty="0">
                <a:solidFill>
                  <a:schemeClr val="accent1"/>
                </a:solidFill>
              </a:rPr>
              <a:t> </a:t>
            </a:r>
            <a:r>
              <a:rPr lang="en-US" sz="2400" dirty="0" err="1">
                <a:solidFill>
                  <a:schemeClr val="accent1"/>
                </a:solidFill>
              </a:rPr>
              <a:t>trên</a:t>
            </a:r>
            <a:r>
              <a:rPr lang="en-US" sz="2400" dirty="0">
                <a:solidFill>
                  <a:schemeClr val="accent1"/>
                </a:solidFill>
              </a:rPr>
              <a:t> </a:t>
            </a:r>
            <a:r>
              <a:rPr lang="en-US" sz="2400" dirty="0" err="1">
                <a:solidFill>
                  <a:schemeClr val="accent1"/>
                </a:solidFill>
              </a:rPr>
              <a:t>nguyên</a:t>
            </a:r>
            <a:r>
              <a:rPr lang="en-US" sz="2400" dirty="0">
                <a:solidFill>
                  <a:schemeClr val="accent1"/>
                </a:solidFill>
              </a:rPr>
              <a:t> </a:t>
            </a:r>
            <a:r>
              <a:rPr lang="en-US" sz="2400" dirty="0" err="1">
                <a:solidFill>
                  <a:schemeClr val="accent1"/>
                </a:solidFill>
              </a:rPr>
              <a:t>tắc</a:t>
            </a:r>
            <a:r>
              <a:rPr lang="en-US" sz="2400" dirty="0">
                <a:solidFill>
                  <a:schemeClr val="accent1"/>
                </a:solidFill>
              </a:rPr>
              <a:t> </a:t>
            </a:r>
            <a:r>
              <a:rPr lang="en-US" sz="2400" dirty="0" err="1">
                <a:solidFill>
                  <a:schemeClr val="accent1"/>
                </a:solidFill>
              </a:rPr>
              <a:t>cảm</a:t>
            </a:r>
            <a:r>
              <a:rPr lang="en-US" sz="2400" dirty="0">
                <a:solidFill>
                  <a:schemeClr val="accent1"/>
                </a:solidFill>
              </a:rPr>
              <a:t> </a:t>
            </a:r>
            <a:r>
              <a:rPr lang="en-US" sz="2400" dirty="0" err="1">
                <a:solidFill>
                  <a:schemeClr val="accent1"/>
                </a:solidFill>
              </a:rPr>
              <a:t>biến</a:t>
            </a:r>
            <a:r>
              <a:rPr lang="en-US" sz="2400" dirty="0">
                <a:solidFill>
                  <a:schemeClr val="accent1"/>
                </a:solidFill>
              </a:rPr>
              <a:t>, </a:t>
            </a:r>
            <a:r>
              <a:rPr lang="en-US" sz="2400" dirty="0" err="1">
                <a:solidFill>
                  <a:schemeClr val="accent1"/>
                </a:solidFill>
              </a:rPr>
              <a:t>bộ</a:t>
            </a:r>
            <a:r>
              <a:rPr lang="en-US" sz="2400" dirty="0">
                <a:solidFill>
                  <a:schemeClr val="accent1"/>
                </a:solidFill>
              </a:rPr>
              <a:t> </a:t>
            </a:r>
            <a:r>
              <a:rPr lang="en-US" sz="2400" dirty="0" err="1">
                <a:solidFill>
                  <a:schemeClr val="accent1"/>
                </a:solidFill>
              </a:rPr>
              <a:t>phận</a:t>
            </a:r>
            <a:r>
              <a:rPr lang="en-US" sz="2400" dirty="0">
                <a:solidFill>
                  <a:schemeClr val="accent1"/>
                </a:solidFill>
              </a:rPr>
              <a:t> </a:t>
            </a:r>
            <a:r>
              <a:rPr lang="en-US" sz="2400" dirty="0" err="1">
                <a:solidFill>
                  <a:schemeClr val="accent1"/>
                </a:solidFill>
              </a:rPr>
              <a:t>cảm</a:t>
            </a:r>
            <a:r>
              <a:rPr lang="en-US" sz="2400" dirty="0">
                <a:solidFill>
                  <a:schemeClr val="accent1"/>
                </a:solidFill>
              </a:rPr>
              <a:t> </a:t>
            </a:r>
            <a:r>
              <a:rPr lang="en-US" sz="2400" dirty="0" err="1">
                <a:solidFill>
                  <a:schemeClr val="accent1"/>
                </a:solidFill>
              </a:rPr>
              <a:t>biến</a:t>
            </a:r>
            <a:r>
              <a:rPr lang="en-US" sz="2400" dirty="0">
                <a:solidFill>
                  <a:schemeClr val="accent1"/>
                </a:solidFill>
              </a:rPr>
              <a:t> </a:t>
            </a:r>
            <a:r>
              <a:rPr lang="en-US" sz="2400" dirty="0" err="1">
                <a:solidFill>
                  <a:schemeClr val="accent1"/>
                </a:solidFill>
              </a:rPr>
              <a:t>gồm</a:t>
            </a:r>
            <a:r>
              <a:rPr lang="en-US" sz="2400" dirty="0">
                <a:solidFill>
                  <a:schemeClr val="accent1"/>
                </a:solidFill>
              </a:rPr>
              <a:t> 2 </a:t>
            </a:r>
            <a:r>
              <a:rPr lang="en-US" sz="2400" dirty="0" err="1">
                <a:solidFill>
                  <a:schemeClr val="accent1"/>
                </a:solidFill>
              </a:rPr>
              <a:t>bộ</a:t>
            </a:r>
            <a:r>
              <a:rPr lang="en-US" sz="2400" dirty="0">
                <a:solidFill>
                  <a:schemeClr val="accent1"/>
                </a:solidFill>
              </a:rPr>
              <a:t> </a:t>
            </a:r>
            <a:r>
              <a:rPr lang="en-US" sz="2400" dirty="0" err="1">
                <a:solidFill>
                  <a:schemeClr val="accent1"/>
                </a:solidFill>
              </a:rPr>
              <a:t>phận</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và</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ánh</a:t>
            </a:r>
            <a:r>
              <a:rPr lang="en-US" sz="2400" dirty="0">
                <a:solidFill>
                  <a:schemeClr val="accent1"/>
                </a:solidFill>
              </a:rPr>
              <a:t> </a:t>
            </a:r>
            <a:r>
              <a:rPr lang="en-US" sz="2400" dirty="0" err="1">
                <a:solidFill>
                  <a:schemeClr val="accent1"/>
                </a:solidFill>
              </a:rPr>
              <a:t>sáng</a:t>
            </a:r>
            <a:r>
              <a:rPr lang="en-US" sz="2400" dirty="0">
                <a:solidFill>
                  <a:schemeClr val="accent1"/>
                </a:solidFill>
              </a:rPr>
              <a:t> ( </a:t>
            </a:r>
            <a:r>
              <a:rPr lang="en-US" sz="2400" dirty="0" err="1">
                <a:solidFill>
                  <a:schemeClr val="accent1"/>
                </a:solidFill>
              </a:rPr>
              <a:t>hông</a:t>
            </a:r>
            <a:r>
              <a:rPr lang="en-US" sz="2400" dirty="0">
                <a:solidFill>
                  <a:schemeClr val="accent1"/>
                </a:solidFill>
              </a:rPr>
              <a:t> </a:t>
            </a:r>
            <a:r>
              <a:rPr lang="en-US" sz="2400" dirty="0" err="1">
                <a:solidFill>
                  <a:schemeClr val="accent1"/>
                </a:solidFill>
              </a:rPr>
              <a:t>ngoại</a:t>
            </a:r>
            <a:r>
              <a:rPr lang="en-US" sz="2400" dirty="0">
                <a:solidFill>
                  <a:schemeClr val="accent1"/>
                </a:solidFill>
              </a:rPr>
              <a:t>). </a:t>
            </a:r>
            <a:r>
              <a:rPr lang="en-US" sz="2400" dirty="0" err="1">
                <a:solidFill>
                  <a:schemeClr val="accent1"/>
                </a:solidFill>
              </a:rPr>
              <a:t>Chùm</a:t>
            </a:r>
            <a:r>
              <a:rPr lang="en-US" sz="2400" dirty="0">
                <a:solidFill>
                  <a:schemeClr val="accent1"/>
                </a:solidFill>
              </a:rPr>
              <a:t> </a:t>
            </a:r>
            <a:r>
              <a:rPr lang="en-US" sz="2400" dirty="0" err="1">
                <a:solidFill>
                  <a:schemeClr val="accent1"/>
                </a:solidFill>
              </a:rPr>
              <a:t>tia</a:t>
            </a:r>
            <a:r>
              <a:rPr lang="en-US" sz="2400" dirty="0">
                <a:solidFill>
                  <a:schemeClr val="accent1"/>
                </a:solidFill>
              </a:rPr>
              <a:t> </a:t>
            </a:r>
            <a:r>
              <a:rPr lang="en-US" sz="2400" dirty="0" err="1">
                <a:solidFill>
                  <a:schemeClr val="accent1"/>
                </a:solidFill>
              </a:rPr>
              <a:t>chiếu</a:t>
            </a:r>
            <a:r>
              <a:rPr lang="en-US" sz="2400" dirty="0">
                <a:solidFill>
                  <a:schemeClr val="accent1"/>
                </a:solidFill>
              </a:rPr>
              <a:t> </a:t>
            </a:r>
            <a:r>
              <a:rPr lang="en-US" sz="2400" dirty="0" err="1">
                <a:solidFill>
                  <a:schemeClr val="accent1"/>
                </a:solidFill>
              </a:rPr>
              <a:t>đến</a:t>
            </a:r>
            <a:r>
              <a:rPr lang="en-US" sz="2400" dirty="0">
                <a:solidFill>
                  <a:schemeClr val="accent1"/>
                </a:solidFill>
              </a:rPr>
              <a:t> </a:t>
            </a:r>
            <a:r>
              <a:rPr lang="en-US" sz="2400" dirty="0" err="1">
                <a:solidFill>
                  <a:schemeClr val="accent1"/>
                </a:solidFill>
              </a:rPr>
              <a:t>một</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nằm</a:t>
            </a:r>
            <a:r>
              <a:rPr lang="en-US" sz="2400" dirty="0">
                <a:solidFill>
                  <a:schemeClr val="accent1"/>
                </a:solidFill>
              </a:rPr>
              <a:t> </a:t>
            </a:r>
            <a:r>
              <a:rPr lang="en-US" sz="2400" dirty="0" err="1">
                <a:solidFill>
                  <a:schemeClr val="accent1"/>
                </a:solidFill>
              </a:rPr>
              <a:t>trong</a:t>
            </a:r>
            <a:r>
              <a:rPr lang="en-US" sz="2400" dirty="0">
                <a:solidFill>
                  <a:schemeClr val="accent1"/>
                </a:solidFill>
              </a:rPr>
              <a:t> </a:t>
            </a:r>
            <a:r>
              <a:rPr lang="en-US" sz="2400" dirty="0" err="1">
                <a:solidFill>
                  <a:schemeClr val="accent1"/>
                </a:solidFill>
              </a:rPr>
              <a:t>tầm</a:t>
            </a:r>
            <a:r>
              <a:rPr lang="en-US" sz="2400" dirty="0">
                <a:solidFill>
                  <a:schemeClr val="accent1"/>
                </a:solidFill>
              </a:rPr>
              <a:t> </a:t>
            </a:r>
            <a:r>
              <a:rPr lang="en-US" sz="2400" dirty="0" err="1">
                <a:solidFill>
                  <a:schemeClr val="accent1"/>
                </a:solidFill>
              </a:rPr>
              <a:t>nhìn</a:t>
            </a:r>
            <a:r>
              <a:rPr lang="en-US" sz="2400" dirty="0">
                <a:solidFill>
                  <a:schemeClr val="accent1"/>
                </a:solidFill>
              </a:rPr>
              <a:t> </a:t>
            </a:r>
            <a:r>
              <a:rPr lang="en-US" sz="2400" dirty="0" err="1">
                <a:solidFill>
                  <a:schemeClr val="accent1"/>
                </a:solidFill>
              </a:rPr>
              <a:t>của</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khi</a:t>
            </a:r>
            <a:r>
              <a:rPr lang="en-US" sz="2400" dirty="0">
                <a:solidFill>
                  <a:schemeClr val="accent1"/>
                </a:solidFill>
              </a:rPr>
              <a:t> </a:t>
            </a:r>
            <a:r>
              <a:rPr lang="en-US" sz="2400" dirty="0" err="1">
                <a:solidFill>
                  <a:schemeClr val="accent1"/>
                </a:solidFill>
              </a:rPr>
              <a:t>có</a:t>
            </a:r>
            <a:r>
              <a:rPr lang="en-US" sz="2400" dirty="0">
                <a:solidFill>
                  <a:schemeClr val="accent1"/>
                </a:solidFill>
              </a:rPr>
              <a:t> </a:t>
            </a:r>
            <a:r>
              <a:rPr lang="en-US" sz="2400" dirty="0" err="1">
                <a:solidFill>
                  <a:schemeClr val="accent1"/>
                </a:solidFill>
              </a:rPr>
              <a:t>người</a:t>
            </a:r>
            <a:r>
              <a:rPr lang="en-US" sz="2400" dirty="0">
                <a:solidFill>
                  <a:schemeClr val="accent1"/>
                </a:solidFill>
              </a:rPr>
              <a:t> </a:t>
            </a:r>
            <a:r>
              <a:rPr lang="en-US" sz="2400" dirty="0" err="1">
                <a:solidFill>
                  <a:schemeClr val="accent1"/>
                </a:solidFill>
              </a:rPr>
              <a:t>đi</a:t>
            </a:r>
            <a:r>
              <a:rPr lang="en-US" sz="2400" dirty="0">
                <a:solidFill>
                  <a:schemeClr val="accent1"/>
                </a:solidFill>
              </a:rPr>
              <a:t> qua, chum </a:t>
            </a:r>
            <a:r>
              <a:rPr lang="en-US" sz="2400" dirty="0" err="1">
                <a:solidFill>
                  <a:schemeClr val="accent1"/>
                </a:solidFill>
              </a:rPr>
              <a:t>tia</a:t>
            </a:r>
            <a:r>
              <a:rPr lang="en-US" sz="2400" dirty="0">
                <a:solidFill>
                  <a:schemeClr val="accent1"/>
                </a:solidFill>
              </a:rPr>
              <a:t> </a:t>
            </a:r>
            <a:r>
              <a:rPr lang="en-US" sz="2400" dirty="0" err="1">
                <a:solidFill>
                  <a:schemeClr val="accent1"/>
                </a:solidFill>
              </a:rPr>
              <a:t>bị</a:t>
            </a:r>
            <a:r>
              <a:rPr lang="en-US" sz="2400" dirty="0">
                <a:solidFill>
                  <a:schemeClr val="accent1"/>
                </a:solidFill>
              </a:rPr>
              <a:t> </a:t>
            </a:r>
            <a:r>
              <a:rPr lang="en-US" sz="2400" dirty="0" err="1">
                <a:solidFill>
                  <a:schemeClr val="accent1"/>
                </a:solidFill>
              </a:rPr>
              <a:t>chặn</a:t>
            </a:r>
            <a:r>
              <a:rPr lang="en-US" sz="2400" dirty="0">
                <a:solidFill>
                  <a:schemeClr val="accent1"/>
                </a:solidFill>
              </a:rPr>
              <a:t> </a:t>
            </a:r>
            <a:r>
              <a:rPr lang="en-US" sz="2400" dirty="0" err="1">
                <a:solidFill>
                  <a:schemeClr val="accent1"/>
                </a:solidFill>
              </a:rPr>
              <a:t>lại</a:t>
            </a:r>
            <a:r>
              <a:rPr lang="en-US" sz="2400" dirty="0">
                <a:solidFill>
                  <a:schemeClr val="accent1"/>
                </a:solidFill>
              </a:rPr>
              <a:t> </a:t>
            </a:r>
            <a:r>
              <a:rPr lang="en-US" sz="2400" dirty="0" err="1">
                <a:solidFill>
                  <a:schemeClr val="accent1"/>
                </a:solidFill>
              </a:rPr>
              <a:t>từ</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đến</a:t>
            </a:r>
            <a:r>
              <a:rPr lang="en-US" sz="2400" dirty="0">
                <a:solidFill>
                  <a:schemeClr val="accent1"/>
                </a:solidFill>
              </a:rPr>
              <a:t> </a:t>
            </a:r>
            <a:r>
              <a:rPr lang="en-US" sz="2400" dirty="0" err="1">
                <a:solidFill>
                  <a:schemeClr val="accent1"/>
                </a:solidFill>
              </a:rPr>
              <a:t>máy</a:t>
            </a:r>
            <a:r>
              <a:rPr lang="en-US" sz="2400" dirty="0">
                <a:solidFill>
                  <a:schemeClr val="accent1"/>
                </a:solidFill>
              </a:rPr>
              <a:t> </a:t>
            </a:r>
            <a:r>
              <a:rPr lang="en-US" sz="2400" dirty="0" err="1">
                <a:solidFill>
                  <a:schemeClr val="accent1"/>
                </a:solidFill>
              </a:rPr>
              <a:t>thu</a:t>
            </a:r>
            <a:r>
              <a:rPr lang="en-US" sz="2400" dirty="0">
                <a:solidFill>
                  <a:schemeClr val="accent1"/>
                </a:solidFill>
              </a:rPr>
              <a:t> </a:t>
            </a:r>
            <a:r>
              <a:rPr lang="en-US" sz="2400" dirty="0" err="1">
                <a:solidFill>
                  <a:schemeClr val="accent1"/>
                </a:solidFill>
              </a:rPr>
              <a:t>thì</a:t>
            </a:r>
            <a:r>
              <a:rPr lang="en-US" sz="2400" dirty="0">
                <a:solidFill>
                  <a:schemeClr val="accent1"/>
                </a:solidFill>
              </a:rPr>
              <a:t> </a:t>
            </a:r>
            <a:r>
              <a:rPr lang="en-US" sz="2400" dirty="0" err="1">
                <a:solidFill>
                  <a:schemeClr val="accent1"/>
                </a:solidFill>
              </a:rPr>
              <a:t>cổng</a:t>
            </a:r>
            <a:r>
              <a:rPr lang="en-US" sz="2400" dirty="0">
                <a:solidFill>
                  <a:schemeClr val="accent1"/>
                </a:solidFill>
              </a:rPr>
              <a:t> </a:t>
            </a:r>
            <a:r>
              <a:rPr lang="en-US" sz="2400" dirty="0" err="1">
                <a:solidFill>
                  <a:schemeClr val="accent1"/>
                </a:solidFill>
              </a:rPr>
              <a:t>quang</a:t>
            </a:r>
            <a:r>
              <a:rPr lang="en-US" sz="2400" dirty="0">
                <a:solidFill>
                  <a:schemeClr val="accent1"/>
                </a:solidFill>
              </a:rPr>
              <a:t> </a:t>
            </a:r>
            <a:r>
              <a:rPr lang="en-US" sz="2400" dirty="0" err="1">
                <a:solidFill>
                  <a:schemeClr val="accent1"/>
                </a:solidFill>
              </a:rPr>
              <a:t>sẽ</a:t>
            </a:r>
            <a:r>
              <a:rPr lang="en-US" sz="2400" dirty="0">
                <a:solidFill>
                  <a:schemeClr val="accent1"/>
                </a:solidFill>
              </a:rPr>
              <a:t> </a:t>
            </a:r>
            <a:r>
              <a:rPr lang="en-US" sz="2400" dirty="0" err="1">
                <a:solidFill>
                  <a:schemeClr val="accent1"/>
                </a:solidFill>
              </a:rPr>
              <a:t>phát</a:t>
            </a:r>
            <a:r>
              <a:rPr lang="en-US" sz="2400" dirty="0">
                <a:solidFill>
                  <a:schemeClr val="accent1"/>
                </a:solidFill>
              </a:rPr>
              <a:t> </a:t>
            </a:r>
            <a:r>
              <a:rPr lang="en-US" sz="2400" dirty="0" err="1">
                <a:solidFill>
                  <a:schemeClr val="accent1"/>
                </a:solidFill>
              </a:rPr>
              <a:t>ra</a:t>
            </a:r>
            <a:r>
              <a:rPr lang="en-US" sz="2400" dirty="0">
                <a:solidFill>
                  <a:schemeClr val="accent1"/>
                </a:solidFill>
              </a:rPr>
              <a:t> </a:t>
            </a:r>
            <a:r>
              <a:rPr lang="en-US" sz="2400" dirty="0" err="1">
                <a:solidFill>
                  <a:schemeClr val="accent1"/>
                </a:solidFill>
              </a:rPr>
              <a:t>một</a:t>
            </a:r>
            <a:r>
              <a:rPr lang="en-US" sz="2400" dirty="0">
                <a:solidFill>
                  <a:schemeClr val="accent1"/>
                </a:solidFill>
              </a:rPr>
              <a:t> </a:t>
            </a:r>
            <a:r>
              <a:rPr lang="en-US" sz="2400" dirty="0" err="1">
                <a:solidFill>
                  <a:schemeClr val="accent1"/>
                </a:solidFill>
              </a:rPr>
              <a:t>tín</a:t>
            </a:r>
            <a:r>
              <a:rPr lang="en-US" sz="2400" dirty="0">
                <a:solidFill>
                  <a:schemeClr val="accent1"/>
                </a:solidFill>
              </a:rPr>
              <a:t> </a:t>
            </a:r>
            <a:r>
              <a:rPr lang="en-US" sz="2400" dirty="0" err="1">
                <a:solidFill>
                  <a:schemeClr val="accent1"/>
                </a:solidFill>
              </a:rPr>
              <a:t>hiệu</a:t>
            </a:r>
            <a:r>
              <a:rPr lang="en-US" sz="2400" dirty="0">
                <a:solidFill>
                  <a:schemeClr val="accent1"/>
                </a:solidFill>
              </a:rPr>
              <a:t> </a:t>
            </a:r>
            <a:r>
              <a:rPr lang="en-US" sz="2400" dirty="0" err="1">
                <a:solidFill>
                  <a:schemeClr val="accent1"/>
                </a:solidFill>
              </a:rPr>
              <a:t>điều</a:t>
            </a:r>
            <a:r>
              <a:rPr lang="en-US" sz="2400" dirty="0">
                <a:solidFill>
                  <a:schemeClr val="accent1"/>
                </a:solidFill>
              </a:rPr>
              <a:t> </a:t>
            </a:r>
            <a:r>
              <a:rPr lang="en-US" sz="2400" dirty="0" err="1">
                <a:solidFill>
                  <a:schemeClr val="accent1"/>
                </a:solidFill>
              </a:rPr>
              <a:t>khiển</a:t>
            </a:r>
            <a:r>
              <a:rPr lang="en-US" sz="2400" dirty="0">
                <a:solidFill>
                  <a:schemeClr val="accent1"/>
                </a:solidFill>
              </a:rPr>
              <a:t> </a:t>
            </a:r>
            <a:r>
              <a:rPr lang="en-US" sz="2400" dirty="0" err="1">
                <a:solidFill>
                  <a:schemeClr val="accent1"/>
                </a:solidFill>
              </a:rPr>
              <a:t>chuông</a:t>
            </a:r>
            <a:r>
              <a:rPr lang="en-US" sz="2400" dirty="0">
                <a:solidFill>
                  <a:schemeClr val="accent1"/>
                </a:solidFill>
              </a:rPr>
              <a:t> </a:t>
            </a:r>
            <a:r>
              <a:rPr lang="en-US" sz="2400" dirty="0" err="1">
                <a:solidFill>
                  <a:schemeClr val="accent1"/>
                </a:solidFill>
              </a:rPr>
              <a:t>báo</a:t>
            </a:r>
            <a:r>
              <a:rPr lang="en-US" sz="2400" dirty="0">
                <a:solidFill>
                  <a:schemeClr val="accent1"/>
                </a:solidFill>
              </a:rPr>
              <a:t> </a:t>
            </a:r>
            <a:r>
              <a:rPr lang="en-US" sz="2400" dirty="0" err="1">
                <a:solidFill>
                  <a:schemeClr val="accent1"/>
                </a:solidFill>
              </a:rPr>
              <a:t>kêu</a:t>
            </a:r>
            <a:r>
              <a:rPr lang="en-US" sz="2400" dirty="0">
                <a:solidFill>
                  <a:schemeClr val="accent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8112" y="425028"/>
            <a:ext cx="6848687" cy="894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spcCol="0" rtlCol="0" anchor="ctr"/>
          <a:lstStyle/>
          <a:p>
            <a:pPr algn="ctr" defTabSz="1218565"/>
            <a:r>
              <a:rPr lang="en-US" sz="4265" dirty="0">
                <a:solidFill>
                  <a:prstClr val="white"/>
                </a:solidFill>
                <a:cs typeface="Times New Roman" panose="02020603050405020304" pitchFamily="18" charset="0"/>
              </a:rPr>
              <a:t>HƯỚNG DẪN VỀ NHÀ</a:t>
            </a:r>
            <a:endParaRPr lang="en-US" sz="4265" b="1" dirty="0">
              <a:solidFill>
                <a:prstClr val="white"/>
              </a:solidFill>
              <a:cs typeface="Times New Roman" panose="02020603050405020304" pitchFamily="18" charset="0"/>
            </a:endParaRPr>
          </a:p>
        </p:txBody>
      </p:sp>
      <p:sp>
        <p:nvSpPr>
          <p:cNvPr id="3" name="Rounded Rectangle 2"/>
          <p:cNvSpPr/>
          <p:nvPr/>
        </p:nvSpPr>
        <p:spPr>
          <a:xfrm>
            <a:off x="477599" y="3640325"/>
            <a:ext cx="11111340" cy="2530139"/>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50000"/>
              </a:spcBef>
              <a:spcAft>
                <a:spcPct val="0"/>
              </a:spcAft>
            </a:pPr>
            <a:r>
              <a:rPr lang="en-US" sz="4400" dirty="0">
                <a:solidFill>
                  <a:schemeClr val="bg1"/>
                </a:solidFill>
                <a:cs typeface="Times New Roman" panose="02020603050405020304" pitchFamily="18" charset="0"/>
              </a:rPr>
              <a:t>HỌC BÀI VÀ ĐỌC TRƯỚC BÀI 2 “ NGUYÊN TỬ”</a:t>
            </a:r>
          </a:p>
        </p:txBody>
      </p:sp>
      <p:pic>
        <p:nvPicPr>
          <p:cNvPr id="10" name="Picture 9"/>
          <p:cNvPicPr>
            <a:picLocks noChangeAspect="1"/>
          </p:cNvPicPr>
          <p:nvPr/>
        </p:nvPicPr>
        <p:blipFill>
          <a:blip r:embed="rId2"/>
          <a:stretch>
            <a:fillRect/>
          </a:stretch>
        </p:blipFill>
        <p:spPr>
          <a:xfrm>
            <a:off x="7356689" y="-238539"/>
            <a:ext cx="5188507" cy="345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ại sao đàn chim di cư lại bay theo đội hình chữ V ngược? - DKN News">
            <a:extLst>
              <a:ext uri="{FF2B5EF4-FFF2-40B4-BE49-F238E27FC236}">
                <a16:creationId xmlns:a16="http://schemas.microsoft.com/office/drawing/2014/main" id="{19A583C7-A562-4A11-9F6B-A43C893BB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4" y="0"/>
            <a:ext cx="8499107" cy="4706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2AEECE-7D2D-41AB-A946-C260E89DB0E6}"/>
              </a:ext>
            </a:extLst>
          </p:cNvPr>
          <p:cNvSpPr txBox="1"/>
          <p:nvPr/>
        </p:nvSpPr>
        <p:spPr>
          <a:xfrm>
            <a:off x="134754" y="4867742"/>
            <a:ext cx="11858323" cy="1815882"/>
          </a:xfrm>
          <a:prstGeom prst="rect">
            <a:avLst/>
          </a:prstGeom>
          <a:noFill/>
        </p:spPr>
        <p:txBody>
          <a:bodyPr wrap="square" rtlCol="0">
            <a:spAutoFit/>
          </a:bodyPr>
          <a:lstStyle/>
          <a:p>
            <a:r>
              <a:rPr lang="en-US" sz="2800" b="0" i="0" dirty="0">
                <a:solidFill>
                  <a:srgbClr val="202122"/>
                </a:solidFill>
                <a:effectLst/>
                <a:latin typeface="Arial" panose="020B0604020202020204" pitchFamily="34" charset="0"/>
              </a:rPr>
              <a:t>        </a:t>
            </a:r>
            <a:r>
              <a:rPr lang="vi-VN" sz="2800" b="0" i="0" dirty="0">
                <a:solidFill>
                  <a:srgbClr val="202122"/>
                </a:solidFill>
                <a:effectLst/>
                <a:latin typeface="Arial" panose="020B0604020202020204" pitchFamily="34" charset="0"/>
              </a:rPr>
              <a:t>Khi bay theo đội hình chữ V giúp giữ liên lạc tốt hơn bởi các </a:t>
            </a:r>
            <a:r>
              <a:rPr lang="en-US" sz="2800" b="0" i="0" dirty="0">
                <a:solidFill>
                  <a:srgbClr val="202122"/>
                </a:solidFill>
                <a:effectLst/>
                <a:latin typeface="Arial" panose="020B0604020202020204" pitchFamily="34" charset="0"/>
              </a:rPr>
              <a:t>con </a:t>
            </a:r>
            <a:r>
              <a:rPr lang="vi-VN" sz="2800" b="0" i="0" dirty="0">
                <a:solidFill>
                  <a:srgbClr val="202122"/>
                </a:solidFill>
                <a:effectLst/>
                <a:latin typeface="Arial" panose="020B0604020202020204" pitchFamily="34" charset="0"/>
              </a:rPr>
              <a:t>chim đằng sau dễ dàng nhìn thấy các </a:t>
            </a:r>
            <a:r>
              <a:rPr lang="en-US" sz="2800" b="0" i="0" dirty="0">
                <a:solidFill>
                  <a:srgbClr val="202122"/>
                </a:solidFill>
                <a:effectLst/>
                <a:latin typeface="Arial" panose="020B0604020202020204" pitchFamily="34" charset="0"/>
              </a:rPr>
              <a:t>con </a:t>
            </a:r>
            <a:r>
              <a:rPr lang="vi-VN" sz="2800" b="0" i="0" dirty="0">
                <a:solidFill>
                  <a:srgbClr val="202122"/>
                </a:solidFill>
                <a:effectLst/>
                <a:latin typeface="Arial" panose="020B0604020202020204" pitchFamily="34" charset="0"/>
              </a:rPr>
              <a:t>chim phía trước. Điều này rất quan trọng để chúng không bị lạc đàn mỗi khi </a:t>
            </a:r>
            <a:r>
              <a:rPr lang="en-US" sz="2800" b="0" i="0" dirty="0">
                <a:solidFill>
                  <a:srgbClr val="202122"/>
                </a:solidFill>
                <a:effectLst/>
                <a:latin typeface="Arial" panose="020B0604020202020204" pitchFamily="34" charset="0"/>
              </a:rPr>
              <a:t>con </a:t>
            </a:r>
            <a:r>
              <a:rPr lang="vi-VN" sz="2800" b="0" i="0" dirty="0">
                <a:solidFill>
                  <a:srgbClr val="202122"/>
                </a:solidFill>
                <a:effectLst/>
                <a:latin typeface="Arial" panose="020B0604020202020204" pitchFamily="34" charset="0"/>
              </a:rPr>
              <a:t>chim bay đầu ra tín hiệu dừng lại để nghỉ, tìm thức ăn hoặc đổi hướng bay</a:t>
            </a:r>
            <a:r>
              <a:rPr lang="en-US" sz="2800" b="0" i="0" dirty="0">
                <a:solidFill>
                  <a:srgbClr val="202122"/>
                </a:solidFill>
                <a:effectLst/>
                <a:latin typeface="Arial" panose="020B0604020202020204" pitchFamily="34" charset="0"/>
              </a:rPr>
              <a:t>.</a:t>
            </a:r>
            <a:endParaRPr lang="en-US" sz="2800" dirty="0"/>
          </a:p>
        </p:txBody>
      </p:sp>
      <p:sp>
        <p:nvSpPr>
          <p:cNvPr id="7" name="Hình chữ nhật: Góc Tròn 11">
            <a:extLst>
              <a:ext uri="{FF2B5EF4-FFF2-40B4-BE49-F238E27FC236}">
                <a16:creationId xmlns:a16="http://schemas.microsoft.com/office/drawing/2014/main" id="{F5ECB14E-74E8-48E1-AB0F-A6D7AD28B6AE}"/>
              </a:ext>
            </a:extLst>
          </p:cNvPr>
          <p:cNvSpPr/>
          <p:nvPr/>
        </p:nvSpPr>
        <p:spPr>
          <a:xfrm>
            <a:off x="8758989" y="1070461"/>
            <a:ext cx="3346384" cy="92195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err="1">
                <a:solidFill>
                  <a:schemeClr val="tx2">
                    <a:lumMod val="10000"/>
                  </a:schemeClr>
                </a:solidFill>
                <a:latin typeface="Times New Roman" panose="02020603050405020304" pitchFamily="18" charset="0"/>
                <a:cs typeface="Times New Roman" panose="02020603050405020304" pitchFamily="18" charset="0"/>
              </a:rPr>
              <a:t>Đàn</a:t>
            </a:r>
            <a:r>
              <a:rPr lang="vi-VN" sz="2800" dirty="0">
                <a:solidFill>
                  <a:schemeClr val="tx2">
                    <a:lumMod val="10000"/>
                  </a:schemeClr>
                </a:solidFill>
                <a:latin typeface="Times New Roman" panose="02020603050405020304" pitchFamily="18" charset="0"/>
                <a:cs typeface="Times New Roman" panose="02020603050405020304" pitchFamily="18" charset="0"/>
              </a:rPr>
              <a:t> chim di cư </a:t>
            </a:r>
            <a:r>
              <a:rPr lang="vi-VN" sz="2800" dirty="0" err="1">
                <a:solidFill>
                  <a:schemeClr val="tx2">
                    <a:lumMod val="10000"/>
                  </a:schemeClr>
                </a:solidFill>
                <a:latin typeface="Times New Roman" panose="02020603050405020304" pitchFamily="18" charset="0"/>
                <a:cs typeface="Times New Roman" panose="02020603050405020304" pitchFamily="18" charset="0"/>
              </a:rPr>
              <a:t>hình</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chữ</a:t>
            </a:r>
            <a:r>
              <a:rPr lang="vi-VN" sz="2800" dirty="0">
                <a:solidFill>
                  <a:schemeClr val="tx2">
                    <a:lumMod val="10000"/>
                  </a:schemeClr>
                </a:solidFill>
                <a:latin typeface="Times New Roman" panose="02020603050405020304" pitchFamily="18" charset="0"/>
                <a:cs typeface="Times New Roman" panose="02020603050405020304" pitchFamily="18" charset="0"/>
              </a:rPr>
              <a:t> V</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72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25E1D2-C0B0-B9DF-0302-37994C3E0F15}"/>
              </a:ext>
            </a:extLst>
          </p:cNvPr>
          <p:cNvSpPr>
            <a:spLocks noGrp="1"/>
          </p:cNvSpPr>
          <p:nvPr>
            <p:ph type="title"/>
          </p:nvPr>
        </p:nvSpPr>
        <p:spPr>
          <a:xfrm>
            <a:off x="248478" y="284176"/>
            <a:ext cx="11856895" cy="1508760"/>
          </a:xfrm>
        </p:spPr>
        <p:txBody>
          <a:bodyPr>
            <a:normAutofit/>
          </a:bodyPr>
          <a:lstStyle/>
          <a:p>
            <a:pPr algn="ctr"/>
            <a:r>
              <a:rPr lang="vi-VN" dirty="0">
                <a:latin typeface="Times New Roman" panose="02020603050405020304" pitchFamily="18" charset="0"/>
                <a:cs typeface="Times New Roman" panose="02020603050405020304" pitchFamily="18" charset="0"/>
              </a:rPr>
              <a:t>Các sự vật, hiện tượng trong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hế giới tự nhiên đa dạng và phong phú </a:t>
            </a:r>
            <a:endParaRPr lang="en-US" dirty="0">
              <a:latin typeface="Times New Roman" panose="02020603050405020304" pitchFamily="18" charset="0"/>
              <a:cs typeface="Times New Roman" panose="02020603050405020304" pitchFamily="18" charset="0"/>
            </a:endParaRPr>
          </a:p>
        </p:txBody>
      </p:sp>
      <p:sp>
        <p:nvSpPr>
          <p:cNvPr id="13" name="Cuộn: Ngang 12">
            <a:extLst>
              <a:ext uri="{FF2B5EF4-FFF2-40B4-BE49-F238E27FC236}">
                <a16:creationId xmlns:a16="http://schemas.microsoft.com/office/drawing/2014/main" id="{B6576274-9738-AA33-8D88-CDC78A8789B0}"/>
              </a:ext>
            </a:extLst>
          </p:cNvPr>
          <p:cNvSpPr/>
          <p:nvPr/>
        </p:nvSpPr>
        <p:spPr>
          <a:xfrm>
            <a:off x="981777" y="1458227"/>
            <a:ext cx="10213944" cy="5240955"/>
          </a:xfrm>
          <a:prstGeom prst="horizontalScrol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2">
                    <a:lumMod val="10000"/>
                  </a:schemeClr>
                </a:solidFill>
                <a:latin typeface="Times New Roman" panose="02020603050405020304" pitchFamily="18" charset="0"/>
                <a:cs typeface="Times New Roman" panose="02020603050405020304" pitchFamily="18" charset="0"/>
              </a:rPr>
              <a:t>Từ đó xuất hiện rất nhiều câu hỏi vì sao, nguyên nhân nào gây ra hiện tượng này?</a:t>
            </a:r>
            <a:r>
              <a:rPr lang="en-US" sz="3200" dirty="0">
                <a:solidFill>
                  <a:schemeClr val="tx2">
                    <a:lumMod val="10000"/>
                  </a:schemeClr>
                </a:solidFill>
                <a:latin typeface="Times New Roman" panose="02020603050405020304" pitchFamily="18" charset="0"/>
                <a:cs typeface="Times New Roman" panose="02020603050405020304" pitchFamily="18" charset="0"/>
              </a:rPr>
              <a:t> </a:t>
            </a:r>
            <a:r>
              <a:rPr lang="en-US" sz="3200" dirty="0" err="1">
                <a:solidFill>
                  <a:schemeClr val="tx2">
                    <a:lumMod val="10000"/>
                  </a:schemeClr>
                </a:solidFill>
                <a:latin typeface="Times New Roman" panose="02020603050405020304" pitchFamily="18" charset="0"/>
                <a:cs typeface="Times New Roman" panose="02020603050405020304" pitchFamily="18" charset="0"/>
              </a:rPr>
              <a:t>Học</a:t>
            </a:r>
            <a:r>
              <a:rPr lang="en-US" sz="3200" dirty="0">
                <a:solidFill>
                  <a:schemeClr val="tx2">
                    <a:lumMod val="10000"/>
                  </a:schemeClr>
                </a:solidFill>
                <a:latin typeface="Times New Roman" panose="02020603050405020304" pitchFamily="18" charset="0"/>
                <a:cs typeface="Times New Roman" panose="02020603050405020304" pitchFamily="18" charset="0"/>
              </a:rPr>
              <a:t> </a:t>
            </a:r>
            <a:r>
              <a:rPr lang="en-US" sz="3200" dirty="0" err="1">
                <a:solidFill>
                  <a:schemeClr val="tx2">
                    <a:lumMod val="10000"/>
                  </a:schemeClr>
                </a:solidFill>
                <a:latin typeface="Times New Roman" panose="02020603050405020304" pitchFamily="18" charset="0"/>
                <a:cs typeface="Times New Roman" panose="02020603050405020304" pitchFamily="18" charset="0"/>
              </a:rPr>
              <a:t>tập</a:t>
            </a:r>
            <a:r>
              <a:rPr lang="en-US" sz="3200" dirty="0">
                <a:solidFill>
                  <a:schemeClr val="tx2">
                    <a:lumMod val="10000"/>
                  </a:schemeClr>
                </a:solidFill>
                <a:latin typeface="Times New Roman" panose="02020603050405020304" pitchFamily="18" charset="0"/>
                <a:cs typeface="Times New Roman" panose="02020603050405020304" pitchFamily="18" charset="0"/>
              </a:rPr>
              <a:t> m</a:t>
            </a:r>
            <a:r>
              <a:rPr lang="vi-VN" sz="3200" dirty="0">
                <a:solidFill>
                  <a:schemeClr val="tx2">
                    <a:lumMod val="10000"/>
                  </a:schemeClr>
                </a:solidFill>
                <a:latin typeface="Times New Roman" panose="02020603050405020304" pitchFamily="18" charset="0"/>
                <a:cs typeface="Times New Roman" panose="02020603050405020304" pitchFamily="18" charset="0"/>
              </a:rPr>
              <a:t>ôn KHTN sẽ giúp chúng ta nhận thức, tìm hiểu thế giới tự nhiên vận dụng kiến thức, kĩ năng  đã học vào trong cuộc sống.</a:t>
            </a:r>
            <a:r>
              <a:rPr lang="en-US" sz="3200" dirty="0">
                <a:solidFill>
                  <a:schemeClr val="tx2">
                    <a:lumMod val="10000"/>
                  </a:schemeClr>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Để tìm hiểu thế giới tự nhiên ta cần vận dụng phương pháp nào, cần thực hiện các</a:t>
            </a:r>
            <a:r>
              <a:rPr lang="en-US" sz="3200" dirty="0">
                <a:solidFill>
                  <a:schemeClr val="tx1"/>
                </a:solidFill>
                <a:latin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cs typeface="Times New Roman" panose="02020603050405020304" pitchFamily="18" charset="0"/>
              </a:rPr>
              <a:t>kĩ năng gì và cần sử dụng các dụng cụ đo nào? </a:t>
            </a:r>
            <a:br>
              <a:rPr lang="vi-VN" sz="3200" dirty="0"/>
            </a:br>
            <a:r>
              <a:rPr lang="vi-VN" sz="3200" dirty="0">
                <a:solidFill>
                  <a:schemeClr val="tx2">
                    <a:lumMod val="10000"/>
                  </a:schemeClr>
                </a:solidFill>
                <a:latin typeface="Times New Roman" panose="02020603050405020304" pitchFamily="18" charset="0"/>
                <a:cs typeface="Times New Roman" panose="02020603050405020304" pitchFamily="18" charset="0"/>
              </a:rPr>
              <a:t> </a:t>
            </a:r>
            <a:endParaRPr lang="en-US" sz="32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E4F57C-3481-6396-E90F-3CE2E39F0696}"/>
              </a:ext>
            </a:extLst>
          </p:cNvPr>
          <p:cNvSpPr>
            <a:spLocks noGrp="1"/>
          </p:cNvSpPr>
          <p:nvPr>
            <p:ph type="ctrTitle"/>
          </p:nvPr>
        </p:nvSpPr>
        <p:spPr>
          <a:xfrm>
            <a:off x="475488" y="789271"/>
            <a:ext cx="11506200" cy="1817030"/>
          </a:xfrm>
        </p:spPr>
        <p:txBody>
          <a:bodyPr>
            <a:norm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1: PHƯƠNG PHÁP VÀ KĨ NĂNG HỌC TẬP MÔN KHOA HỌC TỰ NHIÊN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0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96A285-548D-13F3-78C9-A42C17501C90}"/>
              </a:ext>
            </a:extLst>
          </p:cNvPr>
          <p:cNvSpPr>
            <a:spLocks noGrp="1"/>
          </p:cNvSpPr>
          <p:nvPr>
            <p:ph type="title"/>
          </p:nvPr>
        </p:nvSpPr>
        <p:spPr>
          <a:xfrm>
            <a:off x="298384" y="292168"/>
            <a:ext cx="11539330" cy="799188"/>
          </a:xfrm>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1</a:t>
            </a:r>
            <a:r>
              <a:rPr lang="vi-VN"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P</a:t>
            </a:r>
            <a:r>
              <a:rPr lang="vi-VN" dirty="0">
                <a:solidFill>
                  <a:srgbClr val="FF0000"/>
                </a:solidFill>
                <a:latin typeface="Times New Roman" panose="02020603050405020304" pitchFamily="18" charset="0"/>
                <a:cs typeface="Times New Roman" panose="02020603050405020304" pitchFamily="18" charset="0"/>
              </a:rPr>
              <a:t>hương pháp tìm hiểu tự nhiên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077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TotalTime>
  <Words>3547</Words>
  <Application>Microsoft Office PowerPoint</Application>
  <PresentationFormat>Widescreen</PresentationFormat>
  <Paragraphs>267</Paragraphs>
  <Slides>51</Slides>
  <Notes>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51</vt:i4>
      </vt:variant>
    </vt:vector>
  </HeadingPairs>
  <TitlesOfParts>
    <vt:vector size="66" baseType="lpstr">
      <vt:lpstr>.VnTime</vt:lpstr>
      <vt:lpstr>Arial</vt:lpstr>
      <vt:lpstr>Arial</vt:lpstr>
      <vt:lpstr>Calibri</vt:lpstr>
      <vt:lpstr>Calibri Light</vt:lpstr>
      <vt:lpstr>Cambria Math</vt:lpstr>
      <vt:lpstr>MinionPro-CnDisp</vt:lpstr>
      <vt:lpstr>MyriadPro-Cond</vt:lpstr>
      <vt:lpstr>MyriadPro-LightCond</vt:lpstr>
      <vt:lpstr>MyriadPro-SemiboldCond</vt:lpstr>
      <vt:lpstr>Segoe UI</vt:lpstr>
      <vt:lpstr>Symbol</vt:lpstr>
      <vt:lpstr>Times New Roman</vt:lpstr>
      <vt:lpstr>Verdana</vt:lpstr>
      <vt:lpstr>Office Theme</vt:lpstr>
      <vt:lpstr>PowerPoint Presentation</vt:lpstr>
      <vt:lpstr>    Các sự vật, hiện tượng trong thế giới tự nhiên đa dạng và phong phú  </vt:lpstr>
      <vt:lpstr>PowerPoint Presentation</vt:lpstr>
      <vt:lpstr>PowerPoint Presentation</vt:lpstr>
      <vt:lpstr>PowerPoint Presentation</vt:lpstr>
      <vt:lpstr>PowerPoint Presentation</vt:lpstr>
      <vt:lpstr>Các sự vật, hiện tượng trong thế giới tự nhiên đa dạng và phong phú </vt:lpstr>
      <vt:lpstr>BÀI 1: PHƯƠNG PHÁP VÀ KĨ NĂNG HỌC TẬP MÔN KHOA HỌC TỰ NHIÊN </vt:lpstr>
      <vt:lpstr>1. Phương pháp tìm hiểu tự nhiên</vt:lpstr>
      <vt:lpstr>PowerPoint Presentation</vt:lpstr>
      <vt:lpstr>PowerPoint Presentation</vt:lpstr>
      <vt:lpstr>VD: Nghiên cứu sự sinh trưởng của thực vật</vt:lpstr>
      <vt:lpstr>VD: Nghiên cứu sự sinh trưởng của thực vật</vt:lpstr>
      <vt:lpstr>VD: Nghiên cứu sự sinh trưởng của thực vật</vt:lpstr>
      <vt:lpstr>VD: Nghiên cứu sự sinh trưởng của thực vật</vt:lpstr>
      <vt:lpstr>VD: Nghiên cứu sự sinh trưởng của thực vật</vt:lpstr>
      <vt:lpstr>PowerPoint Presentation</vt:lpstr>
      <vt:lpstr>PowerPoint Presentation</vt:lpstr>
      <vt:lpstr>PowerPoint Presentation</vt:lpstr>
      <vt:lpstr>PowerPoint Presentation</vt:lpstr>
      <vt:lpstr>PowerPoint Presentation</vt:lpstr>
      <vt:lpstr>I.Phương pháp tìm hiểu tự nhiên</vt:lpstr>
      <vt:lpstr>PowerPoint Presentation</vt:lpstr>
      <vt:lpstr>PowerPoint Presentation</vt:lpstr>
      <vt:lpstr>II. Kĩ năng học tập môn KHTN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Em hãy rút ra kết luận về kĩ năng học tập                       môn KHTN</vt:lpstr>
      <vt:lpstr>II. Kĩ năng học tập môn KHTN</vt:lpstr>
      <vt:lpstr>  LUYỆN TẬP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Mở đầu bài 1: phương pháp và kĩ năng học tập môn khoa học tự nhiên</dc:title>
  <dc:creator>thuong nguyen</dc:creator>
  <cp:lastModifiedBy>Kim Long</cp:lastModifiedBy>
  <cp:revision>227</cp:revision>
  <dcterms:created xsi:type="dcterms:W3CDTF">2022-07-14T02:46:00Z</dcterms:created>
  <dcterms:modified xsi:type="dcterms:W3CDTF">2025-04-24T03:51:05Z</dcterms:modified>
</cp:coreProperties>
</file>