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1"/>
    <p:sldMasterId id="2147483757" r:id="rId2"/>
    <p:sldMasterId id="2147483847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326" r:id="rId9"/>
    <p:sldId id="328" r:id="rId10"/>
    <p:sldId id="262" r:id="rId11"/>
    <p:sldId id="261" r:id="rId12"/>
    <p:sldId id="263" r:id="rId13"/>
    <p:sldId id="264" r:id="rId14"/>
    <p:sldId id="265" r:id="rId15"/>
    <p:sldId id="266" r:id="rId16"/>
    <p:sldId id="277" r:id="rId17"/>
    <p:sldId id="329" r:id="rId18"/>
    <p:sldId id="292" r:id="rId19"/>
    <p:sldId id="330" r:id="rId20"/>
    <p:sldId id="285" r:id="rId21"/>
    <p:sldId id="331" r:id="rId22"/>
    <p:sldId id="289" r:id="rId23"/>
    <p:sldId id="290" r:id="rId24"/>
    <p:sldId id="286" r:id="rId25"/>
    <p:sldId id="282" r:id="rId26"/>
    <p:sldId id="278" r:id="rId27"/>
    <p:sldId id="280" r:id="rId28"/>
    <p:sldId id="281" r:id="rId29"/>
    <p:sldId id="279" r:id="rId30"/>
    <p:sldId id="275" r:id="rId31"/>
    <p:sldId id="267" r:id="rId32"/>
    <p:sldId id="269" r:id="rId33"/>
    <p:sldId id="268" r:id="rId34"/>
    <p:sldId id="28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F46CF-6858-43CE-A532-682FC82DCB9A}" v="44" dt="2021-08-19T08:51:27.843"/>
    <p1510:client id="{F0AA84DD-85D6-4083-9BC6-3FDD84C5179A}" v="54" dt="2021-08-20T04:12:36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243"/>
    <p:restoredTop sz="94487"/>
  </p:normalViewPr>
  <p:slideViewPr>
    <p:cSldViewPr snapToGrid="0" snapToObjects="1">
      <p:cViewPr varScale="1">
        <p:scale>
          <a:sx n="64" d="100"/>
          <a:sy n="64" d="100"/>
        </p:scale>
        <p:origin x="-11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n Nguyen" userId="7d7745dcf5ea0862" providerId="LiveId" clId="{F0AA84DD-85D6-4083-9BC6-3FDD84C5179A}"/>
    <pc:docChg chg="modSld sldOrd">
      <pc:chgData name="Huan Nguyen" userId="7d7745dcf5ea0862" providerId="LiveId" clId="{F0AA84DD-85D6-4083-9BC6-3FDD84C5179A}" dt="2021-08-20T04:14:21.407" v="108"/>
      <pc:docMkLst>
        <pc:docMk/>
      </pc:docMkLst>
      <pc:sldChg chg="modSp mod">
        <pc:chgData name="Huan Nguyen" userId="7d7745dcf5ea0862" providerId="LiveId" clId="{F0AA84DD-85D6-4083-9BC6-3FDD84C5179A}" dt="2021-08-20T03:53:20.649" v="9"/>
        <pc:sldMkLst>
          <pc:docMk/>
          <pc:sldMk cId="585662844" sldId="256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585662844" sldId="256"/>
            <ac:spMk id="2" creationId="{00000000-0000-0000-0000-000000000000}"/>
          </ac:spMkLst>
        </pc:spChg>
        <pc:spChg chg="mod">
          <ac:chgData name="Huan Nguyen" userId="7d7745dcf5ea0862" providerId="LiveId" clId="{F0AA84DD-85D6-4083-9BC6-3FDD84C5179A}" dt="2021-08-20T03:46:53.584" v="2" actId="1076"/>
          <ac:spMkLst>
            <pc:docMk/>
            <pc:sldMk cId="585662844" sldId="256"/>
            <ac:spMk id="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1917930682" sldId="257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1917930682" sldId="257"/>
            <ac:spMk id="1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1344708901" sldId="258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1344708901" sldId="258"/>
            <ac:spMk id="3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979555975" sldId="259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979555975" sldId="259"/>
            <ac:spMk id="1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955294049" sldId="260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955294049" sldId="260"/>
            <ac:spMk id="1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768266526" sldId="261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768266526" sldId="261"/>
            <ac:spMk id="2" creationId="{00000000-0000-0000-0000-000000000000}"/>
          </ac:spMkLst>
        </pc:spChg>
        <pc:spChg chg="mod">
          <ac:chgData name="Huan Nguyen" userId="7d7745dcf5ea0862" providerId="LiveId" clId="{F0AA84DD-85D6-4083-9BC6-3FDD84C5179A}" dt="2021-08-20T03:53:20.649" v="9"/>
          <ac:spMkLst>
            <pc:docMk/>
            <pc:sldMk cId="768266526" sldId="261"/>
            <ac:spMk id="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1742717419" sldId="262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1742717419" sldId="262"/>
            <ac:spMk id="14" creationId="{00000000-0000-0000-0000-000000000000}"/>
          </ac:spMkLst>
        </pc:spChg>
      </pc:sldChg>
      <pc:sldChg chg="modSp mod">
        <pc:chgData name="Huan Nguyen" userId="7d7745dcf5ea0862" providerId="LiveId" clId="{F0AA84DD-85D6-4083-9BC6-3FDD84C5179A}" dt="2021-08-20T03:54:13.200" v="12" actId="20577"/>
        <pc:sldMkLst>
          <pc:docMk/>
          <pc:sldMk cId="84046884" sldId="263"/>
        </pc:sldMkLst>
        <pc:spChg chg="mod">
          <ac:chgData name="Huan Nguyen" userId="7d7745dcf5ea0862" providerId="LiveId" clId="{F0AA84DD-85D6-4083-9BC6-3FDD84C5179A}" dt="2021-08-20T03:54:13.200" v="12" actId="20577"/>
          <ac:spMkLst>
            <pc:docMk/>
            <pc:sldMk cId="84046884" sldId="263"/>
            <ac:spMk id="2" creationId="{00000000-0000-0000-0000-000000000000}"/>
          </ac:spMkLst>
        </pc:spChg>
        <pc:spChg chg="mod">
          <ac:chgData name="Huan Nguyen" userId="7d7745dcf5ea0862" providerId="LiveId" clId="{F0AA84DD-85D6-4083-9BC6-3FDD84C5179A}" dt="2021-08-20T03:53:20.649" v="9"/>
          <ac:spMkLst>
            <pc:docMk/>
            <pc:sldMk cId="84046884" sldId="263"/>
            <ac:spMk id="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2121516858" sldId="264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2121516858" sldId="264"/>
            <ac:spMk id="2" creationId="{00000000-0000-0000-0000-000000000000}"/>
          </ac:spMkLst>
        </pc:spChg>
        <pc:spChg chg="mod">
          <ac:chgData name="Huan Nguyen" userId="7d7745dcf5ea0862" providerId="LiveId" clId="{F0AA84DD-85D6-4083-9BC6-3FDD84C5179A}" dt="2021-08-20T03:53:20.649" v="9"/>
          <ac:spMkLst>
            <pc:docMk/>
            <pc:sldMk cId="2121516858" sldId="264"/>
            <ac:spMk id="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129237102" sldId="265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129237102" sldId="265"/>
            <ac:spMk id="4" creationId="{00000000-0000-0000-0000-000000000000}"/>
          </ac:spMkLst>
        </pc:spChg>
      </pc:sldChg>
      <pc:sldChg chg="modSp mod">
        <pc:chgData name="Huan Nguyen" userId="7d7745dcf5ea0862" providerId="LiveId" clId="{F0AA84DD-85D6-4083-9BC6-3FDD84C5179A}" dt="2021-08-20T03:54:32.319" v="15" actId="20577"/>
        <pc:sldMkLst>
          <pc:docMk/>
          <pc:sldMk cId="2047191124" sldId="266"/>
        </pc:sldMkLst>
        <pc:spChg chg="mod">
          <ac:chgData name="Huan Nguyen" userId="7d7745dcf5ea0862" providerId="LiveId" clId="{F0AA84DD-85D6-4083-9BC6-3FDD84C5179A}" dt="2021-08-20T03:54:32.319" v="15" actId="20577"/>
          <ac:spMkLst>
            <pc:docMk/>
            <pc:sldMk cId="2047191124" sldId="266"/>
            <ac:spMk id="2" creationId="{00000000-0000-0000-0000-000000000000}"/>
          </ac:spMkLst>
        </pc:spChg>
        <pc:spChg chg="mod">
          <ac:chgData name="Huan Nguyen" userId="7d7745dcf5ea0862" providerId="LiveId" clId="{F0AA84DD-85D6-4083-9BC6-3FDD84C5179A}" dt="2021-08-20T03:53:20.649" v="9"/>
          <ac:spMkLst>
            <pc:docMk/>
            <pc:sldMk cId="2047191124" sldId="266"/>
            <ac:spMk id="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1315611893" sldId="267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1315611893" sldId="267"/>
            <ac:spMk id="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1883946333" sldId="268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1883946333" sldId="268"/>
            <ac:spMk id="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519251692" sldId="269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519251692" sldId="269"/>
            <ac:spMk id="4" creationId="{00000000-0000-0000-0000-000000000000}"/>
          </ac:spMkLst>
        </pc:spChg>
      </pc:sldChg>
      <pc:sldChg chg="ord">
        <pc:chgData name="Huan Nguyen" userId="7d7745dcf5ea0862" providerId="LiveId" clId="{F0AA84DD-85D6-4083-9BC6-3FDD84C5179A}" dt="2021-08-20T04:10:10.595" v="86"/>
        <pc:sldMkLst>
          <pc:docMk/>
          <pc:sldMk cId="1655514339" sldId="277"/>
        </pc:sldMkLst>
      </pc:sldChg>
      <pc:sldChg chg="modSp mod">
        <pc:chgData name="Huan Nguyen" userId="7d7745dcf5ea0862" providerId="LiveId" clId="{F0AA84DD-85D6-4083-9BC6-3FDD84C5179A}" dt="2021-08-20T03:56:04.618" v="24" actId="1076"/>
        <pc:sldMkLst>
          <pc:docMk/>
          <pc:sldMk cId="268921060" sldId="282"/>
        </pc:sldMkLst>
        <pc:spChg chg="mod">
          <ac:chgData name="Huan Nguyen" userId="7d7745dcf5ea0862" providerId="LiveId" clId="{F0AA84DD-85D6-4083-9BC6-3FDD84C5179A}" dt="2021-08-20T03:56:00.241" v="23" actId="1076"/>
          <ac:spMkLst>
            <pc:docMk/>
            <pc:sldMk cId="268921060" sldId="282"/>
            <ac:spMk id="2" creationId="{00000000-0000-0000-0000-000000000000}"/>
          </ac:spMkLst>
        </pc:spChg>
        <pc:spChg chg="mod">
          <ac:chgData name="Huan Nguyen" userId="7d7745dcf5ea0862" providerId="LiveId" clId="{F0AA84DD-85D6-4083-9BC6-3FDD84C5179A}" dt="2021-08-20T03:56:04.618" v="24" actId="1076"/>
          <ac:spMkLst>
            <pc:docMk/>
            <pc:sldMk cId="268921060" sldId="282"/>
            <ac:spMk id="3" creationId="{00000000-0000-0000-0000-000000000000}"/>
          </ac:spMkLst>
        </pc:spChg>
        <pc:spChg chg="mod">
          <ac:chgData name="Huan Nguyen" userId="7d7745dcf5ea0862" providerId="LiveId" clId="{F0AA84DD-85D6-4083-9BC6-3FDD84C5179A}" dt="2021-08-20T03:53:20.649" v="9"/>
          <ac:spMkLst>
            <pc:docMk/>
            <pc:sldMk cId="268921060" sldId="282"/>
            <ac:spMk id="4" creationId="{00000000-0000-0000-0000-000000000000}"/>
          </ac:spMkLst>
        </pc:spChg>
      </pc:sldChg>
      <pc:sldChg chg="modSp">
        <pc:chgData name="Huan Nguyen" userId="7d7745dcf5ea0862" providerId="LiveId" clId="{F0AA84DD-85D6-4083-9BC6-3FDD84C5179A}" dt="2021-08-20T03:53:20.649" v="9"/>
        <pc:sldMkLst>
          <pc:docMk/>
          <pc:sldMk cId="1327119570" sldId="283"/>
        </pc:sldMkLst>
        <pc:spChg chg="mod">
          <ac:chgData name="Huan Nguyen" userId="7d7745dcf5ea0862" providerId="LiveId" clId="{F0AA84DD-85D6-4083-9BC6-3FDD84C5179A}" dt="2021-08-20T03:53:20.649" v="9"/>
          <ac:spMkLst>
            <pc:docMk/>
            <pc:sldMk cId="1327119570" sldId="283"/>
            <ac:spMk id="3" creationId="{00000000-0000-0000-0000-000000000000}"/>
          </ac:spMkLst>
        </pc:spChg>
        <pc:spChg chg="mod">
          <ac:chgData name="Huan Nguyen" userId="7d7745dcf5ea0862" providerId="LiveId" clId="{F0AA84DD-85D6-4083-9BC6-3FDD84C5179A}" dt="2021-08-20T03:53:20.649" v="9"/>
          <ac:spMkLst>
            <pc:docMk/>
            <pc:sldMk cId="1327119570" sldId="283"/>
            <ac:spMk id="4" creationId="{00000000-0000-0000-0000-000000000000}"/>
          </ac:spMkLst>
        </pc:spChg>
      </pc:sldChg>
      <pc:sldChg chg="ord">
        <pc:chgData name="Huan Nguyen" userId="7d7745dcf5ea0862" providerId="LiveId" clId="{F0AA84DD-85D6-4083-9BC6-3FDD84C5179A}" dt="2021-08-20T04:12:51.503" v="100"/>
        <pc:sldMkLst>
          <pc:docMk/>
          <pc:sldMk cId="2014188822" sldId="285"/>
        </pc:sldMkLst>
      </pc:sldChg>
      <pc:sldChg chg="modSp mod ord modAnim">
        <pc:chgData name="Huan Nguyen" userId="7d7745dcf5ea0862" providerId="LiveId" clId="{F0AA84DD-85D6-4083-9BC6-3FDD84C5179A}" dt="2021-08-20T04:14:21.407" v="108"/>
        <pc:sldMkLst>
          <pc:docMk/>
          <pc:sldMk cId="4229350282" sldId="286"/>
        </pc:sldMkLst>
        <pc:spChg chg="mod">
          <ac:chgData name="Huan Nguyen" userId="7d7745dcf5ea0862" providerId="LiveId" clId="{F0AA84DD-85D6-4083-9BC6-3FDD84C5179A}" dt="2021-08-20T04:04:53.577" v="70" actId="14100"/>
          <ac:spMkLst>
            <pc:docMk/>
            <pc:sldMk cId="4229350282" sldId="286"/>
            <ac:spMk id="15" creationId="{00000000-0000-0000-0000-000000000000}"/>
          </ac:spMkLst>
        </pc:spChg>
        <pc:spChg chg="mod">
          <ac:chgData name="Huan Nguyen" userId="7d7745dcf5ea0862" providerId="LiveId" clId="{F0AA84DD-85D6-4083-9BC6-3FDD84C5179A}" dt="2021-08-20T04:05:29.672" v="78" actId="20577"/>
          <ac:spMkLst>
            <pc:docMk/>
            <pc:sldMk cId="4229350282" sldId="286"/>
            <ac:spMk id="16" creationId="{00000000-0000-0000-0000-000000000000}"/>
          </ac:spMkLst>
        </pc:spChg>
        <pc:spChg chg="mod">
          <ac:chgData name="Huan Nguyen" userId="7d7745dcf5ea0862" providerId="LiveId" clId="{F0AA84DD-85D6-4083-9BC6-3FDD84C5179A}" dt="2021-08-20T04:04:19.453" v="56" actId="1076"/>
          <ac:spMkLst>
            <pc:docMk/>
            <pc:sldMk cId="4229350282" sldId="286"/>
            <ac:spMk id="20" creationId="{00000000-0000-0000-0000-000000000000}"/>
          </ac:spMkLst>
        </pc:spChg>
        <pc:grpChg chg="mod">
          <ac:chgData name="Huan Nguyen" userId="7d7745dcf5ea0862" providerId="LiveId" clId="{F0AA84DD-85D6-4083-9BC6-3FDD84C5179A}" dt="2021-08-20T04:04:08.438" v="55" actId="1076"/>
          <ac:grpSpMkLst>
            <pc:docMk/>
            <pc:sldMk cId="4229350282" sldId="286"/>
            <ac:grpSpMk id="21" creationId="{00000000-0000-0000-0000-000000000000}"/>
          </ac:grpSpMkLst>
        </pc:grpChg>
        <pc:grpChg chg="mod">
          <ac:chgData name="Huan Nguyen" userId="7d7745dcf5ea0862" providerId="LiveId" clId="{F0AA84DD-85D6-4083-9BC6-3FDD84C5179A}" dt="2021-08-20T04:04:53.577" v="70" actId="14100"/>
          <ac:grpSpMkLst>
            <pc:docMk/>
            <pc:sldMk cId="4229350282" sldId="286"/>
            <ac:grpSpMk id="22" creationId="{00000000-0000-0000-0000-000000000000}"/>
          </ac:grpSpMkLst>
        </pc:grpChg>
        <pc:graphicFrameChg chg="mod">
          <ac:chgData name="Huan Nguyen" userId="7d7745dcf5ea0862" providerId="LiveId" clId="{F0AA84DD-85D6-4083-9BC6-3FDD84C5179A}" dt="2021-08-20T04:04:53.577" v="70" actId="14100"/>
          <ac:graphicFrameMkLst>
            <pc:docMk/>
            <pc:sldMk cId="4229350282" sldId="286"/>
            <ac:graphicFrameMk id="10" creationId="{00000000-0000-0000-0000-000000000000}"/>
          </ac:graphicFrameMkLst>
        </pc:graphicFrameChg>
        <pc:graphicFrameChg chg="mod">
          <ac:chgData name="Huan Nguyen" userId="7d7745dcf5ea0862" providerId="LiveId" clId="{F0AA84DD-85D6-4083-9BC6-3FDD84C5179A}" dt="2021-08-20T04:05:39.656" v="79" actId="1076"/>
          <ac:graphicFrameMkLst>
            <pc:docMk/>
            <pc:sldMk cId="4229350282" sldId="286"/>
            <ac:graphicFrameMk id="11" creationId="{00000000-0000-0000-0000-000000000000}"/>
          </ac:graphicFrameMkLst>
        </pc:graphicFrameChg>
        <pc:graphicFrameChg chg="mod">
          <ac:chgData name="Huan Nguyen" userId="7d7745dcf5ea0862" providerId="LiveId" clId="{F0AA84DD-85D6-4083-9BC6-3FDD84C5179A}" dt="2021-08-20T04:04:19.453" v="56" actId="1076"/>
          <ac:graphicFrameMkLst>
            <pc:docMk/>
            <pc:sldMk cId="4229350282" sldId="286"/>
            <ac:graphicFrameMk id="19" creationId="{00000000-0000-0000-0000-000000000000}"/>
          </ac:graphicFrameMkLst>
        </pc:graphicFrameChg>
      </pc:sldChg>
      <pc:sldChg chg="ord modAnim">
        <pc:chgData name="Huan Nguyen" userId="7d7745dcf5ea0862" providerId="LiveId" clId="{F0AA84DD-85D6-4083-9BC6-3FDD84C5179A}" dt="2021-08-20T04:13:33.247" v="104"/>
        <pc:sldMkLst>
          <pc:docMk/>
          <pc:sldMk cId="672973288" sldId="289"/>
        </pc:sldMkLst>
      </pc:sldChg>
      <pc:sldChg chg="ord">
        <pc:chgData name="Huan Nguyen" userId="7d7745dcf5ea0862" providerId="LiveId" clId="{F0AA84DD-85D6-4083-9BC6-3FDD84C5179A}" dt="2021-08-20T04:14:12.901" v="106"/>
        <pc:sldMkLst>
          <pc:docMk/>
          <pc:sldMk cId="3633340242" sldId="290"/>
        </pc:sldMkLst>
      </pc:sldChg>
      <pc:sldChg chg="ord modAnim">
        <pc:chgData name="Huan Nguyen" userId="7d7745dcf5ea0862" providerId="LiveId" clId="{F0AA84DD-85D6-4083-9BC6-3FDD84C5179A}" dt="2021-08-20T04:12:15.393" v="94"/>
        <pc:sldMkLst>
          <pc:docMk/>
          <pc:sldMk cId="3127427772" sldId="292"/>
        </pc:sldMkLst>
      </pc:sldChg>
      <pc:sldChg chg="ord">
        <pc:chgData name="Huan Nguyen" userId="7d7745dcf5ea0862" providerId="LiveId" clId="{F0AA84DD-85D6-4083-9BC6-3FDD84C5179A}" dt="2021-08-20T04:10:57.895" v="88"/>
        <pc:sldMkLst>
          <pc:docMk/>
          <pc:sldMk cId="2431260140" sldId="329"/>
        </pc:sldMkLst>
      </pc:sldChg>
      <pc:sldChg chg="modSp ord">
        <pc:chgData name="Huan Nguyen" userId="7d7745dcf5ea0862" providerId="LiveId" clId="{F0AA84DD-85D6-4083-9BC6-3FDD84C5179A}" dt="2021-08-20T04:12:36.927" v="98" actId="1076"/>
        <pc:sldMkLst>
          <pc:docMk/>
          <pc:sldMk cId="3568151127" sldId="330"/>
        </pc:sldMkLst>
        <pc:picChg chg="mod">
          <ac:chgData name="Huan Nguyen" userId="7d7745dcf5ea0862" providerId="LiveId" clId="{F0AA84DD-85D6-4083-9BC6-3FDD84C5179A}" dt="2021-08-20T04:12:36.927" v="98" actId="1076"/>
          <ac:picMkLst>
            <pc:docMk/>
            <pc:sldMk cId="3568151127" sldId="330"/>
            <ac:picMk id="14338" creationId="{00000000-0000-0000-0000-000000000000}"/>
          </ac:picMkLst>
        </pc:picChg>
      </pc:sldChg>
      <pc:sldChg chg="ord">
        <pc:chgData name="Huan Nguyen" userId="7d7745dcf5ea0862" providerId="LiveId" clId="{F0AA84DD-85D6-4083-9BC6-3FDD84C5179A}" dt="2021-08-20T04:13:23.748" v="102"/>
        <pc:sldMkLst>
          <pc:docMk/>
          <pc:sldMk cId="2799541194" sldId="331"/>
        </pc:sldMkLst>
      </pc:sldChg>
    </pc:docChg>
  </pc:docChgLst>
  <pc:docChgLst>
    <pc:chgData name="Huan Nguyen" userId="7d7745dcf5ea0862" providerId="LiveId" clId="{2887B3EF-27E9-405A-AE81-758BB09B4841}"/>
    <pc:docChg chg="delSld modSld sldOrd delMainMaster">
      <pc:chgData name="Huan Nguyen" userId="7d7745dcf5ea0862" providerId="LiveId" clId="{2887B3EF-27E9-405A-AE81-758BB09B4841}" dt="2021-08-08T09:14:11.522" v="46" actId="14100"/>
      <pc:docMkLst>
        <pc:docMk/>
      </pc:docMkLst>
      <pc:sldChg chg="modSp mod modAnim">
        <pc:chgData name="Huan Nguyen" userId="7d7745dcf5ea0862" providerId="LiveId" clId="{2887B3EF-27E9-405A-AE81-758BB09B4841}" dt="2021-08-08T09:10:16.725" v="38" actId="20577"/>
        <pc:sldMkLst>
          <pc:docMk/>
          <pc:sldMk cId="1327119570" sldId="283"/>
        </pc:sldMkLst>
        <pc:spChg chg="mod">
          <ac:chgData name="Huan Nguyen" userId="7d7745dcf5ea0862" providerId="LiveId" clId="{2887B3EF-27E9-405A-AE81-758BB09B4841}" dt="2021-08-08T09:08:56.754" v="23" actId="14100"/>
          <ac:spMkLst>
            <pc:docMk/>
            <pc:sldMk cId="1327119570" sldId="283"/>
            <ac:spMk id="5" creationId="{00000000-0000-0000-0000-000000000000}"/>
          </ac:spMkLst>
        </pc:spChg>
        <pc:spChg chg="mod">
          <ac:chgData name="Huan Nguyen" userId="7d7745dcf5ea0862" providerId="LiveId" clId="{2887B3EF-27E9-405A-AE81-758BB09B4841}" dt="2021-08-08T09:10:16.725" v="38" actId="20577"/>
          <ac:spMkLst>
            <pc:docMk/>
            <pc:sldMk cId="1327119570" sldId="283"/>
            <ac:spMk id="6" creationId="{00000000-0000-0000-0000-000000000000}"/>
          </ac:spMkLst>
        </pc:spChg>
      </pc:sldChg>
      <pc:sldChg chg="modSp mod">
        <pc:chgData name="Huan Nguyen" userId="7d7745dcf5ea0862" providerId="LiveId" clId="{2887B3EF-27E9-405A-AE81-758BB09B4841}" dt="2021-08-08T09:02:51.616" v="3" actId="20577"/>
        <pc:sldMkLst>
          <pc:docMk/>
          <pc:sldMk cId="2014188822" sldId="285"/>
        </pc:sldMkLst>
        <pc:spChg chg="mod">
          <ac:chgData name="Huan Nguyen" userId="7d7745dcf5ea0862" providerId="LiveId" clId="{2887B3EF-27E9-405A-AE81-758BB09B4841}" dt="2021-08-08T09:02:51.616" v="3" actId="20577"/>
          <ac:spMkLst>
            <pc:docMk/>
            <pc:sldMk cId="2014188822" sldId="285"/>
            <ac:spMk id="12" creationId="{00000000-0000-0000-0000-000000000000}"/>
          </ac:spMkLst>
        </pc:spChg>
      </pc:sldChg>
      <pc:sldChg chg="modSp mod">
        <pc:chgData name="Huan Nguyen" userId="7d7745dcf5ea0862" providerId="LiveId" clId="{2887B3EF-27E9-405A-AE81-758BB09B4841}" dt="2021-08-08T09:14:11.522" v="46" actId="14100"/>
        <pc:sldMkLst>
          <pc:docMk/>
          <pc:sldMk cId="4229350282" sldId="286"/>
        </pc:sldMkLst>
        <pc:spChg chg="mod">
          <ac:chgData name="Huan Nguyen" userId="7d7745dcf5ea0862" providerId="LiveId" clId="{2887B3EF-27E9-405A-AE81-758BB09B4841}" dt="2021-08-08T09:14:11.522" v="46" actId="14100"/>
          <ac:spMkLst>
            <pc:docMk/>
            <pc:sldMk cId="4229350282" sldId="286"/>
            <ac:spMk id="15" creationId="{00000000-0000-0000-0000-000000000000}"/>
          </ac:spMkLst>
        </pc:spChg>
        <pc:spChg chg="mod">
          <ac:chgData name="Huan Nguyen" userId="7d7745dcf5ea0862" providerId="LiveId" clId="{2887B3EF-27E9-405A-AE81-758BB09B4841}" dt="2021-08-08T09:05:31.424" v="11" actId="20577"/>
          <ac:spMkLst>
            <pc:docMk/>
            <pc:sldMk cId="4229350282" sldId="286"/>
            <ac:spMk id="18" creationId="{00000000-0000-0000-0000-000000000000}"/>
          </ac:spMkLst>
        </pc:spChg>
        <pc:grpChg chg="mod">
          <ac:chgData name="Huan Nguyen" userId="7d7745dcf5ea0862" providerId="LiveId" clId="{2887B3EF-27E9-405A-AE81-758BB09B4841}" dt="2021-08-08T09:14:11.522" v="46" actId="14100"/>
          <ac:grpSpMkLst>
            <pc:docMk/>
            <pc:sldMk cId="4229350282" sldId="286"/>
            <ac:grpSpMk id="22" creationId="{00000000-0000-0000-0000-000000000000}"/>
          </ac:grpSpMkLst>
        </pc:grpChg>
        <pc:graphicFrameChg chg="mod">
          <ac:chgData name="Huan Nguyen" userId="7d7745dcf5ea0862" providerId="LiveId" clId="{2887B3EF-27E9-405A-AE81-758BB09B4841}" dt="2021-08-08T09:14:11.522" v="46" actId="14100"/>
          <ac:graphicFrameMkLst>
            <pc:docMk/>
            <pc:sldMk cId="4229350282" sldId="286"/>
            <ac:graphicFrameMk id="10" creationId="{00000000-0000-0000-0000-000000000000}"/>
          </ac:graphicFrameMkLst>
        </pc:graphicFrameChg>
      </pc:sldChg>
      <pc:sldChg chg="modSp mod">
        <pc:chgData name="Huan Nguyen" userId="7d7745dcf5ea0862" providerId="LiveId" clId="{2887B3EF-27E9-405A-AE81-758BB09B4841}" dt="2021-08-08T09:04:39.533" v="7" actId="20577"/>
        <pc:sldMkLst>
          <pc:docMk/>
          <pc:sldMk cId="672973288" sldId="289"/>
        </pc:sldMkLst>
        <pc:spChg chg="mod">
          <ac:chgData name="Huan Nguyen" userId="7d7745dcf5ea0862" providerId="LiveId" clId="{2887B3EF-27E9-405A-AE81-758BB09B4841}" dt="2021-08-08T09:04:39.533" v="7" actId="20577"/>
          <ac:spMkLst>
            <pc:docMk/>
            <pc:sldMk cId="672973288" sldId="289"/>
            <ac:spMk id="17" creationId="{00000000-0000-0000-0000-000000000000}"/>
          </ac:spMkLst>
        </pc:spChg>
      </pc:sldChg>
      <pc:sldChg chg="modSp mod">
        <pc:chgData name="Huan Nguyen" userId="7d7745dcf5ea0862" providerId="LiveId" clId="{2887B3EF-27E9-405A-AE81-758BB09B4841}" dt="2021-08-08T09:04:46.384" v="9" actId="20577"/>
        <pc:sldMkLst>
          <pc:docMk/>
          <pc:sldMk cId="3633340242" sldId="290"/>
        </pc:sldMkLst>
        <pc:spChg chg="mod">
          <ac:chgData name="Huan Nguyen" userId="7d7745dcf5ea0862" providerId="LiveId" clId="{2887B3EF-27E9-405A-AE81-758BB09B4841}" dt="2021-08-08T09:04:46.384" v="9" actId="20577"/>
          <ac:spMkLst>
            <pc:docMk/>
            <pc:sldMk cId="3633340242" sldId="290"/>
            <ac:spMk id="7" creationId="{00000000-0000-0000-0000-000000000000}"/>
          </ac:spMkLst>
        </pc:spChg>
      </pc:sldChg>
      <pc:sldChg chg="modSp">
        <pc:chgData name="Huan Nguyen" userId="7d7745dcf5ea0862" providerId="LiveId" clId="{2887B3EF-27E9-405A-AE81-758BB09B4841}" dt="2021-08-08T09:01:35.275" v="1" actId="20577"/>
        <pc:sldMkLst>
          <pc:docMk/>
          <pc:sldMk cId="3568151127" sldId="330"/>
        </pc:sldMkLst>
        <pc:spChg chg="mod">
          <ac:chgData name="Huan Nguyen" userId="7d7745dcf5ea0862" providerId="LiveId" clId="{2887B3EF-27E9-405A-AE81-758BB09B4841}" dt="2021-08-08T09:01:35.275" v="1" actId="20577"/>
          <ac:spMkLst>
            <pc:docMk/>
            <pc:sldMk cId="3568151127" sldId="330"/>
            <ac:spMk id="6" creationId="{00000000-0000-0000-0000-000000000000}"/>
          </ac:spMkLst>
        </pc:spChg>
      </pc:sldChg>
      <pc:sldChg chg="modSp mod">
        <pc:chgData name="Huan Nguyen" userId="7d7745dcf5ea0862" providerId="LiveId" clId="{2887B3EF-27E9-405A-AE81-758BB09B4841}" dt="2021-08-08T09:03:29.401" v="5" actId="20577"/>
        <pc:sldMkLst>
          <pc:docMk/>
          <pc:sldMk cId="2799541194" sldId="331"/>
        </pc:sldMkLst>
        <pc:spChg chg="mod">
          <ac:chgData name="Huan Nguyen" userId="7d7745dcf5ea0862" providerId="LiveId" clId="{2887B3EF-27E9-405A-AE81-758BB09B4841}" dt="2021-08-08T09:03:29.401" v="5" actId="20577"/>
          <ac:spMkLst>
            <pc:docMk/>
            <pc:sldMk cId="2799541194" sldId="331"/>
            <ac:spMk id="12" creationId="{00000000-0000-0000-0000-000000000000}"/>
          </ac:spMkLst>
        </pc:spChg>
      </pc:sldChg>
      <pc:sldChg chg="modSp del mod ord">
        <pc:chgData name="Huan Nguyen" userId="7d7745dcf5ea0862" providerId="LiveId" clId="{2887B3EF-27E9-405A-AE81-758BB09B4841}" dt="2021-08-08T09:09:55.376" v="29" actId="2696"/>
        <pc:sldMkLst>
          <pc:docMk/>
          <pc:sldMk cId="1141560699" sldId="332"/>
        </pc:sldMkLst>
        <pc:spChg chg="mod">
          <ac:chgData name="Huan Nguyen" userId="7d7745dcf5ea0862" providerId="LiveId" clId="{2887B3EF-27E9-405A-AE81-758BB09B4841}" dt="2021-08-08T09:07:57.876" v="16" actId="1076"/>
          <ac:spMkLst>
            <pc:docMk/>
            <pc:sldMk cId="1141560699" sldId="332"/>
            <ac:spMk id="7" creationId="{00000000-0000-0000-0000-000000000000}"/>
          </ac:spMkLst>
        </pc:spChg>
        <pc:picChg chg="mod">
          <ac:chgData name="Huan Nguyen" userId="7d7745dcf5ea0862" providerId="LiveId" clId="{2887B3EF-27E9-405A-AE81-758BB09B4841}" dt="2021-08-08T09:07:24.136" v="12" actId="1076"/>
          <ac:picMkLst>
            <pc:docMk/>
            <pc:sldMk cId="1141560699" sldId="332"/>
            <ac:picMk id="23556" creationId="{00000000-0000-0000-0000-000000000000}"/>
          </ac:picMkLst>
        </pc:picChg>
      </pc:sldChg>
      <pc:sldMasterChg chg="del delSldLayout">
        <pc:chgData name="Huan Nguyen" userId="7d7745dcf5ea0862" providerId="LiveId" clId="{2887B3EF-27E9-405A-AE81-758BB09B4841}" dt="2021-08-08T09:09:55.376" v="29" actId="2696"/>
        <pc:sldMasterMkLst>
          <pc:docMk/>
          <pc:sldMasterMk cId="3095818319" sldId="2147483769"/>
        </pc:sldMasterMkLst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2204899149" sldId="2147483770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3141621714" sldId="2147483771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4144488785" sldId="2147483772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1713524069" sldId="2147483773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2630190793" sldId="2147483774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3126183418" sldId="2147483775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2356977704" sldId="2147483776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2337536027" sldId="2147483777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3473170637" sldId="2147483778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1016069843" sldId="2147483779"/>
          </pc:sldLayoutMkLst>
        </pc:sldLayoutChg>
        <pc:sldLayoutChg chg="del">
          <pc:chgData name="Huan Nguyen" userId="7d7745dcf5ea0862" providerId="LiveId" clId="{2887B3EF-27E9-405A-AE81-758BB09B4841}" dt="2021-08-08T09:09:55.376" v="29" actId="2696"/>
          <pc:sldLayoutMkLst>
            <pc:docMk/>
            <pc:sldMasterMk cId="3095818319" sldId="2147483769"/>
            <pc:sldLayoutMk cId="1534356630" sldId="2147483780"/>
          </pc:sldLayoutMkLst>
        </pc:sldLayoutChg>
      </pc:sldMasterChg>
    </pc:docChg>
  </pc:docChgLst>
  <pc:docChgLst>
    <pc:chgData name="Huan Nguyen" userId="7d7745dcf5ea0862" providerId="LiveId" clId="{5C0F46CF-6858-43CE-A532-682FC82DCB9A}"/>
    <pc:docChg chg="modSld">
      <pc:chgData name="Huan Nguyen" userId="7d7745dcf5ea0862" providerId="LiveId" clId="{5C0F46CF-6858-43CE-A532-682FC82DCB9A}" dt="2021-08-19T08:51:27.843" v="21"/>
      <pc:docMkLst>
        <pc:docMk/>
      </pc:docMkLst>
      <pc:sldChg chg="modSp mod modAnim">
        <pc:chgData name="Huan Nguyen" userId="7d7745dcf5ea0862" providerId="LiveId" clId="{5C0F46CF-6858-43CE-A532-682FC82DCB9A}" dt="2021-08-19T08:51:27.843" v="21"/>
        <pc:sldMkLst>
          <pc:docMk/>
          <pc:sldMk cId="2014188822" sldId="285"/>
        </pc:sldMkLst>
        <pc:graphicFrameChg chg="mod">
          <ac:chgData name="Huan Nguyen" userId="7d7745dcf5ea0862" providerId="LiveId" clId="{5C0F46CF-6858-43CE-A532-682FC82DCB9A}" dt="2021-08-19T08:47:33.418" v="9" actId="1076"/>
          <ac:graphicFrameMkLst>
            <pc:docMk/>
            <pc:sldMk cId="2014188822" sldId="285"/>
            <ac:graphicFrameMk id="10" creationId="{00000000-0000-0000-0000-000000000000}"/>
          </ac:graphicFrameMkLst>
        </pc:graphicFrameChg>
        <pc:graphicFrameChg chg="mod">
          <ac:chgData name="Huan Nguyen" userId="7d7745dcf5ea0862" providerId="LiveId" clId="{5C0F46CF-6858-43CE-A532-682FC82DCB9A}" dt="2021-08-19T08:49:27.664" v="13"/>
          <ac:graphicFrameMkLst>
            <pc:docMk/>
            <pc:sldMk cId="2014188822" sldId="285"/>
            <ac:graphicFrameMk id="23" creationId="{00000000-0000-0000-0000-000000000000}"/>
          </ac:graphicFrameMkLst>
        </pc:graphicFrameChg>
        <pc:graphicFrameChg chg="mod">
          <ac:chgData name="Huan Nguyen" userId="7d7745dcf5ea0862" providerId="LiveId" clId="{5C0F46CF-6858-43CE-A532-682FC82DCB9A}" dt="2021-08-19T08:50:09.994" v="16"/>
          <ac:graphicFrameMkLst>
            <pc:docMk/>
            <pc:sldMk cId="2014188822" sldId="285"/>
            <ac:graphicFrameMk id="24" creationId="{00000000-0000-0000-0000-000000000000}"/>
          </ac:graphicFrameMkLst>
        </pc:graphicFrameChg>
        <pc:graphicFrameChg chg="mod">
          <ac:chgData name="Huan Nguyen" userId="7d7745dcf5ea0862" providerId="LiveId" clId="{5C0F46CF-6858-43CE-A532-682FC82DCB9A}" dt="2021-08-19T08:51:19.164" v="19"/>
          <ac:graphicFrameMkLst>
            <pc:docMk/>
            <pc:sldMk cId="2014188822" sldId="285"/>
            <ac:graphicFrameMk id="25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DFD33-E25D-D248-BD41-FED9E4D6893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2087A-04F0-C449-A367-416D7A7ED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17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6060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61915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3942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456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129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12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63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33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F6A89-834E-4881-80A3-70E3E0D93B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91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9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2087A-04F0-C449-A367-416D7A7ED7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5507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1352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9704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5145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75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23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28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64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80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58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612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680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24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7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58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239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815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88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613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2681675-B406-4646-9516-518BECFBBA3C}" type="datetime1">
              <a:rPr lang="en-US" smtClean="0"/>
              <a:pPr/>
              <a:t>4/25/2025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411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F8B6-7AC1-0746-8B1F-F00F63F70C08}" type="datetime1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113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877EDEB-FFB9-FC46-B17A-8FAFD525BDA6}" type="datetime1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AEFFBE0-D2EE-944E-83CE-EA41B0FDD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844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492A-5E93-2147-BA3D-542C407ACCEB}" type="datetime1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66131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F970-04AA-3640-8493-F1948CF53217}" type="datetime1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413997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BAE-B233-A142-92C6-941C53FBD0C1}" type="datetime1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3983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EEB3-2348-7F42-BEA5-A027EACE8CD0}" type="datetime1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66599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269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A9AD-4B4B-EB48-B448-68B7F97E8267}" type="datetime1">
              <a:rPr lang="en-US" smtClean="0"/>
              <a:pPr/>
              <a:t>4/25/2025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EFFBE0-D2EE-944E-83CE-EA41B0FDD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54688387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0B09B76-32CB-5E4A-9C46-6006221490D6}" type="datetime1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EFFBE0-D2EE-944E-83CE-EA41B0FDD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091383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E94E-575A-404C-80E4-559C93273E7F}" type="datetime1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724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BB3A-360E-6841-9443-3EF2CA2FD0A9}" type="datetime1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678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1" y="4135474"/>
            <a:ext cx="4323609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920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07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06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45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934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48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DCAD-5BBF-4171-B862-5F1AF425885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8BBB5-9E33-42AE-A39C-CEF5239DF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704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DCAD-5BBF-4171-B862-5F1AF425885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8BBB5-9E33-42AE-A39C-CEF5239DF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17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62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EEDCAD-5BBF-4171-B862-5F1AF4258856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38BBB5-9E33-42AE-A39C-CEF5239DF7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545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7.png"/><Relationship Id="rId5" Type="http://schemas.openxmlformats.org/officeDocument/2006/relationships/image" Target="../media/image56.tiff"/><Relationship Id="rId4" Type="http://schemas.openxmlformats.org/officeDocument/2006/relationships/image" Target="../media/image55.tif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microsoft.com/office/2007/relationships/hdphoto" Target="../media/hdphoto7.wdp"/><Relationship Id="rId11" Type="http://schemas.openxmlformats.org/officeDocument/2006/relationships/image" Target="../media/image7.png"/><Relationship Id="rId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5.wdp"/><Relationship Id="rId9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4.png"/><Relationship Id="rId7" Type="http://schemas.microsoft.com/office/2007/relationships/hdphoto" Target="../media/hdphoto1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0.wdp"/><Relationship Id="rId5" Type="http://schemas.openxmlformats.org/officeDocument/2006/relationships/image" Target="../media/image3.png"/><Relationship Id="rId10" Type="http://schemas.microsoft.com/office/2007/relationships/hdphoto" Target="../media/hdphoto14.wdp"/><Relationship Id="rId4" Type="http://schemas.microsoft.com/office/2007/relationships/hdphoto" Target="../media/hdphoto3.wdp"/><Relationship Id="rId9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microsoft.com/office/2007/relationships/hdphoto" Target="../media/hdphoto11.wdp"/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12" Type="http://schemas.microsoft.com/office/2007/relationships/hdphoto" Target="../media/hdphoto20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5.wdp"/><Relationship Id="rId11" Type="http://schemas.microsoft.com/office/2007/relationships/hdphoto" Target="../media/hdphoto19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9.wdp"/><Relationship Id="rId4" Type="http://schemas.microsoft.com/office/2007/relationships/hdphoto" Target="../media/hdphoto3.wdp"/><Relationship Id="rId9" Type="http://schemas.microsoft.com/office/2007/relationships/hdphoto" Target="../media/hdphoto18.wdp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5" Type="http://schemas.openxmlformats.org/officeDocument/2006/relationships/image" Target="../media/image11.png"/><Relationship Id="rId4" Type="http://schemas.microsoft.com/office/2007/relationships/hdphoto" Target="../media/hdphoto2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000">
                <a:latin typeface="Times New Roman" charset="0"/>
                <a:ea typeface="Times New Roman" charset="0"/>
                <a:cs typeface="Times New Roman" charset="0"/>
              </a:rPr>
              <a:t>HỖN SỐ</a:t>
            </a:r>
            <a:endParaRPr lang="en-US" sz="9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0017" y="1373560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BÀI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2521" y="655857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latin typeface="Times New Roman" charset="0"/>
                <a:ea typeface="Times New Roman" charset="0"/>
                <a:cs typeface="Times New Roman" charset="0"/>
              </a:rPr>
              <a:t>CHƯƠNG 5</a:t>
            </a:r>
          </a:p>
        </p:txBody>
      </p:sp>
    </p:spTree>
    <p:extLst>
      <p:ext uri="{BB962C8B-B14F-4D97-AF65-F5344CB8AC3E}">
        <p14:creationId xmlns:p14="http://schemas.microsoft.com/office/powerpoint/2010/main" xmlns="" val="58566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982639" y="259307"/>
            <a:ext cx="10822675" cy="1941945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9561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Thực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Hành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184788" y="1114098"/>
                <a:ext cx="10720342" cy="992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V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iết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11</m:t>
                        </m:r>
                      </m:num>
                      <m:den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dưới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dạng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hỗn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cho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biết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phần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nguyên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phần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phân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. </a:t>
                </a:r>
              </a:p>
            </p:txBody>
          </p:sp>
        </mc:Choice>
        <mc:Fallback>
          <p:sp>
            <p:nvSpPr>
              <p:cNvPr id="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4788" y="1114098"/>
                <a:ext cx="10720342" cy="992259"/>
              </a:xfrm>
              <a:prstGeom prst="rect">
                <a:avLst/>
              </a:prstGeom>
              <a:blipFill rotWithShape="0">
                <a:blip r:embed="rId2"/>
                <a:stretch>
                  <a:fillRect l="-1308" r="-512" b="-79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1177530" y="2665931"/>
                <a:ext cx="10456752" cy="1421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11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=…</m:t>
                      </m:r>
                      <m:r>
                        <a:rPr lang="vi-VN" sz="3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+</m:t>
                      </m:r>
                      <m:r>
                        <a:rPr lang="vi-VN" sz="3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⋯⋯</m:t>
                      </m:r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=…</m:t>
                      </m:r>
                      <m:r>
                        <a:rPr lang="vi-VN" sz="3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⋯</m:t>
                      </m:r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</m:oMath>
                  </m:oMathPara>
                </a14:m>
                <a:endParaRPr lang="en-US" sz="3000" dirty="0"/>
              </a:p>
              <a:p>
                <a:pPr algn="ctr"/>
                <a:endParaRPr lang="en-US" sz="3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30" y="2665931"/>
                <a:ext cx="10456752" cy="14213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6352600" y="2665931"/>
                <a:ext cx="853418" cy="9566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0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600" y="2665931"/>
                <a:ext cx="853418" cy="9566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5214464" y="2867268"/>
                <a:ext cx="858790" cy="5539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b="1" i="1" smtClean="0">
                          <a:solidFill>
                            <a:srgbClr val="C00000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𝟓</m:t>
                      </m:r>
                    </m:oMath>
                  </m:oMathPara>
                </a14:m>
                <a:endParaRPr lang="en-US" sz="3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64" y="2867268"/>
                <a:ext cx="858790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7596821" y="2665931"/>
                <a:ext cx="730156" cy="9566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b="1" i="1" smtClean="0">
                          <a:solidFill>
                            <a:srgbClr val="C00000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𝟓</m:t>
                      </m:r>
                      <m:f>
                        <m:fPr>
                          <m:ctrlPr>
                            <a:rPr lang="vi-VN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0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821" y="2665931"/>
                <a:ext cx="730156" cy="9566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65288" y="4433219"/>
            <a:ext cx="3113353" cy="70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nguyên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9646803" y="4367811"/>
                <a:ext cx="730156" cy="9566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0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803" y="4367811"/>
                <a:ext cx="730156" cy="9566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969919" y="4432451"/>
            <a:ext cx="2728632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phân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4691734" y="4569148"/>
                <a:ext cx="730156" cy="5539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b="1" i="1" smtClean="0">
                          <a:solidFill>
                            <a:srgbClr val="C00000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𝟓</m:t>
                      </m:r>
                    </m:oMath>
                  </m:oMathPara>
                </a14:m>
                <a:endParaRPr lang="en-US" sz="3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734" y="4569148"/>
                <a:ext cx="730156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40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8" grpId="0" animBg="1"/>
      <p:bldP spid="9" grpId="0" animBg="1"/>
      <p:bldP spid="5" grpId="0"/>
      <p:bldP spid="11" grpId="0" animBg="1"/>
      <p:bldP spid="6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2. ĐỔI HỖN SỐ RA PHÂN SỐ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Alternate Process 7"/>
          <p:cNvSpPr/>
          <p:nvPr/>
        </p:nvSpPr>
        <p:spPr>
          <a:xfrm>
            <a:off x="996286" y="996794"/>
            <a:ext cx="10713493" cy="4028656"/>
          </a:xfrm>
          <a:prstGeom prst="flowChartAlternateProcess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94599" y="949842"/>
            <a:ext cx="9910842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Quy</a:t>
            </a:r>
            <a:r>
              <a:rPr kumimoji="0" lang="en-US" altLang="en-US" sz="3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tắc</a:t>
            </a:r>
            <a:r>
              <a:rPr kumimoji="0" lang="en-US" altLang="en-US" sz="3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Muốn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viết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hỗn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dương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dưới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dạng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phân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, ta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lấy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nguyên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nhân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mẫu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cộng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tử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giữ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nguyên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mẫu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4541298" y="3445454"/>
                <a:ext cx="1703073" cy="1041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60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q</m:t>
                      </m:r>
                      <m:f>
                        <m:fPr>
                          <m:ctrlPr>
                            <a:rPr lang="vi-VN" sz="36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sz="36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6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298" y="3445454"/>
                <a:ext cx="1703073" cy="10411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94775" y="5439450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i="1" u="sng" dirty="0" err="1">
                <a:latin typeface="Times New Roman" charset="0"/>
                <a:ea typeface="Times New Roman" charset="0"/>
                <a:cs typeface="Times New Roman" charset="0"/>
              </a:rPr>
              <a:t>Ví</a:t>
            </a:r>
            <a:r>
              <a:rPr lang="en-US" sz="2800" i="1" u="sng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i="1" u="sng" dirty="0" err="1">
                <a:latin typeface="Times New Roman" charset="0"/>
                <a:ea typeface="Times New Roman" charset="0"/>
                <a:cs typeface="Times New Roman" charset="0"/>
              </a:rPr>
              <a:t>dụ</a:t>
            </a:r>
            <a:r>
              <a:rPr lang="en-US" sz="2800" i="1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4193716" y="5626615"/>
                <a:ext cx="5180439" cy="967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3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3.7+4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25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716" y="5626615"/>
                <a:ext cx="5180439" cy="9673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476891" y="3914891"/>
            <a:ext cx="1205109" cy="899276"/>
            <a:chOff x="4747645" y="3894404"/>
            <a:chExt cx="1205109" cy="899276"/>
          </a:xfrm>
        </p:grpSpPr>
        <p:sp>
          <p:nvSpPr>
            <p:cNvPr id="13" name="Circular Arrow 12"/>
            <p:cNvSpPr/>
            <p:nvPr/>
          </p:nvSpPr>
          <p:spPr>
            <a:xfrm rot="15956355" flipH="1">
              <a:off x="5172636" y="3761449"/>
              <a:ext cx="647163" cy="913073"/>
            </a:xfrm>
            <a:prstGeom prst="circularArrow">
              <a:avLst>
                <a:gd name="adj1" fmla="val 6533"/>
                <a:gd name="adj2" fmla="val 696028"/>
                <a:gd name="adj3" fmla="val 20605737"/>
                <a:gd name="adj4" fmla="val 14691720"/>
                <a:gd name="adj5" fmla="val 93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" name="Rectangle 15"/>
                <p:cNvSpPr/>
                <p:nvPr/>
              </p:nvSpPr>
              <p:spPr>
                <a:xfrm>
                  <a:off x="4747645" y="4270460"/>
                  <a:ext cx="54053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7645" y="4270460"/>
                  <a:ext cx="540533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133458" y="3530356"/>
            <a:ext cx="1263887" cy="1008366"/>
            <a:chOff x="5307675" y="3583679"/>
            <a:chExt cx="1263887" cy="1008366"/>
          </a:xfrm>
        </p:grpSpPr>
        <p:sp>
          <p:nvSpPr>
            <p:cNvPr id="15" name="Circular Arrow 14"/>
            <p:cNvSpPr/>
            <p:nvPr/>
          </p:nvSpPr>
          <p:spPr>
            <a:xfrm rot="6563300" flipH="1">
              <a:off x="5225784" y="3665570"/>
              <a:ext cx="1008366" cy="844584"/>
            </a:xfrm>
            <a:prstGeom prst="circularArrow">
              <a:avLst>
                <a:gd name="adj1" fmla="val 6533"/>
                <a:gd name="adj2" fmla="val 696028"/>
                <a:gd name="adj3" fmla="val 20605737"/>
                <a:gd name="adj4" fmla="val 14691720"/>
                <a:gd name="adj5" fmla="val 93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" name="Rectangle 17"/>
                <p:cNvSpPr/>
                <p:nvPr/>
              </p:nvSpPr>
              <p:spPr>
                <a:xfrm>
                  <a:off x="6019808" y="3768575"/>
                  <a:ext cx="55175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8" y="3768575"/>
                  <a:ext cx="551754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6367274" y="3311198"/>
                <a:ext cx="2172903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 </m:t>
                      </m:r>
                      <m:f>
                        <m:fPr>
                          <m:ctrlPr>
                            <a:rPr lang="vi-VN" sz="36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qb</m:t>
                          </m:r>
                          <m:r>
                            <a:rPr lang="vi-VN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r>
                            <a:rPr lang="vi-VN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𝑟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6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74" y="3311198"/>
                <a:ext cx="2172903" cy="11443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2151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animBg="1"/>
      <p:bldP spid="5" grpId="0"/>
      <p:bldP spid="9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968991" y="259307"/>
            <a:ext cx="10699845" cy="1670485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72958"/>
          </a:xfrm>
        </p:spPr>
        <p:txBody>
          <a:bodyPr>
            <a:normAutofit fontScale="90000"/>
          </a:bodyPr>
          <a:lstStyle/>
          <a:p>
            <a:r>
              <a:rPr lang="en-US" sz="3600" cap="none" dirty="0">
                <a:latin typeface="Times New Roman" charset="0"/>
                <a:ea typeface="Times New Roman" charset="0"/>
                <a:cs typeface="Times New Roman" charset="0"/>
              </a:rPr>
              <a:t>VÍ DỤ 2: (SGK/tr25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818858" y="866713"/>
            <a:ext cx="10720342" cy="70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So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sánh</a:t>
            </a:r>
            <a:r>
              <a:rPr lang="en-US" altLang="en-US" sz="30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5273294" y="866713"/>
                <a:ext cx="2856298" cy="1419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3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vi-VN" sz="30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v</m:t>
                      </m:r>
                      <m: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à </m:t>
                      </m:r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49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14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.</m:t>
                      </m:r>
                    </m:oMath>
                  </m:oMathPara>
                </a14:m>
                <a:endParaRPr lang="en-US" sz="3000" dirty="0"/>
              </a:p>
              <a:p>
                <a:pPr algn="ctr"/>
                <a:endParaRPr lang="en-US" sz="3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294" y="866713"/>
                <a:ext cx="2856298" cy="14196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3342589" y="2157787"/>
                <a:ext cx="5180439" cy="142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3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3.7+4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25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50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  <a:p>
                <a:pPr algn="ctr"/>
                <a:endParaRPr lang="en-US" sz="3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589" y="2157787"/>
                <a:ext cx="5180439" cy="14290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3342589" y="3631620"/>
                <a:ext cx="5180439" cy="142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V</m:t>
                      </m:r>
                      <m: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ì </m:t>
                      </m:r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50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14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&gt;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49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14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n</m:t>
                      </m:r>
                      <m: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n</m:t>
                      </m:r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3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&gt;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49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  <a:p>
                <a:pPr algn="ctr"/>
                <a:endParaRPr lang="en-US" sz="3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589" y="3631620"/>
                <a:ext cx="5180439" cy="14290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44792" y="1929792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Giải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292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968991" y="259307"/>
            <a:ext cx="10699845" cy="2129051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9561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Thực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Hành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08370" y="1241946"/>
            <a:ext cx="10720342" cy="70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sz="3000" dirty="0">
                <a:latin typeface="Times New Roman" charset="0"/>
                <a:ea typeface="Times New Roman" charset="0"/>
                <a:cs typeface="Times New Roman" charset="0"/>
              </a:rPr>
              <a:t>Tính giá trị biểu thức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5902223" y="1116201"/>
                <a:ext cx="3595751" cy="978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3000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−4</m:t>
                              </m:r>
                            </m:den>
                          </m:f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+3</m:t>
                          </m:r>
                          <m:f>
                            <m:fPr>
                              <m:ctrlPr>
                                <a:rPr lang="vi-VN" sz="3000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10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.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223" y="1116201"/>
                <a:ext cx="3595751" cy="9787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1525982" y="2484541"/>
                <a:ext cx="9310340" cy="2737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3000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−4</m:t>
                              </m:r>
                            </m:den>
                          </m:f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+3</m:t>
                          </m:r>
                          <m:f>
                            <m:fPr>
                              <m:ctrlPr>
                                <a:rPr lang="vi-VN" sz="3000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10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d>
                        <m:d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3000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vi-VN" sz="3000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vi-VN" sz="3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10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d>
                        <m:d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3000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3000" b="0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−15</m:t>
                              </m:r>
                            </m:num>
                            <m:den>
                              <m:r>
                                <a:rPr lang="vi-VN" sz="3000" b="0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vi-VN" sz="3000" b="0" i="1" smtClean="0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vi-VN" sz="3000" b="0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40</m:t>
                              </m:r>
                            </m:num>
                            <m:den>
                              <m:r>
                                <a:rPr lang="vi-VN" sz="3000" b="0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10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vi-VN" sz="3000" b="0" i="0" dirty="0"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                               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−25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12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10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−25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12</m:t>
                          </m:r>
                        </m:den>
                      </m:f>
                      <m:r>
                        <a:rPr lang="vi-VN" sz="300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∙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9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10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15</m:t>
                          </m:r>
                        </m:num>
                        <m:den>
                          <m:r>
                            <a:rPr lang="vi-VN" sz="3000" b="0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8</m:t>
                          </m:r>
                        </m:den>
                      </m:f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.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82" y="2484541"/>
                <a:ext cx="9310340" cy="27371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4719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Trường Luyện Thi Nền Màu Xanh Văn Học Tập Tin Nguồn Psd, Văn Học, Nền  Poster, Cuốn Sách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557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1595" y="767357"/>
            <a:ext cx="7029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 ĐỘNG LUYỆN TẬP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0984" y="2044005"/>
            <a:ext cx="73798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Mục tiêu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hỗn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51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54845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charset="0"/>
                <a:ea typeface="Times New Roman" charset="0"/>
                <a:cs typeface="Times New Roman" charset="0"/>
              </a:rPr>
              <a:t>KHỞI ĐỘNG: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188" b="96875" l="313" r="993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5029" y="4364078"/>
            <a:ext cx="2241893" cy="2241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188" b="96875" l="313" r="99375"/>
                    </a14:imgEffect>
                  </a14:imgLayer>
                </a14:imgProps>
              </a:ext>
            </a:extLst>
          </a:blip>
          <a:srcRect l="49888" r="448" b="50371"/>
          <a:stretch/>
        </p:blipFill>
        <p:spPr>
          <a:xfrm>
            <a:off x="6953168" y="4440418"/>
            <a:ext cx="1067025" cy="11004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06923" y="1156713"/>
            <a:ext cx="10467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Mỗi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chiếc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bánh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pizza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chia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làm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4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Hỏi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chị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An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mua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5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bánh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người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bán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lấy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1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đĩa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1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đúng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? </a:t>
            </a:r>
          </a:p>
          <a:p>
            <a:pPr marL="514350" indent="-514350" algn="just">
              <a:lnSpc>
                <a:spcPct val="150000"/>
              </a:lnSpc>
              <a:buFontTx/>
              <a:buAutoNum type="alphaLcParenR"/>
            </a:pP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Bà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Bé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mua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11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bánh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người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bán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lấy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đĩa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3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đúng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?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976" b="97470" l="8571" r="94286">
                        <a14:foregroundMark x1="73690" y1="13494" x2="73690" y2="13494"/>
                        <a14:foregroundMark x1="71905" y1="24458" x2="71905" y2="24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3465" y="4804012"/>
            <a:ext cx="2203045" cy="217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93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19" y="1162379"/>
            <a:ext cx="12064181" cy="18536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TRẮC NGHIỆM </a:t>
            </a:r>
            <a:b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CỦNG CỐ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3148" y="3481640"/>
            <a:ext cx="7017488" cy="1954251"/>
          </a:xfrm>
        </p:spPr>
        <p:txBody>
          <a:bodyPr>
            <a:noAutofit/>
          </a:bodyPr>
          <a:lstStyle/>
          <a:p>
            <a:pPr algn="ctr"/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HOẠT ĐỘNG NHÓM</a:t>
            </a:r>
          </a:p>
          <a:p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Mỗi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nhóm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10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giây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suy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nghĩ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đưa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ra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đáp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án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khi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hết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thời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cap="none" dirty="0" err="1">
                <a:latin typeface="Times New Roman" charset="0"/>
                <a:ea typeface="Times New Roman" charset="0"/>
                <a:cs typeface="Times New Roman" charset="0"/>
              </a:rPr>
              <a:t>gian</a:t>
            </a:r>
            <a:r>
              <a:rPr lang="en-US" sz="2800" cap="none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921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Diagonal Corner Rectangle 16"/>
          <p:cNvSpPr/>
          <p:nvPr/>
        </p:nvSpPr>
        <p:spPr>
          <a:xfrm>
            <a:off x="1052943" y="849525"/>
            <a:ext cx="10699845" cy="5648257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27019" y="997528"/>
            <a:ext cx="84577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000" i="1" dirty="0">
                <a:latin typeface="Times New Roman" charset="0"/>
                <a:ea typeface="Times New Roman" charset="0"/>
                <a:cs typeface="Times New Roman" charset="0"/>
              </a:rPr>
              <a:t> 1: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Chọn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hỗn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biểu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diễn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tô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màu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1652584" y="4470214"/>
                <a:ext cx="1372492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A.   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84" y="4470214"/>
                <a:ext cx="1372492" cy="787716"/>
              </a:xfrm>
              <a:prstGeom prst="rect">
                <a:avLst/>
              </a:prstGeom>
              <a:blipFill rotWithShape="0">
                <a:blip r:embed="rId4"/>
                <a:stretch>
                  <a:fillRect l="-11111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4082256" y="4470214"/>
                <a:ext cx="1440907" cy="79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B.    </a:t>
                </a:r>
                <a14:m>
                  <m:oMath xmlns:m="http://schemas.openxmlformats.org/officeDocument/2006/math">
                    <m:r>
                      <a:rPr lang="vi-VN" sz="3200" dirty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256" y="4470214"/>
                <a:ext cx="1440907" cy="791242"/>
              </a:xfrm>
              <a:prstGeom prst="rect">
                <a:avLst/>
              </a:prstGeom>
              <a:blipFill rotWithShape="0">
                <a:blip r:embed="rId5"/>
                <a:stretch>
                  <a:fillRect l="-110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TextBox 162"/>
          <p:cNvSpPr txBox="1"/>
          <p:nvPr/>
        </p:nvSpPr>
        <p:spPr>
          <a:xfrm>
            <a:off x="9046299" y="5295769"/>
            <a:ext cx="1906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00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6820330" y="4470214"/>
                <a:ext cx="1440907" cy="79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C.  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330" y="4470214"/>
                <a:ext cx="1440907" cy="790216"/>
              </a:xfrm>
              <a:prstGeom prst="rect">
                <a:avLst/>
              </a:prstGeom>
              <a:blipFill rotWithShape="0">
                <a:blip r:embed="rId6"/>
                <a:stretch>
                  <a:fillRect l="-11017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/>
              <p:cNvSpPr txBox="1"/>
              <p:nvPr/>
            </p:nvSpPr>
            <p:spPr>
              <a:xfrm>
                <a:off x="9328002" y="4470214"/>
                <a:ext cx="1463349" cy="79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D.  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3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002" y="4470214"/>
                <a:ext cx="1463349" cy="790216"/>
              </a:xfrm>
              <a:prstGeom prst="rect">
                <a:avLst/>
              </a:prstGeom>
              <a:blipFill rotWithShape="0">
                <a:blip r:embed="rId7"/>
                <a:stretch>
                  <a:fillRect l="-10417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>
            <a:spLocks/>
          </p:cNvSpPr>
          <p:nvPr/>
        </p:nvSpPr>
        <p:spPr>
          <a:xfrm>
            <a:off x="2681147" y="2077015"/>
            <a:ext cx="1440000" cy="162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5209210" y="2077015"/>
            <a:ext cx="1440000" cy="162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103468" y="5356435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rgbClr val="FF0000"/>
                </a:solidFill>
              </a:rPr>
              <a:t>Hết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giờ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099688" y="5349747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728529" y="2064983"/>
            <a:ext cx="1441818" cy="1603010"/>
            <a:chOff x="7728529" y="2064983"/>
            <a:chExt cx="1441818" cy="1603010"/>
          </a:xfrm>
        </p:grpSpPr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7728529" y="2064983"/>
              <a:ext cx="1440000" cy="5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7730347" y="2602504"/>
              <a:ext cx="14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730347" y="3127993"/>
              <a:ext cx="14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9032558" y="5295769"/>
            <a:ext cx="1556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9032557" y="5313414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9032557" y="5304591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9032558" y="5295767"/>
            <a:ext cx="1582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9029069" y="5322237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9041422" y="5302130"/>
            <a:ext cx="1408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9032558" y="5322237"/>
            <a:ext cx="1582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9009721" y="5322235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9029068" y="5295767"/>
            <a:ext cx="1410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09</a:t>
            </a:r>
          </a:p>
        </p:txBody>
      </p:sp>
      <p:sp>
        <p:nvSpPr>
          <p:cNvPr id="44" name="Google Shape;2696;p52"/>
          <p:cNvSpPr/>
          <p:nvPr/>
        </p:nvSpPr>
        <p:spPr>
          <a:xfrm>
            <a:off x="6636112" y="4383002"/>
            <a:ext cx="821373" cy="903699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178" name="TextBox 177"/>
          <p:cNvSpPr txBox="1"/>
          <p:nvPr/>
        </p:nvSpPr>
        <p:spPr>
          <a:xfrm>
            <a:off x="8989151" y="5319053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08363" y="180109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latin typeface="Times New Roman" charset="0"/>
                <a:ea typeface="Times New Roman" charset="0"/>
                <a:cs typeface="Times New Roman" charset="0"/>
              </a:rPr>
              <a:t>TRẮC NGHIỆM</a:t>
            </a:r>
          </a:p>
        </p:txBody>
      </p:sp>
    </p:spTree>
    <p:extLst>
      <p:ext uri="{BB962C8B-B14F-4D97-AF65-F5344CB8AC3E}">
        <p14:creationId xmlns:p14="http://schemas.microsoft.com/office/powerpoint/2010/main" xmlns="" val="15836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3" grpId="1"/>
      <p:bldP spid="3" grpId="0" animBg="1"/>
      <p:bldP spid="56" grpId="0" animBg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44" grpId="0" animBg="1"/>
      <p:bldP spid="178" grpId="0"/>
      <p:bldP spid="17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121756" y="539301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rgbClr val="FF0000"/>
                </a:solidFill>
              </a:rPr>
              <a:t>Hết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giờ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117976" y="540461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9009723" y="5295769"/>
            <a:ext cx="1906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032558" y="5295769"/>
            <a:ext cx="1556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9032557" y="5313414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9032557" y="5304591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9032558" y="5295767"/>
            <a:ext cx="1582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9029069" y="5322237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9041422" y="5302130"/>
            <a:ext cx="1408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9032558" y="5322237"/>
            <a:ext cx="1582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9009721" y="5322235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9029068" y="5295767"/>
            <a:ext cx="1410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8989151" y="5319053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08363" y="180109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latin typeface="Times New Roman" charset="0"/>
                <a:ea typeface="Times New Roman" charset="0"/>
                <a:cs typeface="Times New Roman" charset="0"/>
              </a:rPr>
              <a:t>TRẮC NGHIỆM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1052943" y="849525"/>
            <a:ext cx="10699845" cy="3722475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33055" y="955965"/>
            <a:ext cx="62488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000" i="1" dirty="0">
                <a:latin typeface="Times New Roman" charset="0"/>
                <a:ea typeface="Times New Roman" charset="0"/>
                <a:cs typeface="Times New Roman" charset="0"/>
              </a:rPr>
              <a:t> 2: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Điền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thích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hợp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vào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chỗ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trống</a:t>
            </a:r>
            <a:endParaRPr lang="en-US" sz="3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1553744" y="3688472"/>
                <a:ext cx="14494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A.   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</m:t>
                    </m:r>
                    <m:r>
                      <a:rPr lang="vi-VN" sz="32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3</m:t>
                    </m:r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744" y="3688472"/>
                <a:ext cx="1449436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0924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4083858" y="3612944"/>
                <a:ext cx="14269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B.   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14</m:t>
                    </m:r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858" y="3612944"/>
                <a:ext cx="1426994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111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6721490" y="3688472"/>
                <a:ext cx="14269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C.   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15</m:t>
                    </m:r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90" y="3688472"/>
                <a:ext cx="1426994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111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/>
              <p:cNvSpPr txBox="1"/>
              <p:nvPr/>
            </p:nvSpPr>
            <p:spPr>
              <a:xfrm>
                <a:off x="9229162" y="3688472"/>
                <a:ext cx="14494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D.   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16</m:t>
                    </m:r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162" y="3688472"/>
                <a:ext cx="1449436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10924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/>
              <p:cNvSpPr/>
              <p:nvPr/>
            </p:nvSpPr>
            <p:spPr>
              <a:xfrm>
                <a:off x="4506686" y="1800865"/>
                <a:ext cx="3178628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b="0" i="1" smtClean="0">
                          <a:latin typeface="Cambria Math" charset="0"/>
                        </a:rPr>
                        <m:t>2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</a:rPr>
                            <m:t>5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…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86" y="1800865"/>
                <a:ext cx="3178628" cy="9596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/>
              <p:cNvSpPr/>
              <p:nvPr/>
            </p:nvSpPr>
            <p:spPr>
              <a:xfrm>
                <a:off x="2620650" y="5181411"/>
                <a:ext cx="6950700" cy="969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2</m:t>
                      </m:r>
                      <m:f>
                        <m:f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2.5+3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13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650" y="5181411"/>
                <a:ext cx="6950700" cy="96904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Google Shape;2696;p52"/>
          <p:cNvSpPr/>
          <p:nvPr/>
        </p:nvSpPr>
        <p:spPr>
          <a:xfrm>
            <a:off x="1351331" y="3513441"/>
            <a:ext cx="821373" cy="903699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xmlns="" val="921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24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Diagonal Corner Rectangle 16"/>
          <p:cNvSpPr/>
          <p:nvPr/>
        </p:nvSpPr>
        <p:spPr>
          <a:xfrm>
            <a:off x="1052943" y="849524"/>
            <a:ext cx="10699845" cy="5731157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47904" y="1026885"/>
            <a:ext cx="39998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000" i="1" dirty="0">
                <a:latin typeface="Times New Roman" charset="0"/>
                <a:ea typeface="Times New Roman" charset="0"/>
                <a:cs typeface="Times New Roman" charset="0"/>
              </a:rPr>
              <a:t> 3:    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Chọn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SAI.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1847904" y="2078069"/>
                <a:ext cx="8580682" cy="789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  <m:r>
                      <a:rPr lang="vi-VN" sz="32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có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phần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nguyên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2,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phần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phân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.  </a:t>
                </a: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04" y="2078069"/>
                <a:ext cx="8580682" cy="789447"/>
              </a:xfrm>
              <a:prstGeom prst="rect">
                <a:avLst/>
              </a:prstGeom>
              <a:blipFill rotWithShape="0">
                <a:blip r:embed="rId4"/>
                <a:stretch>
                  <a:fillRect l="-1776" r="-852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1847904" y="3122327"/>
                <a:ext cx="2372124" cy="789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B. 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  <m:r>
                      <a:rPr lang="vi-VN" sz="32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vi-VN" sz="32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17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  <m:r>
                      <a:rPr lang="vi-VN" sz="32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04" y="3122327"/>
                <a:ext cx="2372124" cy="789447"/>
              </a:xfrm>
              <a:prstGeom prst="rect">
                <a:avLst/>
              </a:prstGeom>
              <a:blipFill rotWithShape="0">
                <a:blip r:embed="rId5"/>
                <a:stretch>
                  <a:fillRect l="-642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1847904" y="4011411"/>
                <a:ext cx="7120347" cy="789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C. 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 là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kết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quả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của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phép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chia 17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cho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7.</a:t>
                </a: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04" y="4011411"/>
                <a:ext cx="7120347" cy="789447"/>
              </a:xfrm>
              <a:prstGeom prst="rect">
                <a:avLst/>
              </a:prstGeom>
              <a:blipFill rotWithShape="0">
                <a:blip r:embed="rId6"/>
                <a:stretch>
                  <a:fillRect l="-2140" r="-137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/>
              <p:cNvSpPr txBox="1"/>
              <p:nvPr/>
            </p:nvSpPr>
            <p:spPr>
              <a:xfrm>
                <a:off x="1847904" y="5106963"/>
                <a:ext cx="7553158" cy="789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D. 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2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 là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kết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quả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của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phép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chia 10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cho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7.    </a:t>
                </a: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04" y="5106963"/>
                <a:ext cx="7553158" cy="789447"/>
              </a:xfrm>
              <a:prstGeom prst="rect">
                <a:avLst/>
              </a:prstGeom>
              <a:blipFill rotWithShape="0">
                <a:blip r:embed="rId7"/>
                <a:stretch>
                  <a:fillRect l="-2018" r="-1130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9121756" y="539301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rgbClr val="FF0000"/>
                </a:solidFill>
              </a:rPr>
              <a:t>Hết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giờ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117976" y="540461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9009723" y="5295769"/>
            <a:ext cx="1906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032558" y="5295769"/>
            <a:ext cx="1556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9032557" y="5313414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9032557" y="5304591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9032558" y="5295767"/>
            <a:ext cx="1582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9029069" y="5322237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9041422" y="5302130"/>
            <a:ext cx="1408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9032558" y="5322237"/>
            <a:ext cx="1582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9009721" y="5322235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9029068" y="5295767"/>
            <a:ext cx="1410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8989151" y="5319053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08363" y="180109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latin typeface="Times New Roman" charset="0"/>
                <a:ea typeface="Times New Roman" charset="0"/>
                <a:cs typeface="Times New Roman" charset="0"/>
              </a:rPr>
              <a:t>TRẮC NGHIỆM</a:t>
            </a:r>
          </a:p>
        </p:txBody>
      </p:sp>
      <p:sp>
        <p:nvSpPr>
          <p:cNvPr id="44" name="Google Shape;2696;p52"/>
          <p:cNvSpPr/>
          <p:nvPr/>
        </p:nvSpPr>
        <p:spPr>
          <a:xfrm>
            <a:off x="1614407" y="4992711"/>
            <a:ext cx="821373" cy="903699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xmlns="" val="17110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121756" y="539301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rgbClr val="FF0000"/>
                </a:solidFill>
              </a:rPr>
              <a:t>Hết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giờ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117976" y="540461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9009723" y="5295769"/>
            <a:ext cx="1906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032558" y="5295769"/>
            <a:ext cx="1556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9032557" y="5313414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9032557" y="5304591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9032558" y="5295767"/>
            <a:ext cx="1582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9029069" y="5322237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9041422" y="5302130"/>
            <a:ext cx="1408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9032558" y="5322237"/>
            <a:ext cx="1582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9009721" y="5322235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9029068" y="5295767"/>
            <a:ext cx="1410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8989151" y="5319053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08363" y="180109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latin typeface="Times New Roman" charset="0"/>
                <a:ea typeface="Times New Roman" charset="0"/>
                <a:cs typeface="Times New Roman" charset="0"/>
              </a:rPr>
              <a:t>TRẮC NGHIỆM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1052943" y="849525"/>
            <a:ext cx="10699845" cy="2332485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33055" y="955965"/>
            <a:ext cx="9946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000" i="1" dirty="0">
                <a:latin typeface="Times New Roman" charset="0"/>
                <a:ea typeface="Times New Roman" charset="0"/>
                <a:cs typeface="Times New Roman" charset="0"/>
              </a:rPr>
              <a:t> 4: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Phân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đây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KHÔNG THỂ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đổi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ra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dạng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hỗn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?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1583725" y="2057333"/>
                <a:ext cx="1340432" cy="79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A.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21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725" y="2057333"/>
                <a:ext cx="1340432" cy="791242"/>
              </a:xfrm>
              <a:prstGeom prst="rect">
                <a:avLst/>
              </a:prstGeom>
              <a:blipFill rotWithShape="0">
                <a:blip r:embed="rId4"/>
                <a:stretch>
                  <a:fillRect l="-1181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4013397" y="2057333"/>
                <a:ext cx="1317990" cy="79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B.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22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397" y="2057333"/>
                <a:ext cx="1317990" cy="791242"/>
              </a:xfrm>
              <a:prstGeom prst="rect">
                <a:avLst/>
              </a:prstGeom>
              <a:blipFill rotWithShape="0">
                <a:blip r:embed="rId5"/>
                <a:stretch>
                  <a:fillRect l="-115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Google Shape;2696;p52"/>
          <p:cNvSpPr/>
          <p:nvPr/>
        </p:nvSpPr>
        <p:spPr>
          <a:xfrm>
            <a:off x="6552355" y="1959141"/>
            <a:ext cx="821373" cy="903699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6751471" y="2057333"/>
                <a:ext cx="1664238" cy="79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C.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2020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2021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471" y="2057333"/>
                <a:ext cx="1664238" cy="791242"/>
              </a:xfrm>
              <a:prstGeom prst="rect">
                <a:avLst/>
              </a:prstGeom>
              <a:blipFill rotWithShape="0">
                <a:blip r:embed="rId6"/>
                <a:stretch>
                  <a:fillRect l="-952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/>
              <p:cNvSpPr txBox="1"/>
              <p:nvPr/>
            </p:nvSpPr>
            <p:spPr>
              <a:xfrm>
                <a:off x="9259143" y="2057333"/>
                <a:ext cx="1686680" cy="79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D.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2021</m:t>
                        </m:r>
                      </m:num>
                      <m:den>
                        <m:r>
                          <a:rPr lang="vi-VN" sz="32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2020</m:t>
                        </m:r>
                      </m:den>
                    </m:f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143" y="2057333"/>
                <a:ext cx="1686680" cy="791242"/>
              </a:xfrm>
              <a:prstGeom prst="rect">
                <a:avLst/>
              </a:prstGeom>
              <a:blipFill rotWithShape="0">
                <a:blip r:embed="rId7"/>
                <a:stretch>
                  <a:fillRect l="-938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3910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121756" y="539301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rgbClr val="FF0000"/>
                </a:solidFill>
              </a:rPr>
              <a:t>Hết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 err="1">
                <a:solidFill>
                  <a:srgbClr val="FF0000"/>
                </a:solidFill>
              </a:rPr>
              <a:t>giờ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117976" y="5404611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9009723" y="5295769"/>
            <a:ext cx="1906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032558" y="5295769"/>
            <a:ext cx="1556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9032557" y="5313414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9032557" y="5304591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9032558" y="5295767"/>
            <a:ext cx="1582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9029069" y="5322237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9041422" y="5302130"/>
            <a:ext cx="1408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9032558" y="5322237"/>
            <a:ext cx="1582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9009721" y="5322235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9029068" y="5295767"/>
            <a:ext cx="1410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8989151" y="5319053"/>
            <a:ext cx="1556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10</a:t>
            </a:r>
          </a:p>
        </p:txBody>
      </p:sp>
      <p:sp>
        <p:nvSpPr>
          <p:cNvPr id="45" name="Round Diagonal Corner Rectangle 44"/>
          <p:cNvSpPr/>
          <p:nvPr/>
        </p:nvSpPr>
        <p:spPr>
          <a:xfrm>
            <a:off x="1052943" y="849525"/>
            <a:ext cx="10699845" cy="4082239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108363" y="180109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latin typeface="Times New Roman" charset="0"/>
                <a:ea typeface="Times New Roman" charset="0"/>
                <a:cs typeface="Times New Roman" charset="0"/>
              </a:rPr>
              <a:t>TRẮC NGHIỆM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33055" y="955964"/>
            <a:ext cx="10196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3000" i="1" dirty="0">
                <a:latin typeface="Times New Roman" charset="0"/>
                <a:ea typeface="Times New Roman" charset="0"/>
                <a:cs typeface="Times New Roman" charset="0"/>
              </a:rPr>
              <a:t> 5: </a:t>
            </a:r>
          </a:p>
          <a:p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Mẹ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15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cam,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mẹ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muốn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chia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đều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cam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đó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4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anh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Hỏi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mỗi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anh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em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mấy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mấy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cam?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64984" y="2949614"/>
            <a:ext cx="3594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A.    3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1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98859" y="2949614"/>
            <a:ext cx="3571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B.    3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3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64984" y="3705117"/>
            <a:ext cx="3674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C.    3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2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98859" y="3705117"/>
            <a:ext cx="3594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D.    2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quả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3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7" name="Rectangle 56"/>
              <p:cNvSpPr/>
              <p:nvPr/>
            </p:nvSpPr>
            <p:spPr>
              <a:xfrm>
                <a:off x="2620650" y="5181411"/>
                <a:ext cx="6950700" cy="966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=3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650" y="5181411"/>
                <a:ext cx="6950700" cy="9660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Google Shape;2696;p52"/>
          <p:cNvSpPr/>
          <p:nvPr/>
        </p:nvSpPr>
        <p:spPr>
          <a:xfrm>
            <a:off x="6965895" y="2756448"/>
            <a:ext cx="821373" cy="903699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</p:spTree>
    <p:extLst>
      <p:ext uri="{BB962C8B-B14F-4D97-AF65-F5344CB8AC3E}">
        <p14:creationId xmlns:p14="http://schemas.microsoft.com/office/powerpoint/2010/main" xmlns="" val="14120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57" grpId="0" build="p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968991" y="259307"/>
            <a:ext cx="10699845" cy="2332485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9561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charset="0"/>
                <a:ea typeface="Times New Roman" charset="0"/>
                <a:cs typeface="Times New Roman" charset="0"/>
              </a:rPr>
              <a:t>VẬN DỤNG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3600" cap="none" dirty="0" err="1">
                <a:latin typeface="Times New Roman" charset="0"/>
                <a:ea typeface="Times New Roman" charset="0"/>
                <a:cs typeface="Times New Roman" charset="0"/>
              </a:rPr>
              <a:t>ài</a:t>
            </a:r>
            <a:r>
              <a:rPr lang="en-US" sz="36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cap="none" dirty="0" err="1"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r>
              <a:rPr lang="en-US" sz="3600" cap="none" dirty="0">
                <a:latin typeface="Times New Roman" charset="0"/>
                <a:ea typeface="Times New Roman" charset="0"/>
                <a:cs typeface="Times New Roman" charset="0"/>
              </a:rPr>
              <a:t> 4 (SGK/tr25)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29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116549" y="906459"/>
                <a:ext cx="10720342" cy="1685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Hai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ô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tô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cùng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được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quãng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đường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100km,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taxi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b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</a:br>
                <a14:m>
                  <m:oMath xmlns:m="http://schemas.openxmlformats.org/officeDocument/2006/math">
                    <m:r>
                      <a:rPr lang="vi-VN" sz="30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</m:t>
                    </m:r>
                    <m:f>
                      <m:fPr>
                        <m:ctrlPr>
                          <a:rPr lang="vi-VN" sz="30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giờ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tải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70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phút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. So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sánh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hai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549" y="906459"/>
                <a:ext cx="10720342" cy="1685333"/>
              </a:xfrm>
              <a:prstGeom prst="rect">
                <a:avLst/>
              </a:prstGeom>
              <a:blipFill rotWithShape="0">
                <a:blip r:embed="rId3"/>
                <a:stretch>
                  <a:fillRect b="-21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1849064" y="2849905"/>
            <a:ext cx="9419534" cy="3239758"/>
            <a:chOff x="1849064" y="2849905"/>
            <a:chExt cx="9419534" cy="3239758"/>
          </a:xfrm>
        </p:grpSpPr>
        <p:grpSp>
          <p:nvGrpSpPr>
            <p:cNvPr id="16" name="Group 15"/>
            <p:cNvGrpSpPr/>
            <p:nvPr/>
          </p:nvGrpSpPr>
          <p:grpSpPr>
            <a:xfrm>
              <a:off x="1849064" y="3419504"/>
              <a:ext cx="9419534" cy="180000"/>
              <a:chOff x="1738800" y="4142097"/>
              <a:chExt cx="9419534" cy="1800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1828800" y="4265548"/>
                <a:ext cx="923953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1738800" y="4142097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10978334" y="4142097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49064" y="5909663"/>
              <a:ext cx="9419534" cy="180000"/>
              <a:chOff x="1738800" y="4142097"/>
              <a:chExt cx="9419534" cy="180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1828800" y="4265548"/>
                <a:ext cx="923953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1738800" y="4142097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10978334" y="4142097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754781" y="2849905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charset="0"/>
                  <a:ea typeface="Times New Roman" charset="0"/>
                  <a:cs typeface="Times New Roman" charset="0"/>
                </a:rPr>
                <a:t>100km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51678" y="3419504"/>
            <a:ext cx="2723974" cy="1465031"/>
            <a:chOff x="1251678" y="3419504"/>
            <a:chExt cx="2723974" cy="1465031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2769705" y="3901256"/>
              <a:ext cx="120594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1678" y="3419504"/>
              <a:ext cx="1465031" cy="146503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964264" y="4243057"/>
            <a:ext cx="3468588" cy="2039858"/>
            <a:chOff x="964264" y="4243057"/>
            <a:chExt cx="3468588" cy="203985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4264" y="4243057"/>
              <a:ext cx="2039858" cy="2039858"/>
            </a:xfrm>
            <a:prstGeom prst="rect">
              <a:avLst/>
            </a:prstGeom>
          </p:spPr>
        </p:pic>
        <p:cxnSp>
          <p:nvCxnSpPr>
            <p:cNvPr id="29" name="Straight Arrow Connector 28"/>
            <p:cNvCxnSpPr/>
            <p:nvPr/>
          </p:nvCxnSpPr>
          <p:spPr>
            <a:xfrm flipV="1">
              <a:off x="3226905" y="5643918"/>
              <a:ext cx="120594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Rectangle 30"/>
              <p:cNvSpPr/>
              <p:nvPr/>
            </p:nvSpPr>
            <p:spPr>
              <a:xfrm>
                <a:off x="9851393" y="2591792"/>
                <a:ext cx="144084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1</m:t>
                      </m:r>
                      <m:f>
                        <m:fPr>
                          <m:ctrlPr>
                            <a:rPr lang="vi-VN" sz="28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vi-VN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gi</m:t>
                      </m:r>
                      <m:r>
                        <a:rPr lang="vi-VN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ờ</m:t>
                      </m:r>
                    </m:oMath>
                  </m:oMathPara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393" y="2591792"/>
                <a:ext cx="1440844" cy="9017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Rectangle 31"/>
              <p:cNvSpPr/>
              <p:nvPr/>
            </p:nvSpPr>
            <p:spPr>
              <a:xfrm>
                <a:off x="9851393" y="5319761"/>
                <a:ext cx="15488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70  </m:t>
                      </m:r>
                      <m:r>
                        <m:rPr>
                          <m:sty m:val="p"/>
                        </m:rP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ph</m:t>
                      </m:r>
                      <m:r>
                        <a:rPr lang="vi-VN" sz="2800" i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vi-VN" sz="2800" i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t</m:t>
                      </m:r>
                    </m:oMath>
                  </m:oMathPara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393" y="5319761"/>
                <a:ext cx="1548822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718955" y="6167477"/>
            <a:ext cx="33970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Xe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nào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nhanh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hơn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31561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build="p"/>
      <p:bldP spid="3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95788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charset="0"/>
                <a:ea typeface="Times New Roman" charset="0"/>
                <a:cs typeface="Times New Roman" charset="0"/>
              </a:rPr>
              <a:t>KHỞI ĐỘNG: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263234" y="1032966"/>
            <a:ext cx="4782072" cy="3240000"/>
            <a:chOff x="7292731" y="1836363"/>
            <a:chExt cx="4782072" cy="3240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92731" y="1836363"/>
              <a:ext cx="3240000" cy="324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rcRect l="49888" r="448" b="50371"/>
            <a:stretch/>
          </p:blipFill>
          <p:spPr>
            <a:xfrm>
              <a:off x="10532731" y="2106926"/>
              <a:ext cx="1542072" cy="1590317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808704" y="1029481"/>
            <a:ext cx="4824878" cy="3240000"/>
            <a:chOff x="838201" y="1832878"/>
            <a:chExt cx="4824878" cy="3240000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838201" y="1832878"/>
              <a:ext cx="3240000" cy="3240000"/>
              <a:chOff x="822355" y="1847375"/>
              <a:chExt cx="4240698" cy="410915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r="50224" b="50084"/>
              <a:stretch/>
            </p:blipFill>
            <p:spPr>
              <a:xfrm>
                <a:off x="838200" y="1847375"/>
                <a:ext cx="2022901" cy="202858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49888" r="448" b="50371"/>
              <a:stretch/>
            </p:blipFill>
            <p:spPr>
              <a:xfrm>
                <a:off x="3024307" y="1847375"/>
                <a:ext cx="2018352" cy="201693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49374" t="51564" r="123" b="1379"/>
              <a:stretch/>
            </p:blipFill>
            <p:spPr>
              <a:xfrm>
                <a:off x="3024307" y="4007344"/>
                <a:ext cx="2038746" cy="192387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15" t="52832" r="49482" b="111"/>
              <a:stretch/>
            </p:blipFill>
            <p:spPr>
              <a:xfrm>
                <a:off x="822355" y="4032650"/>
                <a:ext cx="2038746" cy="1923878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rcRect l="49888" r="448" b="50371"/>
            <a:stretch/>
          </p:blipFill>
          <p:spPr>
            <a:xfrm>
              <a:off x="4121007" y="1987812"/>
              <a:ext cx="1542072" cy="1590317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5509" y="1878428"/>
            <a:ext cx="1111913" cy="1111913"/>
          </a:xfrm>
          <a:prstGeom prst="rect">
            <a:avLst/>
          </a:prstGeom>
        </p:spPr>
      </p:pic>
      <p:sp>
        <p:nvSpPr>
          <p:cNvPr id="19" name="Equal 18"/>
          <p:cNvSpPr>
            <a:spLocks noChangeAspect="1"/>
          </p:cNvSpPr>
          <p:nvPr/>
        </p:nvSpPr>
        <p:spPr>
          <a:xfrm>
            <a:off x="5982490" y="5478896"/>
            <a:ext cx="1008000" cy="1008000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78764" y="5061849"/>
            <a:ext cx="507344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9280104" y="4912072"/>
            <a:ext cx="483124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ectangle 19"/>
              <p:cNvSpPr/>
              <p:nvPr/>
            </p:nvSpPr>
            <p:spPr>
              <a:xfrm>
                <a:off x="2491051" y="5122869"/>
                <a:ext cx="611065" cy="1257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051" y="5122869"/>
                <a:ext cx="611065" cy="1257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Rectangle 24"/>
              <p:cNvSpPr/>
              <p:nvPr/>
            </p:nvSpPr>
            <p:spPr>
              <a:xfrm>
                <a:off x="8883234" y="5147699"/>
                <a:ext cx="1505925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1+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234" y="5147699"/>
                <a:ext cx="1505925" cy="124482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447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968991" y="259307"/>
            <a:ext cx="10699845" cy="2332485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9561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charset="0"/>
                <a:ea typeface="Times New Roman" charset="0"/>
                <a:cs typeface="Times New Roman" charset="0"/>
              </a:rPr>
              <a:t>VẬN DỤNG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3600" cap="none" dirty="0" err="1">
                <a:latin typeface="Times New Roman" charset="0"/>
                <a:ea typeface="Times New Roman" charset="0"/>
                <a:cs typeface="Times New Roman" charset="0"/>
              </a:rPr>
              <a:t>ài</a:t>
            </a:r>
            <a:r>
              <a:rPr lang="en-US" sz="36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cap="none" dirty="0" err="1"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r>
              <a:rPr lang="en-US" sz="3600" cap="none" dirty="0">
                <a:latin typeface="Times New Roman" charset="0"/>
                <a:ea typeface="Times New Roman" charset="0"/>
                <a:cs typeface="Times New Roman" charset="0"/>
              </a:rPr>
              <a:t> 4 (SGK/tr25)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116549" y="906459"/>
                <a:ext cx="10720342" cy="1685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Hai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ô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tô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cùng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được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quãng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đường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100km,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taxi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b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</a:br>
                <a14:m>
                  <m:oMath xmlns:m="http://schemas.openxmlformats.org/officeDocument/2006/math">
                    <m:r>
                      <a:rPr lang="vi-VN" sz="30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</m:t>
                    </m:r>
                    <m:f>
                      <m:fPr>
                        <m:ctrlPr>
                          <a:rPr lang="vi-VN" sz="30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giờ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tải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70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phút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. So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sánh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hai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549" y="906459"/>
                <a:ext cx="10720342" cy="1685333"/>
              </a:xfrm>
              <a:prstGeom prst="rect">
                <a:avLst/>
              </a:prstGeom>
              <a:blipFill rotWithShape="0">
                <a:blip r:embed="rId3"/>
                <a:stretch>
                  <a:fillRect b="-21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477309" y="3562554"/>
                <a:ext cx="8336128" cy="3217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Cách 1: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của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taxi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</m:t>
                    </m:r>
                    <m:r>
                      <a:rPr lang="vi-VN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00: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6</m:t>
                        </m:r>
                      </m:num>
                      <m:den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5</m:t>
                        </m:r>
                      </m:den>
                    </m:f>
                    <m:r>
                      <a:rPr lang="vi-VN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=83,33…</m:t>
                    </m:r>
                  </m:oMath>
                </a14:m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(km/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giờ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của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tải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  1</m:t>
                    </m:r>
                    <m:r>
                      <a:rPr lang="vi-VN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00:</m:t>
                    </m:r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7</m:t>
                        </m:r>
                      </m:num>
                      <m:den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6</m:t>
                        </m:r>
                      </m:den>
                    </m:f>
                    <m:r>
                      <a:rPr lang="vi-VN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=85,71…</m:t>
                    </m:r>
                  </m:oMath>
                </a14:m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(km/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giờ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Vậy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tải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lớn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hơn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taxi.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309" y="3562554"/>
                <a:ext cx="8336128" cy="3217227"/>
              </a:xfrm>
              <a:prstGeom prst="rect">
                <a:avLst/>
              </a:prstGeom>
              <a:blipFill rotWithShape="0">
                <a:blip r:embed="rId4"/>
                <a:stretch>
                  <a:fillRect l="-1462" r="-365" b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71722" y="2872279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Đổi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3064485" y="2682996"/>
                <a:ext cx="298902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1</m:t>
                      </m:r>
                      <m:f>
                        <m:fPr>
                          <m:ctrlPr>
                            <a:rPr lang="vi-VN" sz="28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gi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ờ = </m:t>
                      </m:r>
                      <m:f>
                        <m:fPr>
                          <m:ctrlPr>
                            <a:rPr lang="vi-VN" sz="28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6</m:t>
                          </m:r>
                        </m:num>
                        <m:den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a:rPr lang="vi-VN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gi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ờ</m:t>
                      </m:r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; </m:t>
                      </m:r>
                    </m:oMath>
                  </m:oMathPara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485" y="2682996"/>
                <a:ext cx="2989023" cy="9017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7148662" y="2666384"/>
                <a:ext cx="2923877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70 </m:t>
                      </m:r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ph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t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= </m:t>
                      </m:r>
                      <m:f>
                        <m:fPr>
                          <m:ctrlPr>
                            <a:rPr lang="vi-VN" sz="28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num>
                        <m:den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6</m:t>
                          </m:r>
                        </m:den>
                      </m:f>
                      <m:r>
                        <a:rPr lang="vi-VN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gi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ờ</m:t>
                      </m:r>
                    </m:oMath>
                  </m:oMathPara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662" y="2666384"/>
                <a:ext cx="2923877" cy="8989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1925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968991" y="259307"/>
            <a:ext cx="10699845" cy="2332485"/>
          </a:xfrm>
          <a:prstGeom prst="round2Diag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9561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charset="0"/>
                <a:ea typeface="Times New Roman" charset="0"/>
                <a:cs typeface="Times New Roman" charset="0"/>
              </a:rPr>
              <a:t>VẬN DỤNG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3600" cap="none" dirty="0" err="1">
                <a:latin typeface="Times New Roman" charset="0"/>
                <a:ea typeface="Times New Roman" charset="0"/>
                <a:cs typeface="Times New Roman" charset="0"/>
              </a:rPr>
              <a:t>ài</a:t>
            </a:r>
            <a:r>
              <a:rPr lang="en-US" sz="3600" cap="none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cap="none" dirty="0" err="1"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r>
              <a:rPr lang="en-US" sz="3600" cap="none" dirty="0">
                <a:latin typeface="Times New Roman" charset="0"/>
                <a:ea typeface="Times New Roman" charset="0"/>
                <a:cs typeface="Times New Roman" charset="0"/>
              </a:rPr>
              <a:t> 4 (SGK/tr25)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116549" y="906459"/>
                <a:ext cx="10720342" cy="1685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Hai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ô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tô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cùng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được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quãng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đường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100km,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taxi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b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</a:br>
                <a14:m>
                  <m:oMath xmlns:m="http://schemas.openxmlformats.org/officeDocument/2006/math">
                    <m:r>
                      <a:rPr lang="vi-VN" sz="30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1</m:t>
                    </m:r>
                    <m:f>
                      <m:fPr>
                        <m:ctrlPr>
                          <a:rPr lang="vi-VN" sz="30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giờ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tải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chạy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70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phút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. So </a:t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sánh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vận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tốc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hai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xe</a:t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549" y="906459"/>
                <a:ext cx="10720342" cy="1685333"/>
              </a:xfrm>
              <a:prstGeom prst="rect">
                <a:avLst/>
              </a:prstGeom>
              <a:blipFill rotWithShape="0">
                <a:blip r:embed="rId3"/>
                <a:stretch>
                  <a:fillRect b="-21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51678" y="3584781"/>
            <a:ext cx="106068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Cách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 2: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charset="0"/>
                <a:ea typeface="Times New Roman" charset="0"/>
                <a:cs typeface="Times New Roman" charset="0"/>
              </a:rPr>
              <a:t>	Trên cùng một quãng đường 100km, 70 phút &lt; 72 phút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charset="0"/>
                <a:ea typeface="Times New Roman" charset="0"/>
                <a:cs typeface="Times New Roman" charset="0"/>
              </a:rPr>
              <a:t>	nên xe tải chạy ít thời gian hơn nên xe tải chạy nhanh hơn.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Vậy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vận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tốc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xe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tải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chạy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lớn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hơn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vận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tốc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xe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taxi.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1722" y="2872279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Đổi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3064485" y="2682996"/>
                <a:ext cx="447898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1</m:t>
                      </m:r>
                      <m:f>
                        <m:fPr>
                          <m:ctrlPr>
                            <a:rPr lang="vi-VN" sz="28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gi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ờ = </m:t>
                      </m:r>
                      <m:f>
                        <m:fPr>
                          <m:ctrlPr>
                            <a:rPr lang="vi-VN" sz="28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6</m:t>
                          </m:r>
                        </m:num>
                        <m:den>
                          <m:r>
                            <a:rPr lang="vi-VN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  <m:r>
                        <a:rPr lang="vi-VN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gi</m:t>
                      </m:r>
                      <m:r>
                        <a:rPr lang="vi-VN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ờ</m:t>
                      </m:r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=72 </m:t>
                      </m:r>
                      <m:r>
                        <m:rPr>
                          <m:sty m:val="p"/>
                        </m:rPr>
                        <a:rPr lang="vi-VN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ph</m:t>
                      </m:r>
                      <m:r>
                        <a:rPr lang="vi-VN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vi-VN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t</m:t>
                      </m:r>
                      <m:r>
                        <a:rPr lang="vi-VN" sz="28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485" y="2682996"/>
                <a:ext cx="4478983" cy="9017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839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Times New Roman" charset="0"/>
                <a:ea typeface="Times New Roman" charset="0"/>
                <a:cs typeface="Times New Roman" charset="0"/>
              </a:rPr>
              <a:t>HƯỚNG DẪN VỀ NHÀ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Alternate Process 4"/>
          <p:cNvSpPr/>
          <p:nvPr/>
        </p:nvSpPr>
        <p:spPr>
          <a:xfrm>
            <a:off x="996286" y="996794"/>
            <a:ext cx="10713493" cy="5241562"/>
          </a:xfrm>
          <a:prstGeom prst="flowChartAlternateProcess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59578" y="1474699"/>
            <a:ext cx="9936136" cy="454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Xem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lại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cách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đổi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phân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dưới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dạng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hỗn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ngược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lại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Làm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1, 2, 3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sgk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dirty="0" err="1">
                <a:latin typeface="Times New Roman" charset="0"/>
                <a:ea typeface="Times New Roman" charset="0"/>
                <a:cs typeface="Times New Roman" charset="0"/>
              </a:rPr>
              <a:t>trang</a:t>
            </a:r>
            <a:r>
              <a:rPr lang="en-US" sz="3000" dirty="0">
                <a:latin typeface="Times New Roman" charset="0"/>
                <a:ea typeface="Times New Roman" charset="0"/>
                <a:cs typeface="Times New Roman" charset="0"/>
              </a:rPr>
              <a:t> 25.</a:t>
            </a:r>
          </a:p>
          <a:p>
            <a:pPr lvl="0" algn="just">
              <a:defRPr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Xem lại các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đã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Làm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2, 4, 6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SBT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32.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defRPr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bị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cờ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học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defRPr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trước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nghiệm.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3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11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54845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charset="0"/>
                <a:ea typeface="Times New Roman" charset="0"/>
                <a:cs typeface="Times New Roman" charset="0"/>
              </a:rPr>
              <a:t>KHỞI ĐỘNG: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06923" y="1156713"/>
            <a:ext cx="10467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b)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Bà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Bé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mua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11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bánh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người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bán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lấy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cho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đĩa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3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phần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có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đúng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ffectLst/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en-US" sz="2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? 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976" b="97470" l="8571" r="94286">
                        <a14:foregroundMark x1="73690" y1="13494" x2="73690" y2="13494"/>
                        <a14:foregroundMark x1="71905" y1="24458" x2="71905" y2="24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3465" y="4804012"/>
            <a:ext cx="2203045" cy="217681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51678" y="3478818"/>
            <a:ext cx="9194335" cy="3240000"/>
            <a:chOff x="1251678" y="3478818"/>
            <a:chExt cx="9194335" cy="3240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51678" y="3478818"/>
              <a:ext cx="3240000" cy="324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rcRect l="49888" r="448" b="50371"/>
            <a:stretch/>
          </p:blipFill>
          <p:spPr>
            <a:xfrm>
              <a:off x="8903941" y="3478818"/>
              <a:ext cx="1542072" cy="15903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11050" y="3478818"/>
              <a:ext cx="3240000" cy="3240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rcRect r="50224" b="50084"/>
            <a:stretch/>
          </p:blipFill>
          <p:spPr>
            <a:xfrm>
              <a:off x="7163511" y="3478818"/>
              <a:ext cx="1545547" cy="159950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rcRect l="15" t="52832" r="49482" b="111"/>
            <a:stretch/>
          </p:blipFill>
          <p:spPr>
            <a:xfrm>
              <a:off x="7151405" y="5201872"/>
              <a:ext cx="1557653" cy="1516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795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5484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KHỞI ĐỘNG: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976" b="97470" l="8571" r="94286">
                        <a14:foregroundMark x1="73690" y1="13494" x2="73690" y2="13494"/>
                        <a14:foregroundMark x1="71905" y1="24458" x2="71905" y2="24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63465" y="4804012"/>
            <a:ext cx="2203045" cy="21768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0897" y="1037230"/>
            <a:ext cx="4658603" cy="3962492"/>
            <a:chOff x="830897" y="1037230"/>
            <a:chExt cx="4658603" cy="3962492"/>
          </a:xfrm>
        </p:grpSpPr>
        <p:grpSp>
          <p:nvGrpSpPr>
            <p:cNvPr id="3" name="Group 2"/>
            <p:cNvGrpSpPr/>
            <p:nvPr/>
          </p:nvGrpSpPr>
          <p:grpSpPr>
            <a:xfrm>
              <a:off x="2058936" y="2900199"/>
              <a:ext cx="2241013" cy="2099523"/>
              <a:chOff x="7151405" y="3478818"/>
              <a:chExt cx="3251808" cy="32400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49888" r="448" b="50371"/>
              <a:stretch/>
            </p:blipFill>
            <p:spPr>
              <a:xfrm>
                <a:off x="8861141" y="3478818"/>
                <a:ext cx="1542072" cy="159031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r="50224" b="50084"/>
              <a:stretch/>
            </p:blipFill>
            <p:spPr>
              <a:xfrm>
                <a:off x="7163511" y="3478818"/>
                <a:ext cx="1545547" cy="159950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15" t="52832" r="49482" b="111"/>
              <a:stretch/>
            </p:blipFill>
            <p:spPr>
              <a:xfrm>
                <a:off x="7151405" y="5201872"/>
                <a:ext cx="1557653" cy="1516946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830897" y="1057787"/>
              <a:ext cx="2336377" cy="2336377"/>
              <a:chOff x="822355" y="1847375"/>
              <a:chExt cx="4240698" cy="4109153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r="50224" b="50084"/>
              <a:stretch/>
            </p:blipFill>
            <p:spPr>
              <a:xfrm>
                <a:off x="838200" y="1847375"/>
                <a:ext cx="2022901" cy="202858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49888" r="448" b="50371"/>
              <a:stretch/>
            </p:blipFill>
            <p:spPr>
              <a:xfrm>
                <a:off x="3024307" y="1847375"/>
                <a:ext cx="2018352" cy="201693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49374" t="51564" r="123" b="1379"/>
              <a:stretch/>
            </p:blipFill>
            <p:spPr>
              <a:xfrm>
                <a:off x="3024307" y="4007344"/>
                <a:ext cx="2038746" cy="192387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15" t="52832" r="49482" b="111"/>
              <a:stretch/>
            </p:blipFill>
            <p:spPr>
              <a:xfrm>
                <a:off x="822355" y="4032650"/>
                <a:ext cx="2038746" cy="1923878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3153123" y="1037230"/>
              <a:ext cx="2336377" cy="2336377"/>
              <a:chOff x="822355" y="1847375"/>
              <a:chExt cx="4240698" cy="4109153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12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r="50224" b="50084"/>
              <a:stretch/>
            </p:blipFill>
            <p:spPr>
              <a:xfrm>
                <a:off x="838200" y="1847375"/>
                <a:ext cx="2022901" cy="202858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49888" r="448" b="50371"/>
              <a:stretch/>
            </p:blipFill>
            <p:spPr>
              <a:xfrm>
                <a:off x="3024307" y="1847375"/>
                <a:ext cx="2018352" cy="2016931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13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49374" t="51564" r="123" b="1379"/>
              <a:stretch/>
            </p:blipFill>
            <p:spPr>
              <a:xfrm>
                <a:off x="3024307" y="4007344"/>
                <a:ext cx="2038746" cy="192387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15" t="52832" r="49482" b="111"/>
              <a:stretch/>
            </p:blipFill>
            <p:spPr>
              <a:xfrm>
                <a:off x="822355" y="4032650"/>
                <a:ext cx="2038746" cy="1923878"/>
              </a:xfrm>
              <a:prstGeom prst="rect">
                <a:avLst/>
              </a:prstGeom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6716209" y="995823"/>
            <a:ext cx="4410563" cy="3962492"/>
            <a:chOff x="6716209" y="995823"/>
            <a:chExt cx="4410563" cy="39624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16209" y="1040069"/>
              <a:ext cx="2232875" cy="2232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2188" b="96875" l="313" r="9937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93897" y="995823"/>
              <a:ext cx="2232875" cy="2232875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7902054" y="2858792"/>
              <a:ext cx="2241013" cy="2099523"/>
              <a:chOff x="7151405" y="3478818"/>
              <a:chExt cx="3251808" cy="324000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49888" r="448" b="50371"/>
              <a:stretch/>
            </p:blipFill>
            <p:spPr>
              <a:xfrm>
                <a:off x="8861141" y="3478818"/>
                <a:ext cx="1542072" cy="159031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r="50224" b="50084"/>
              <a:stretch/>
            </p:blipFill>
            <p:spPr>
              <a:xfrm>
                <a:off x="7163511" y="3478818"/>
                <a:ext cx="1545547" cy="159950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13">
                        <a14:imgEffect>
                          <a14:backgroundRemoval t="2188" b="96875" l="313" r="99375"/>
                        </a14:imgEffect>
                      </a14:imgLayer>
                    </a14:imgProps>
                  </a:ext>
                </a:extLst>
              </a:blip>
              <a:srcRect l="15" t="52832" r="49482" b="111"/>
              <a:stretch/>
            </p:blipFill>
            <p:spPr>
              <a:xfrm>
                <a:off x="7151405" y="5201872"/>
                <a:ext cx="1557653" cy="1516946"/>
              </a:xfrm>
              <a:prstGeom prst="rect">
                <a:avLst/>
              </a:prstGeom>
            </p:spPr>
          </p:pic>
        </p:grp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10465" y="4896394"/>
            <a:ext cx="531774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934632" y="4579689"/>
            <a:ext cx="506856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Equal 35"/>
          <p:cNvSpPr>
            <a:spLocks noChangeAspect="1"/>
          </p:cNvSpPr>
          <p:nvPr/>
        </p:nvSpPr>
        <p:spPr>
          <a:xfrm>
            <a:off x="5982490" y="5478896"/>
            <a:ext cx="1008000" cy="1008000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Rectangle 17"/>
              <p:cNvSpPr/>
              <p:nvPr/>
            </p:nvSpPr>
            <p:spPr>
              <a:xfrm>
                <a:off x="2605659" y="5279411"/>
                <a:ext cx="894797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659" y="5279411"/>
                <a:ext cx="894797" cy="124482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Rectangle 32"/>
              <p:cNvSpPr/>
              <p:nvPr/>
            </p:nvSpPr>
            <p:spPr>
              <a:xfrm>
                <a:off x="8143354" y="5199353"/>
                <a:ext cx="1505925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2+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4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354" y="5199353"/>
                <a:ext cx="1505925" cy="124482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5529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 animBg="1"/>
      <p:bldP spid="18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08584" y="635850"/>
            <a:ext cx="5731405" cy="3401054"/>
            <a:chOff x="708584" y="635850"/>
            <a:chExt cx="5731405" cy="34010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990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8584" y="635850"/>
              <a:ext cx="5731405" cy="340105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6118" b="89451" l="5435" r="51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9304"/>
            <a:stretch/>
          </p:blipFill>
          <p:spPr>
            <a:xfrm>
              <a:off x="1184955" y="1342260"/>
              <a:ext cx="1354444" cy="13765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6118" b="89451" l="5435" r="51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9304"/>
            <a:stretch/>
          </p:blipFill>
          <p:spPr>
            <a:xfrm>
              <a:off x="2421833" y="943870"/>
              <a:ext cx="1354444" cy="137651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6118" b="89451" l="5435" r="51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9304"/>
            <a:stretch/>
          </p:blipFill>
          <p:spPr>
            <a:xfrm>
              <a:off x="3574286" y="1045823"/>
              <a:ext cx="1354444" cy="137651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6118" b="89451" l="5435" r="51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9304"/>
            <a:stretch/>
          </p:blipFill>
          <p:spPr>
            <a:xfrm>
              <a:off x="1731704" y="2442743"/>
              <a:ext cx="1354444" cy="137651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6118" b="89451" l="5435" r="51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9304"/>
            <a:stretch/>
          </p:blipFill>
          <p:spPr>
            <a:xfrm>
              <a:off x="4762999" y="1357154"/>
              <a:ext cx="1354444" cy="13765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6118" b="89451" l="5435" r="51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9304"/>
            <a:stretch/>
          </p:blipFill>
          <p:spPr>
            <a:xfrm>
              <a:off x="4136496" y="2422337"/>
              <a:ext cx="1354444" cy="137651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6118" b="89451" l="5435" r="51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9304"/>
            <a:stretch/>
          </p:blipFill>
          <p:spPr>
            <a:xfrm>
              <a:off x="2902287" y="2610892"/>
              <a:ext cx="1354444" cy="137651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248017" y="474435"/>
            <a:ext cx="7741138" cy="6087380"/>
            <a:chOff x="3248017" y="474435"/>
            <a:chExt cx="7741138" cy="60873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7753" y="474435"/>
              <a:ext cx="3131402" cy="199623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7753" y="2482133"/>
              <a:ext cx="3131402" cy="199623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48017" y="4565582"/>
              <a:ext cx="3131402" cy="199623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7753" y="4565582"/>
              <a:ext cx="3131402" cy="1996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487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54845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Ví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dụ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1: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1193652"/>
              </p:ext>
            </p:extLst>
          </p:nvPr>
        </p:nvGraphicFramePr>
        <p:xfrm>
          <a:off x="6770525" y="495974"/>
          <a:ext cx="337931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9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9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00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007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7325984" y="1149515"/>
            <a:ext cx="720000" cy="1496088"/>
            <a:chOff x="2110035" y="1988151"/>
            <a:chExt cx="720000" cy="1360080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110035" y="1988151"/>
              <a:ext cx="720000" cy="720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>
              <a:stCxn id="15" idx="4"/>
            </p:cNvCxnSpPr>
            <p:nvPr/>
          </p:nvCxnSpPr>
          <p:spPr>
            <a:xfrm>
              <a:off x="2470035" y="2708151"/>
              <a:ext cx="0" cy="64008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905379" y="1149515"/>
            <a:ext cx="720000" cy="1496088"/>
            <a:chOff x="3784680" y="1988151"/>
            <a:chExt cx="720000" cy="1360080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784680" y="1988151"/>
              <a:ext cx="720000" cy="720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>
              <a:stCxn id="32" idx="4"/>
            </p:cNvCxnSpPr>
            <p:nvPr/>
          </p:nvCxnSpPr>
          <p:spPr>
            <a:xfrm>
              <a:off x="4144680" y="2708151"/>
              <a:ext cx="0" cy="64008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7066205" y="2675278"/>
            <a:ext cx="1130438" cy="609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dư</a:t>
            </a:r>
            <a:endParaRPr lang="en-US" sz="30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60699" y="2686981"/>
            <a:ext cx="1503938" cy="609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Thương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1" name="TextBox 60"/>
              <p:cNvSpPr txBox="1"/>
              <p:nvPr/>
            </p:nvSpPr>
            <p:spPr>
              <a:xfrm>
                <a:off x="3593047" y="3552586"/>
                <a:ext cx="4357687" cy="1071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34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7</m:t>
                          </m:r>
                        </m:num>
                        <m:den>
                          <m:r>
                            <a:rPr lang="en-US" sz="3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den>
                      </m:f>
                      <m:r>
                        <a:rPr lang="en-US" sz="34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34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𝟏</m:t>
                      </m:r>
                      <m:r>
                        <a:rPr lang="vi-VN" sz="3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</m:t>
                      </m:r>
                      <m:r>
                        <a:rPr lang="en-US" sz="34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+</m:t>
                      </m:r>
                      <m:r>
                        <a:rPr lang="vi-VN" sz="34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3400" b="1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400" b="1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𝟒</m:t>
                          </m:r>
                        </m:den>
                      </m:f>
                      <m:r>
                        <a:rPr lang="vi-VN" sz="34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 </m:t>
                      </m:r>
                      <m:r>
                        <a:rPr lang="en-US" sz="34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vi-VN" sz="34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 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1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num>
                        <m:den>
                          <m:r>
                            <a:rPr lang="en-US" sz="3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047" y="3552586"/>
                <a:ext cx="4357687" cy="1071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9348501" y="3819748"/>
            <a:ext cx="1967205" cy="7109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HỖN SỐ</a:t>
            </a:r>
            <a:endParaRPr lang="en-US" sz="36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177593" y="4113335"/>
            <a:ext cx="89200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795265" y="4594333"/>
            <a:ext cx="3033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ba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phần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bốn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2456764" y="4429598"/>
            <a:ext cx="2601994" cy="1513547"/>
            <a:chOff x="917524" y="4131645"/>
            <a:chExt cx="2601994" cy="1375951"/>
          </a:xfrm>
        </p:grpSpPr>
        <p:sp>
          <p:nvSpPr>
            <p:cNvPr id="76" name="TextBox 75"/>
            <p:cNvSpPr txBox="1"/>
            <p:nvPr/>
          </p:nvSpPr>
          <p:spPr>
            <a:xfrm>
              <a:off x="917524" y="4984376"/>
              <a:ext cx="26019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Phần</a:t>
              </a:r>
              <a:r>
                <a:rPr lang="en-US" sz="2800" b="1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nguyên</a:t>
              </a:r>
              <a:endParaRPr lang="en-US" sz="28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flipH="1">
              <a:off x="2417359" y="4131645"/>
              <a:ext cx="806824" cy="852731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5065350" y="4726418"/>
            <a:ext cx="2263761" cy="1649261"/>
            <a:chOff x="917524" y="4008269"/>
            <a:chExt cx="2263761" cy="1499327"/>
          </a:xfrm>
        </p:grpSpPr>
        <p:sp>
          <p:nvSpPr>
            <p:cNvPr id="82" name="TextBox 81"/>
            <p:cNvSpPr txBox="1"/>
            <p:nvPr/>
          </p:nvSpPr>
          <p:spPr>
            <a:xfrm>
              <a:off x="917524" y="4984376"/>
              <a:ext cx="226376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Phần</a:t>
              </a:r>
              <a:r>
                <a:rPr lang="en-US" sz="2800" b="1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số</a:t>
              </a:r>
              <a:endParaRPr lang="en-US" sz="28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83" name="Straight Arrow Connector 82"/>
            <p:cNvCxnSpPr>
              <a:endCxn id="82" idx="0"/>
            </p:cNvCxnSpPr>
            <p:nvPr/>
          </p:nvCxnSpPr>
          <p:spPr>
            <a:xfrm>
              <a:off x="2014139" y="4008269"/>
              <a:ext cx="35266" cy="976107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9117743" y="1201374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charset="0"/>
                <a:cs typeface="Times New Roman" charset="0"/>
              </a:rPr>
              <a:t>1</a:t>
            </a: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7478235" y="1232084"/>
            <a:ext cx="415498" cy="710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85250" y="382385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Thực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hiện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phép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chia</a:t>
            </a:r>
          </a:p>
        </p:txBody>
      </p:sp>
    </p:spTree>
    <p:extLst>
      <p:ext uri="{BB962C8B-B14F-4D97-AF65-F5344CB8AC3E}">
        <p14:creationId xmlns:p14="http://schemas.microsoft.com/office/powerpoint/2010/main" xmlns="" val="17427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1" grpId="0" animBg="1"/>
      <p:bldP spid="65" grpId="0"/>
      <p:bldP spid="75" grpId="0"/>
      <p:bldP spid="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1.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Hỗn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endParaRPr lang="en-US" sz="3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Alternate Process 2"/>
          <p:cNvSpPr/>
          <p:nvPr/>
        </p:nvSpPr>
        <p:spPr>
          <a:xfrm>
            <a:off x="996287" y="887611"/>
            <a:ext cx="10836322" cy="5488069"/>
          </a:xfrm>
          <a:prstGeom prst="flowChartAlternateProcess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333566" y="1024091"/>
                <a:ext cx="10238390" cy="33559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3000" i="1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Tổng </a:t>
                </a:r>
                <a:r>
                  <a:rPr kumimoji="0" lang="en-US" altLang="en-US" sz="3000" i="1" u="sng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quát</a:t>
                </a:r>
                <a:r>
                  <a:rPr lang="en-US" altLang="en-US" sz="3000" i="1" u="sng" dirty="0"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  <a:r>
                  <a:rPr lang="en-US" altLang="en-US" sz="3000" i="1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(SGK/tr24)</a:t>
                </a:r>
              </a:p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Cho a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b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hai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nguyên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dương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, a &gt; b, a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không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chia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hết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cho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b.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Nếu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a chia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cho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b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được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thương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q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dư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r,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thì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ta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viết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alt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endParaRPr lang="vi-VN" sz="3000" i="1" dirty="0"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𝑎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𝑏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30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q</m:t>
                      </m:r>
                      <m:f>
                        <m:fPr>
                          <m:ctrlPr>
                            <a:rPr lang="vi-VN" sz="30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𝑟</m:t>
                          </m:r>
                        </m:num>
                        <m:den>
                          <m:r>
                            <a:rPr lang="vi-VN" sz="30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𝑏</m:t>
                          </m:r>
                        </m:den>
                      </m:f>
                      <m:r>
                        <a:rPr lang="vi-VN" sz="30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a:rPr lang="vi-VN" sz="3000" b="0" i="0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.</m:t>
                      </m:r>
                    </m:oMath>
                  </m:oMathPara>
                </a14:m>
                <a:endParaRPr kumimoji="0" lang="en-US" altLang="en-US" sz="3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3566" y="1024091"/>
                <a:ext cx="10238390" cy="3355919"/>
              </a:xfrm>
              <a:prstGeom prst="rect">
                <a:avLst/>
              </a:prstGeom>
              <a:blipFill rotWithShape="0">
                <a:blip r:embed="rId2"/>
                <a:stretch>
                  <a:fillRect l="-1429" r="-13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1251678" y="4330439"/>
                <a:ext cx="9986650" cy="117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0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q</m:t>
                    </m:r>
                    <m:f>
                      <m:fPr>
                        <m:ctrlPr>
                          <a:rPr lang="vi-VN" sz="30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𝑟</m:t>
                        </m:r>
                      </m:num>
                      <m:den>
                        <m:r>
                          <a:rPr lang="vi-VN" sz="30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𝑏</m:t>
                        </m:r>
                      </m:den>
                    </m:f>
                    <m:r>
                      <a:rPr lang="vi-VN" sz="30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là </a:t>
                </a:r>
                <a:r>
                  <a:rPr 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hỗn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,     </a:t>
                </a:r>
                <a:r>
                  <a:rPr lang="en-US" sz="3000" dirty="0" err="1">
                    <a:latin typeface="Times New Roman" charset="0"/>
                    <a:ea typeface="Times New Roman" charset="0"/>
                  </a:rPr>
                  <a:t>đ</a:t>
                </a:r>
                <a:r>
                  <a:rPr lang="en-US" sz="3000" dirty="0" err="1">
                    <a:effectLst/>
                    <a:latin typeface="Times New Roman" charset="0"/>
                    <a:ea typeface="Times New Roman" charset="0"/>
                  </a:rPr>
                  <a:t>ọc</a:t>
                </a:r>
                <a:r>
                  <a:rPr lang="en-US" sz="3000" dirty="0">
                    <a:effectLst/>
                    <a:latin typeface="Times New Roman" charset="0"/>
                    <a:ea typeface="Times New Roman" charset="0"/>
                  </a:rPr>
                  <a:t/>
                </a:r>
                <a:r>
                  <a:rPr lang="en-US" sz="3000" dirty="0" err="1">
                    <a:effectLst/>
                    <a:latin typeface="Times New Roman" charset="0"/>
                    <a:ea typeface="Times New Roman" charset="0"/>
                  </a:rPr>
                  <a:t>là</a:t>
                </a:r>
                <a:r>
                  <a:rPr lang="en-US" sz="3000" dirty="0">
                    <a:effectLst/>
                    <a:latin typeface="Times New Roman" charset="0"/>
                    <a:ea typeface="Times New Roman" charset="0"/>
                  </a:rPr>
                  <a:t> "q, r </a:t>
                </a:r>
                <a:r>
                  <a:rPr lang="en-US" sz="3000" dirty="0" err="1">
                    <a:effectLst/>
                    <a:latin typeface="Times New Roman" charset="0"/>
                    <a:ea typeface="Times New Roman" charset="0"/>
                  </a:rPr>
                  <a:t>phần</a:t>
                </a:r>
                <a:r>
                  <a:rPr lang="en-US" sz="3000" dirty="0">
                    <a:effectLst/>
                    <a:latin typeface="Times New Roman" charset="0"/>
                    <a:ea typeface="Times New Roman" charset="0"/>
                  </a:rPr>
                  <a:t> b".</a:t>
                </a:r>
                <a:r>
                  <a:rPr lang="en-US" sz="3000" dirty="0">
                    <a:effectLst/>
                  </a:rPr>
                  <a:t/>
                </a:r>
                <a:endParaRPr lang="en-US" sz="3000" dirty="0"/>
              </a:p>
              <a:p>
                <a:pPr algn="ctr"/>
                <a:endParaRPr lang="en-US" sz="3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78" y="4330439"/>
                <a:ext cx="9986650" cy="1171859"/>
              </a:xfrm>
              <a:prstGeom prst="rect">
                <a:avLst/>
              </a:prstGeom>
              <a:blipFill rotWithShape="0">
                <a:blip r:embed="rId3"/>
                <a:stretch>
                  <a:fillRect t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2612948" y="5175396"/>
                <a:ext cx="7199792" cy="66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Ta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gọi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q</m:t>
                    </m:r>
                  </m:oMath>
                </a14:m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phần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nguyên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𝑟</m:t>
                        </m:r>
                      </m:num>
                      <m:den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𝑏</m:t>
                        </m:r>
                      </m:den>
                    </m:f>
                    <m:r>
                      <a:rPr lang="vi-VN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là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phần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phân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48" y="5175396"/>
                <a:ext cx="7199792" cy="668837"/>
              </a:xfrm>
              <a:prstGeom prst="rect">
                <a:avLst/>
              </a:prstGeom>
              <a:blipFill rotWithShape="0">
                <a:blip r:embed="rId4"/>
                <a:stretch>
                  <a:fillRect t="-272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682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/>
      <p:bldP spid="19" grpId="0" build="p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1077</TotalTime>
  <Words>585</Words>
  <Application>Microsoft Office PowerPoint</Application>
  <PresentationFormat>Custom</PresentationFormat>
  <Paragraphs>211</Paragraphs>
  <Slides>32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3_Office Theme</vt:lpstr>
      <vt:lpstr>Savon</vt:lpstr>
      <vt:lpstr>HỖN SỐ</vt:lpstr>
      <vt:lpstr>KHỞI ĐỘNG:</vt:lpstr>
      <vt:lpstr>KHỞI ĐỘNG:</vt:lpstr>
      <vt:lpstr>KHỞI ĐỘNG:</vt:lpstr>
      <vt:lpstr>KHỞI ĐỘNG:</vt:lpstr>
      <vt:lpstr>Slide 6</vt:lpstr>
      <vt:lpstr>Slide 7</vt:lpstr>
      <vt:lpstr>Ví dụ 1:</vt:lpstr>
      <vt:lpstr>1. Hỗn số</vt:lpstr>
      <vt:lpstr>Thực Hành 1</vt:lpstr>
      <vt:lpstr>2. ĐỔI HỖN SỐ RA PHÂN SỐ</vt:lpstr>
      <vt:lpstr>VÍ DỤ 2: (SGK/tr25)</vt:lpstr>
      <vt:lpstr>Thực Hành 2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TRẮC NGHIỆM  CỦNG CỐ</vt:lpstr>
      <vt:lpstr>Slide 24</vt:lpstr>
      <vt:lpstr>Slide 25</vt:lpstr>
      <vt:lpstr>Slide 26</vt:lpstr>
      <vt:lpstr>Slide 27</vt:lpstr>
      <vt:lpstr>Slide 28</vt:lpstr>
      <vt:lpstr>VẬN DỤNG: Bài tập 4 (SGK/tr25)</vt:lpstr>
      <vt:lpstr>VẬN DỤNG: Bài tập 4 (SGK/tr25)</vt:lpstr>
      <vt:lpstr>VẬN DỤNG: Bài tập 4 (SGK/tr25)</vt:lpstr>
      <vt:lpstr>HƯỚNG DẪN VỀ NHÀ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nkimhuan@gmail.com</dc:creator>
  <cp:lastModifiedBy>Windows User</cp:lastModifiedBy>
  <cp:revision>70</cp:revision>
  <dcterms:created xsi:type="dcterms:W3CDTF">2021-07-12T10:15:44Z</dcterms:created>
  <dcterms:modified xsi:type="dcterms:W3CDTF">2025-04-25T01:33:31Z</dcterms:modified>
</cp:coreProperties>
</file>