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1.svg" ContentType="image/svg+xml"/>
  <Override PartName="/ppt/media/image2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3"/>
    <p:sldMasterId id="2147483679" r:id="rId4"/>
  </p:sldMasterIdLst>
  <p:notesMasterIdLst>
    <p:notesMasterId r:id="rId9"/>
  </p:notesMasterIdLst>
  <p:sldIdLst>
    <p:sldId id="303" r:id="rId5"/>
    <p:sldId id="304" r:id="rId6"/>
    <p:sldId id="306" r:id="rId7"/>
    <p:sldId id="312" r:id="rId8"/>
    <p:sldId id="257" r:id="rId10"/>
    <p:sldId id="259" r:id="rId11"/>
    <p:sldId id="266" r:id="rId12"/>
    <p:sldId id="263" r:id="rId13"/>
    <p:sldId id="258" r:id="rId14"/>
    <p:sldId id="307" r:id="rId15"/>
    <p:sldId id="309" r:id="rId16"/>
    <p:sldId id="366" r:id="rId17"/>
    <p:sldId id="368" r:id="rId18"/>
    <p:sldId id="308" r:id="rId19"/>
    <p:sldId id="265" r:id="rId20"/>
    <p:sldId id="369" r:id="rId21"/>
    <p:sldId id="371" r:id="rId22"/>
    <p:sldId id="373" r:id="rId23"/>
    <p:sldId id="275" r:id="rId24"/>
    <p:sldId id="271" r:id="rId25"/>
    <p:sldId id="268" r:id="rId26"/>
    <p:sldId id="260" r:id="rId27"/>
    <p:sldId id="310" r:id="rId28"/>
    <p:sldId id="311" r:id="rId29"/>
    <p:sldId id="269" r:id="rId30"/>
    <p:sldId id="267" r:id="rId31"/>
    <p:sldId id="374" r:id="rId32"/>
    <p:sldId id="375" r:id="rId33"/>
    <p:sldId id="376" r:id="rId34"/>
    <p:sldId id="261" r:id="rId35"/>
    <p:sldId id="377" r:id="rId36"/>
    <p:sldId id="378" r:id="rId37"/>
    <p:sldId id="313" r:id="rId38"/>
    <p:sldId id="379" r:id="rId39"/>
    <p:sldId id="380" r:id="rId40"/>
    <p:sldId id="381" r:id="rId41"/>
    <p:sldId id="283" r:id="rId42"/>
    <p:sldId id="383" r:id="rId43"/>
    <p:sldId id="384" r:id="rId44"/>
    <p:sldId id="385" r:id="rId45"/>
    <p:sldId id="394" r:id="rId46"/>
    <p:sldId id="395" r:id="rId47"/>
    <p:sldId id="396" r:id="rId48"/>
    <p:sldId id="397" r:id="rId49"/>
    <p:sldId id="386" r:id="rId50"/>
    <p:sldId id="387" r:id="rId51"/>
    <p:sldId id="388" r:id="rId52"/>
    <p:sldId id="389" r:id="rId53"/>
    <p:sldId id="393" r:id="rId54"/>
    <p:sldId id="390" r:id="rId55"/>
    <p:sldId id="391" r:id="rId56"/>
    <p:sldId id="392" r:id="rId57"/>
    <p:sldId id="398" r:id="rId58"/>
    <p:sldId id="399" r:id="rId59"/>
    <p:sldId id="400" r:id="rId60"/>
    <p:sldId id="280" r:id="rId61"/>
    <p:sldId id="282" r:id="rId62"/>
    <p:sldId id="285" r:id="rId63"/>
    <p:sldId id="286" r:id="rId64"/>
    <p:sldId id="287" r:id="rId65"/>
    <p:sldId id="401" r:id="rId66"/>
    <p:sldId id="288" r:id="rId67"/>
    <p:sldId id="402" r:id="rId68"/>
    <p:sldId id="264" r:id="rId69"/>
    <p:sldId id="353" r:id="rId70"/>
    <p:sldId id="354" r:id="rId71"/>
    <p:sldId id="355" r:id="rId72"/>
    <p:sldId id="356" r:id="rId73"/>
    <p:sldId id="357" r:id="rId74"/>
    <p:sldId id="358" r:id="rId75"/>
    <p:sldId id="359" r:id="rId76"/>
    <p:sldId id="360" r:id="rId77"/>
    <p:sldId id="361" r:id="rId78"/>
    <p:sldId id="362" r:id="rId79"/>
    <p:sldId id="363" r:id="rId80"/>
    <p:sldId id="364" r:id="rId81"/>
    <p:sldId id="365" r:id="rId82"/>
  </p:sldIdLst>
  <p:sldSz cx="9144000" cy="5143500" type="screen16x9"/>
  <p:notesSz cx="6858000" cy="9144000"/>
  <p:embeddedFontLst>
    <p:embeddedFont>
      <p:font typeface="Barlow" panose="00000500000000000000"/>
      <p:regular r:id="rId86"/>
    </p:embeddedFont>
    <p:embeddedFont>
      <p:font typeface="Lato" panose="020F0502020204030203"/>
      <p:regular r:id="rId87"/>
    </p:embeddedFont>
    <p:embeddedFont>
      <p:font typeface="Fredoka One" panose="02000000000000000000"/>
      <p:regular r:id="rId88"/>
    </p:embeddedFont>
    <p:embeddedFont>
      <p:font typeface="Abhaya Libre" panose="02000503000000000000"/>
      <p:regular r:id="rId89"/>
    </p:embeddedFont>
    <p:embeddedFont>
      <p:font typeface="Montserrat" panose="00000500000000000000"/>
      <p:regular r:id="rId90"/>
    </p:embeddedFont>
    <p:embeddedFont>
      <p:font typeface="Roboto Black" panose="02000000000000000000" pitchFamily="2" charset="0"/>
      <p:bold r:id="rId91"/>
    </p:embeddedFont>
    <p:embeddedFont>
      <p:font typeface="Barlow" panose="00000500000000000000" pitchFamily="2" charset="-93"/>
      <p:regular r:id="rId92"/>
      <p:bold r:id="rId93"/>
      <p:italic r:id="rId94"/>
      <p:boldItalic r:id="rId95"/>
    </p:embeddedFont>
    <p:embeddedFont>
      <p:font typeface="#9Slide03 Arima Madurai Black" panose="00000A00000000000000" pitchFamily="2" charset="-93"/>
      <p:bold r:id="rId96"/>
    </p:embeddedFont>
    <p:embeddedFont>
      <p:font typeface="Patua One" panose="020B0604020202020204"/>
      <p:regular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FCF"/>
    <a:srgbClr val="F4ECE3"/>
    <a:srgbClr val="FFCD2F"/>
    <a:srgbClr val="E36414"/>
    <a:srgbClr val="0B5394"/>
    <a:srgbClr val="EE7214"/>
    <a:srgbClr val="FC6736"/>
    <a:srgbClr val="FFC727"/>
    <a:srgbClr val="2E2723"/>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FF10DAE-EC59-4599-AB1C-FA6E69E3DE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56" autoAdjust="0"/>
  </p:normalViewPr>
  <p:slideViewPr>
    <p:cSldViewPr snapToGrid="0">
      <p:cViewPr varScale="1">
        <p:scale>
          <a:sx n="103" d="100"/>
          <a:sy n="103" d="100"/>
        </p:scale>
        <p:origin x="87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7" Type="http://schemas.openxmlformats.org/officeDocument/2006/relationships/font" Target="fonts/font12.fntdata"/><Relationship Id="rId96" Type="http://schemas.openxmlformats.org/officeDocument/2006/relationships/font" Target="fonts/font11.fntdata"/><Relationship Id="rId95" Type="http://schemas.openxmlformats.org/officeDocument/2006/relationships/font" Target="fonts/font10.fntdata"/><Relationship Id="rId94" Type="http://schemas.openxmlformats.org/officeDocument/2006/relationships/font" Target="fonts/font9.fntdata"/><Relationship Id="rId93" Type="http://schemas.openxmlformats.org/officeDocument/2006/relationships/font" Target="fonts/font8.fntdata"/><Relationship Id="rId92" Type="http://schemas.openxmlformats.org/officeDocument/2006/relationships/font" Target="fonts/font7.fntdata"/><Relationship Id="rId91" Type="http://schemas.openxmlformats.org/officeDocument/2006/relationships/font" Target="fonts/font6.fntdata"/><Relationship Id="rId90" Type="http://schemas.openxmlformats.org/officeDocument/2006/relationships/font" Target="fonts/font5.fntdata"/><Relationship Id="rId9" Type="http://schemas.openxmlformats.org/officeDocument/2006/relationships/notesMaster" Target="notesMasters/notesMaster1.xml"/><Relationship Id="rId89" Type="http://schemas.openxmlformats.org/officeDocument/2006/relationships/font" Target="fonts/font4.fntdata"/><Relationship Id="rId88" Type="http://schemas.openxmlformats.org/officeDocument/2006/relationships/font" Target="fonts/font3.fntdata"/><Relationship Id="rId87" Type="http://schemas.openxmlformats.org/officeDocument/2006/relationships/font" Target="fonts/font2.fntdata"/><Relationship Id="rId86" Type="http://schemas.openxmlformats.org/officeDocument/2006/relationships/font" Target="fonts/font1.fntdata"/><Relationship Id="rId85" Type="http://schemas.openxmlformats.org/officeDocument/2006/relationships/tableStyles" Target="tableStyles.xml"/><Relationship Id="rId84" Type="http://schemas.openxmlformats.org/officeDocument/2006/relationships/viewProps" Target="viewProps.xml"/><Relationship Id="rId83" Type="http://schemas.openxmlformats.org/officeDocument/2006/relationships/presProps" Target="presProps.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4.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10"/>
        <p:cNvGrpSpPr/>
        <p:nvPr/>
      </p:nvGrpSpPr>
      <p:grpSpPr>
        <a:xfrm>
          <a:off x="0" y="0"/>
          <a:ext cx="0" cy="0"/>
          <a:chOff x="0" y="0"/>
          <a:chExt cx="0" cy="0"/>
        </a:xfrm>
      </p:grpSpPr>
      <p:sp>
        <p:nvSpPr>
          <p:cNvPr id="511" name="Google Shape;511;g152a7caf94b_1_1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52a7caf94b_1_1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80"/>
        <p:cNvGrpSpPr/>
        <p:nvPr/>
      </p:nvGrpSpPr>
      <p:grpSpPr>
        <a:xfrm>
          <a:off x="0" y="0"/>
          <a:ext cx="0" cy="0"/>
          <a:chOff x="0" y="0"/>
          <a:chExt cx="0" cy="0"/>
        </a:xfrm>
      </p:grpSpPr>
      <p:sp>
        <p:nvSpPr>
          <p:cNvPr id="481" name="Google Shape;481;g152a7caf94b_1_1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52a7caf94b_1_1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1"/>
        <p:cNvGrpSpPr/>
        <p:nvPr/>
      </p:nvGrpSpPr>
      <p:grpSpPr>
        <a:xfrm>
          <a:off x="0" y="0"/>
          <a:ext cx="0" cy="0"/>
          <a:chOff x="0" y="0"/>
          <a:chExt cx="0" cy="0"/>
        </a:xfrm>
      </p:grpSpPr>
      <p:sp>
        <p:nvSpPr>
          <p:cNvPr id="382" name="Google Shape;382;g2a73caace69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a73caace69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8"/>
        <p:cNvGrpSpPr/>
        <p:nvPr/>
      </p:nvGrpSpPr>
      <p:grpSpPr>
        <a:xfrm>
          <a:off x="0" y="0"/>
          <a:ext cx="0" cy="0"/>
          <a:chOff x="0" y="0"/>
          <a:chExt cx="0" cy="0"/>
        </a:xfrm>
      </p:grpSpPr>
      <p:sp>
        <p:nvSpPr>
          <p:cNvPr id="359" name="Google Shape;359;g152a7caf94b_1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52a7caf94b_1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6"/>
        <p:cNvGrpSpPr/>
        <p:nvPr/>
      </p:nvGrpSpPr>
      <p:grpSpPr>
        <a:xfrm>
          <a:off x="0" y="0"/>
          <a:ext cx="0" cy="0"/>
          <a:chOff x="0" y="0"/>
          <a:chExt cx="0" cy="0"/>
        </a:xfrm>
      </p:grpSpPr>
      <p:sp>
        <p:nvSpPr>
          <p:cNvPr id="467" name="Google Shape;467;g152a7caf94b_1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52a7caf94b_1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8"/>
        <p:cNvGrpSpPr/>
        <p:nvPr/>
      </p:nvGrpSpPr>
      <p:grpSpPr>
        <a:xfrm>
          <a:off x="0" y="0"/>
          <a:ext cx="0" cy="0"/>
          <a:chOff x="0" y="0"/>
          <a:chExt cx="0" cy="0"/>
        </a:xfrm>
      </p:grpSpPr>
      <p:sp>
        <p:nvSpPr>
          <p:cNvPr id="349" name="Google Shape;349;g2a73caace69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a73caace69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4"/>
        <p:cNvGrpSpPr/>
        <p:nvPr/>
      </p:nvGrpSpPr>
      <p:grpSpPr>
        <a:xfrm>
          <a:off x="0" y="0"/>
          <a:ext cx="0" cy="0"/>
          <a:chOff x="0" y="0"/>
          <a:chExt cx="0" cy="0"/>
        </a:xfrm>
      </p:grpSpPr>
      <p:sp>
        <p:nvSpPr>
          <p:cNvPr id="365" name="Google Shape;365;g1e5b87cefe7_0_1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e5b87cefe7_0_1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31"/>
        <p:cNvGrpSpPr/>
        <p:nvPr/>
      </p:nvGrpSpPr>
      <p:grpSpPr>
        <a:xfrm>
          <a:off x="0" y="0"/>
          <a:ext cx="0" cy="0"/>
          <a:chOff x="0" y="0"/>
          <a:chExt cx="0" cy="0"/>
        </a:xfrm>
      </p:grpSpPr>
      <p:sp>
        <p:nvSpPr>
          <p:cNvPr id="432" name="Google Shape;432;g152a7caf94b_1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52a7caf94b_1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26"/>
        <p:cNvGrpSpPr/>
        <p:nvPr/>
      </p:nvGrpSpPr>
      <p:grpSpPr>
        <a:xfrm>
          <a:off x="0" y="0"/>
          <a:ext cx="0" cy="0"/>
          <a:chOff x="0" y="0"/>
          <a:chExt cx="0" cy="0"/>
        </a:xfrm>
      </p:grpSpPr>
      <p:sp>
        <p:nvSpPr>
          <p:cNvPr id="627" name="Google Shape;627;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74"/>
        <p:cNvGrpSpPr/>
        <p:nvPr/>
      </p:nvGrpSpPr>
      <p:grpSpPr>
        <a:xfrm>
          <a:off x="0" y="0"/>
          <a:ext cx="0" cy="0"/>
          <a:chOff x="0" y="0"/>
          <a:chExt cx="0" cy="0"/>
        </a:xfrm>
      </p:grpSpPr>
      <p:sp>
        <p:nvSpPr>
          <p:cNvPr id="675" name="Google Shape;675;g152a7caf94b_1_2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152a7caf94b_1_2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03"/>
        <p:cNvGrpSpPr/>
        <p:nvPr/>
      </p:nvGrpSpPr>
      <p:grpSpPr>
        <a:xfrm>
          <a:off x="0" y="0"/>
          <a:ext cx="0" cy="0"/>
          <a:chOff x="0" y="0"/>
          <a:chExt cx="0" cy="0"/>
        </a:xfrm>
      </p:grpSpPr>
      <p:sp>
        <p:nvSpPr>
          <p:cNvPr id="704" name="Google Shape;704;g152a7caf94b_1_1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52a7caf94b_1_1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23"/>
        <p:cNvGrpSpPr/>
        <p:nvPr/>
      </p:nvGrpSpPr>
      <p:grpSpPr>
        <a:xfrm>
          <a:off x="0" y="0"/>
          <a:ext cx="0" cy="0"/>
          <a:chOff x="0" y="0"/>
          <a:chExt cx="0" cy="0"/>
        </a:xfrm>
      </p:grpSpPr>
      <p:sp>
        <p:nvSpPr>
          <p:cNvPr id="724" name="Google Shape;724;g289a7b5e1d2_0_3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289a7b5e1d2_0_3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40"/>
        <p:cNvGrpSpPr/>
        <p:nvPr/>
      </p:nvGrpSpPr>
      <p:grpSpPr>
        <a:xfrm>
          <a:off x="0" y="0"/>
          <a:ext cx="0" cy="0"/>
          <a:chOff x="0" y="0"/>
          <a:chExt cx="0" cy="0"/>
        </a:xfrm>
      </p:grpSpPr>
      <p:sp>
        <p:nvSpPr>
          <p:cNvPr id="741" name="Google Shape;741;g28fd5cf930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28fd5cf930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4"/>
        <p:cNvGrpSpPr/>
        <p:nvPr/>
      </p:nvGrpSpPr>
      <p:grpSpPr>
        <a:xfrm>
          <a:off x="0" y="0"/>
          <a:ext cx="0" cy="0"/>
          <a:chOff x="0" y="0"/>
          <a:chExt cx="0" cy="0"/>
        </a:xfrm>
      </p:grpSpPr>
      <p:sp>
        <p:nvSpPr>
          <p:cNvPr id="405" name="Google Shape;405;g152a7caf94b_1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52a7caf94b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26"/>
        <p:cNvGrpSpPr/>
        <p:nvPr/>
      </p:nvGrpSpPr>
      <p:grpSpPr>
        <a:xfrm>
          <a:off x="0" y="0"/>
          <a:ext cx="0" cy="0"/>
          <a:chOff x="0" y="0"/>
          <a:chExt cx="0" cy="0"/>
        </a:xfrm>
      </p:grpSpPr>
      <p:sp>
        <p:nvSpPr>
          <p:cNvPr id="627" name="Google Shape;627;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9"/>
        <p:cNvGrpSpPr/>
        <p:nvPr/>
      </p:nvGrpSpPr>
      <p:grpSpPr>
        <a:xfrm>
          <a:off x="0" y="0"/>
          <a:ext cx="0" cy="0"/>
          <a:chOff x="0" y="0"/>
          <a:chExt cx="0" cy="0"/>
        </a:xfrm>
      </p:grpSpPr>
      <p:sp>
        <p:nvSpPr>
          <p:cNvPr id="760" name="Google Shape;760;g289a7b5e1d2_0_2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289a7b5e1d2_0_2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3"/>
        <p:cNvGrpSpPr/>
        <p:nvPr/>
      </p:nvGrpSpPr>
      <p:grpSpPr>
        <a:xfrm>
          <a:off x="0" y="0"/>
          <a:ext cx="0" cy="0"/>
          <a:chOff x="0" y="0"/>
          <a:chExt cx="0" cy="0"/>
        </a:xfrm>
      </p:grpSpPr>
      <p:sp>
        <p:nvSpPr>
          <p:cNvPr id="414" name="Google Shape;414;g157d03485c9_2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57d03485c9_2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8"/>
        <p:cNvGrpSpPr/>
        <p:nvPr/>
      </p:nvGrpSpPr>
      <p:grpSpPr>
        <a:xfrm>
          <a:off x="0" y="0"/>
          <a:ext cx="0" cy="0"/>
          <a:chOff x="0" y="0"/>
          <a:chExt cx="0" cy="0"/>
        </a:xfrm>
      </p:grpSpPr>
      <p:sp>
        <p:nvSpPr>
          <p:cNvPr id="359" name="Google Shape;359;g152a7caf94b_1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52a7caf94b_1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7"/>
        <p:cNvGrpSpPr/>
        <p:nvPr/>
      </p:nvGrpSpPr>
      <p:grpSpPr>
        <a:xfrm>
          <a:off x="0" y="0"/>
          <a:ext cx="0" cy="0"/>
          <a:chOff x="0" y="0"/>
          <a:chExt cx="0" cy="0"/>
        </a:xfrm>
      </p:grpSpPr>
      <p:sp>
        <p:nvSpPr>
          <p:cNvPr id="398" name="Google Shape;398;g152a7caf94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52a7caf9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20"/>
        <p:cNvGrpSpPr/>
        <p:nvPr/>
      </p:nvGrpSpPr>
      <p:grpSpPr>
        <a:xfrm>
          <a:off x="0" y="0"/>
          <a:ext cx="0" cy="0"/>
          <a:chOff x="0" y="0"/>
          <a:chExt cx="0" cy="0"/>
        </a:xfrm>
      </p:grpSpPr>
      <p:sp>
        <p:nvSpPr>
          <p:cNvPr id="421" name="Google Shape;421;g152a7caf94b_1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a7caf94b_1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8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44"/>
        <p:cNvGrpSpPr/>
        <p:nvPr/>
      </p:nvGrpSpPr>
      <p:grpSpPr>
        <a:xfrm>
          <a:off x="0" y="0"/>
          <a:ext cx="0" cy="0"/>
          <a:chOff x="0" y="0"/>
          <a:chExt cx="0" cy="0"/>
        </a:xfrm>
      </p:grpSpPr>
      <p:sp>
        <p:nvSpPr>
          <p:cNvPr id="45" name="Google Shape;45;p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46" name="Google Shape;46;p6"/>
          <p:cNvSpPr txBox="1">
            <a:spLocks noGrp="1"/>
          </p:cNvSpPr>
          <p:nvPr>
            <p:ph type="title"/>
          </p:nvPr>
        </p:nvSpPr>
        <p:spPr>
          <a:xfrm>
            <a:off x="713225" y="564025"/>
            <a:ext cx="7717500" cy="548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7" name="Google Shape;47;p6"/>
          <p:cNvSpPr/>
          <p:nvPr/>
        </p:nvSpPr>
        <p:spPr>
          <a:xfrm rot="2198472">
            <a:off x="-1540645" y="31893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8" name="Google Shape;48;p6"/>
          <p:cNvSpPr/>
          <p:nvPr/>
        </p:nvSpPr>
        <p:spPr>
          <a:xfrm rot="2198472">
            <a:off x="-1490570" y="30484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51" name="Google Shape;51;p7"/>
          <p:cNvSpPr txBox="1">
            <a:spLocks noGrp="1"/>
          </p:cNvSpPr>
          <p:nvPr>
            <p:ph type="subTitle" idx="1"/>
          </p:nvPr>
        </p:nvSpPr>
        <p:spPr>
          <a:xfrm>
            <a:off x="4252325" y="2780350"/>
            <a:ext cx="4044900" cy="102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52" name="Google Shape;52;p7"/>
          <p:cNvSpPr txBox="1">
            <a:spLocks noGrp="1"/>
          </p:cNvSpPr>
          <p:nvPr>
            <p:ph type="title"/>
          </p:nvPr>
        </p:nvSpPr>
        <p:spPr>
          <a:xfrm>
            <a:off x="4252325" y="980550"/>
            <a:ext cx="4044900" cy="183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2pPr>
            <a:lvl3pPr lvl="2"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3pPr>
            <a:lvl4pPr lvl="3"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4pPr>
            <a:lvl5pPr lvl="4"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5pPr>
            <a:lvl6pPr lvl="5"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6pPr>
            <a:lvl7pPr lvl="6"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7pPr>
            <a:lvl8pPr lvl="7"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8pPr>
            <a:lvl9pPr lvl="8"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9pPr>
          </a:lstStyle>
          <a:p/>
        </p:txBody>
      </p:sp>
      <p:sp>
        <p:nvSpPr>
          <p:cNvPr id="53" name="Google Shape;53;p7"/>
          <p:cNvSpPr>
            <a:spLocks noGrp="1"/>
          </p:cNvSpPr>
          <p:nvPr>
            <p:ph type="pic" idx="2"/>
          </p:nvPr>
        </p:nvSpPr>
        <p:spPr>
          <a:xfrm>
            <a:off x="713225" y="537150"/>
            <a:ext cx="2998500" cy="4069200"/>
          </a:xfrm>
          <a:prstGeom prst="roundRect">
            <a:avLst>
              <a:gd name="adj" fmla="val 16667"/>
            </a:avLst>
          </a:prstGeom>
          <a:noFill/>
          <a:ln>
            <a:noFill/>
          </a:ln>
        </p:spPr>
      </p:sp>
      <p:sp>
        <p:nvSpPr>
          <p:cNvPr id="54" name="Google Shape;54;p7"/>
          <p:cNvSpPr/>
          <p:nvPr/>
        </p:nvSpPr>
        <p:spPr>
          <a:xfrm rot="3314664">
            <a:off x="-3668798" y="173352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5" name="Google Shape;55;p7"/>
          <p:cNvSpPr/>
          <p:nvPr/>
        </p:nvSpPr>
        <p:spPr>
          <a:xfrm rot="3314664">
            <a:off x="-3463473" y="162415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6" name="Google Shape;56;p7"/>
          <p:cNvSpPr/>
          <p:nvPr/>
        </p:nvSpPr>
        <p:spPr>
          <a:xfrm flipH="1">
            <a:off x="5663995" y="-71892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7" name="Google Shape;57;p7"/>
          <p:cNvSpPr/>
          <p:nvPr/>
        </p:nvSpPr>
        <p:spPr>
          <a:xfrm flipH="1">
            <a:off x="5615295" y="-52417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8"/>
        <p:cNvGrpSpPr/>
        <p:nvPr/>
      </p:nvGrpSpPr>
      <p:grpSpPr>
        <a:xfrm>
          <a:off x="0" y="0"/>
          <a:ext cx="0" cy="0"/>
          <a:chOff x="0" y="0"/>
          <a:chExt cx="0" cy="0"/>
        </a:xfrm>
      </p:grpSpPr>
      <p:sp>
        <p:nvSpPr>
          <p:cNvPr id="59" name="Google Shape;59;p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60" name="Google Shape;60;p8"/>
          <p:cNvSpPr txBox="1">
            <a:spLocks noGrp="1"/>
          </p:cNvSpPr>
          <p:nvPr>
            <p:ph type="title"/>
          </p:nvPr>
        </p:nvSpPr>
        <p:spPr>
          <a:xfrm>
            <a:off x="834950" y="962100"/>
            <a:ext cx="3948300" cy="23331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5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1" name="Google Shape;61;p8"/>
          <p:cNvSpPr/>
          <p:nvPr/>
        </p:nvSpPr>
        <p:spPr>
          <a:xfrm rot="-2837483" flipH="1">
            <a:off x="4497079" y="2324046"/>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62" name="Google Shape;62;p8"/>
          <p:cNvSpPr/>
          <p:nvPr/>
        </p:nvSpPr>
        <p:spPr>
          <a:xfrm rot="-2837483" flipH="1">
            <a:off x="3980449" y="2427911"/>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4"/>
        <p:cNvGrpSpPr/>
        <p:nvPr/>
      </p:nvGrpSpPr>
      <p:grpSpPr>
        <a:xfrm>
          <a:off x="0" y="0"/>
          <a:ext cx="0" cy="0"/>
          <a:chOff x="0" y="0"/>
          <a:chExt cx="0" cy="0"/>
        </a:xfrm>
      </p:grpSpPr>
      <p:sp>
        <p:nvSpPr>
          <p:cNvPr id="85" name="Google Shape;85;p1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86" name="Google Shape;86;p13"/>
          <p:cNvSpPr txBox="1">
            <a:spLocks noGrp="1"/>
          </p:cNvSpPr>
          <p:nvPr>
            <p:ph type="title" hasCustomPrompt="1"/>
          </p:nvPr>
        </p:nvSpPr>
        <p:spPr>
          <a:xfrm flipH="1">
            <a:off x="713225"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7" name="Google Shape;87;p13"/>
          <p:cNvSpPr txBox="1">
            <a:spLocks noGrp="1"/>
          </p:cNvSpPr>
          <p:nvPr>
            <p:ph type="subTitle" idx="1"/>
          </p:nvPr>
        </p:nvSpPr>
        <p:spPr>
          <a:xfrm flipH="1">
            <a:off x="1406523"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88" name="Google Shape;88;p13"/>
          <p:cNvSpPr txBox="1">
            <a:spLocks noGrp="1"/>
          </p:cNvSpPr>
          <p:nvPr>
            <p:ph type="subTitle" idx="2"/>
          </p:nvPr>
        </p:nvSpPr>
        <p:spPr>
          <a:xfrm flipH="1">
            <a:off x="1406525" y="194227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89" name="Google Shape;89;p13"/>
          <p:cNvSpPr txBox="1">
            <a:spLocks noGrp="1"/>
          </p:cNvSpPr>
          <p:nvPr>
            <p:ph type="title" idx="3" hasCustomPrompt="1"/>
          </p:nvPr>
        </p:nvSpPr>
        <p:spPr>
          <a:xfrm flipH="1">
            <a:off x="713225"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0" name="Google Shape;90;p13"/>
          <p:cNvSpPr txBox="1">
            <a:spLocks noGrp="1"/>
          </p:cNvSpPr>
          <p:nvPr>
            <p:ph type="subTitle" idx="4"/>
          </p:nvPr>
        </p:nvSpPr>
        <p:spPr>
          <a:xfrm flipH="1">
            <a:off x="1406523"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91" name="Google Shape;91;p13"/>
          <p:cNvSpPr txBox="1">
            <a:spLocks noGrp="1"/>
          </p:cNvSpPr>
          <p:nvPr>
            <p:ph type="subTitle" idx="5"/>
          </p:nvPr>
        </p:nvSpPr>
        <p:spPr>
          <a:xfrm flipH="1">
            <a:off x="1406525"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92" name="Google Shape;92;p13"/>
          <p:cNvSpPr txBox="1">
            <a:spLocks noGrp="1"/>
          </p:cNvSpPr>
          <p:nvPr>
            <p:ph type="title" idx="6" hasCustomPrompt="1"/>
          </p:nvPr>
        </p:nvSpPr>
        <p:spPr>
          <a:xfrm>
            <a:off x="4898687"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3" name="Google Shape;93;p13"/>
          <p:cNvSpPr txBox="1">
            <a:spLocks noGrp="1"/>
          </p:cNvSpPr>
          <p:nvPr>
            <p:ph type="subTitle" idx="7"/>
          </p:nvPr>
        </p:nvSpPr>
        <p:spPr>
          <a:xfrm>
            <a:off x="5590375"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94" name="Google Shape;94;p13"/>
          <p:cNvSpPr txBox="1">
            <a:spLocks noGrp="1"/>
          </p:cNvSpPr>
          <p:nvPr>
            <p:ph type="subTitle" idx="8"/>
          </p:nvPr>
        </p:nvSpPr>
        <p:spPr>
          <a:xfrm>
            <a:off x="5590376" y="194228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95" name="Google Shape;95;p13"/>
          <p:cNvSpPr txBox="1">
            <a:spLocks noGrp="1"/>
          </p:cNvSpPr>
          <p:nvPr>
            <p:ph type="title" idx="9" hasCustomPrompt="1"/>
          </p:nvPr>
        </p:nvSpPr>
        <p:spPr>
          <a:xfrm>
            <a:off x="4898688"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6" name="Google Shape;96;p13"/>
          <p:cNvSpPr txBox="1">
            <a:spLocks noGrp="1"/>
          </p:cNvSpPr>
          <p:nvPr>
            <p:ph type="subTitle" idx="13"/>
          </p:nvPr>
        </p:nvSpPr>
        <p:spPr>
          <a:xfrm>
            <a:off x="5590375"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97" name="Google Shape;97;p13"/>
          <p:cNvSpPr txBox="1">
            <a:spLocks noGrp="1"/>
          </p:cNvSpPr>
          <p:nvPr>
            <p:ph type="subTitle" idx="14"/>
          </p:nvPr>
        </p:nvSpPr>
        <p:spPr>
          <a:xfrm>
            <a:off x="5590376"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98" name="Google Shape;98;p13"/>
          <p:cNvSpPr txBox="1">
            <a:spLocks noGrp="1"/>
          </p:cNvSpPr>
          <p:nvPr>
            <p:ph type="title" idx="15"/>
          </p:nvPr>
        </p:nvSpPr>
        <p:spPr>
          <a:xfrm>
            <a:off x="713250" y="560425"/>
            <a:ext cx="7717500" cy="551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panose="02000503000000000000"/>
              <a:buNone/>
              <a:defRPr>
                <a:solidFill>
                  <a:schemeClr val="dk2"/>
                </a:solidFill>
              </a:defRPr>
            </a:lvl1pPr>
            <a:lvl2pPr lvl="1"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2pPr>
            <a:lvl3pPr lvl="2"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3pPr>
            <a:lvl4pPr lvl="3"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4pPr>
            <a:lvl5pPr lvl="4"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5pPr>
            <a:lvl6pPr lvl="5"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6pPr>
            <a:lvl7pPr lvl="6"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7pPr>
            <a:lvl8pPr lvl="7"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8pPr>
            <a:lvl9pPr lvl="8"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9pPr>
          </a:lstStyle>
          <a:p/>
        </p:txBody>
      </p:sp>
      <p:sp>
        <p:nvSpPr>
          <p:cNvPr id="99" name="Google Shape;99;p13"/>
          <p:cNvSpPr/>
          <p:nvPr/>
        </p:nvSpPr>
        <p:spPr>
          <a:xfrm rot="-236501">
            <a:off x="4350173" y="363145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3"/>
          <p:cNvSpPr/>
          <p:nvPr/>
        </p:nvSpPr>
        <p:spPr>
          <a:xfrm rot="-236501">
            <a:off x="4259173" y="344790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
        <p:cNvGrpSpPr/>
        <p:nvPr/>
      </p:nvGrpSpPr>
      <p:grpSpPr>
        <a:xfrm>
          <a:off x="0" y="0"/>
          <a:ext cx="0" cy="0"/>
          <a:chOff x="0" y="0"/>
          <a:chExt cx="0" cy="0"/>
        </a:xfrm>
      </p:grpSpPr>
      <p:sp>
        <p:nvSpPr>
          <p:cNvPr id="102" name="Google Shape;102;p1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03" name="Google Shape;103;p14"/>
          <p:cNvSpPr txBox="1">
            <a:spLocks noGrp="1"/>
          </p:cNvSpPr>
          <p:nvPr>
            <p:ph type="title"/>
          </p:nvPr>
        </p:nvSpPr>
        <p:spPr>
          <a:xfrm>
            <a:off x="2364000" y="1838600"/>
            <a:ext cx="4416000" cy="13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p:txBody>
      </p:sp>
      <p:sp>
        <p:nvSpPr>
          <p:cNvPr id="104" name="Google Shape;104;p14"/>
          <p:cNvSpPr txBox="1">
            <a:spLocks noGrp="1"/>
          </p:cNvSpPr>
          <p:nvPr>
            <p:ph type="title" idx="2" hasCustomPrompt="1"/>
          </p:nvPr>
        </p:nvSpPr>
        <p:spPr>
          <a:xfrm>
            <a:off x="3818100" y="702475"/>
            <a:ext cx="1507800" cy="11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05" name="Google Shape;105;p14"/>
          <p:cNvSpPr txBox="1">
            <a:spLocks noGrp="1"/>
          </p:cNvSpPr>
          <p:nvPr>
            <p:ph type="subTitle" idx="1"/>
          </p:nvPr>
        </p:nvSpPr>
        <p:spPr>
          <a:xfrm>
            <a:off x="2364000" y="3253125"/>
            <a:ext cx="4416000" cy="41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p:txBody>
      </p:sp>
      <p:sp>
        <p:nvSpPr>
          <p:cNvPr id="106" name="Google Shape;106;p14"/>
          <p:cNvSpPr/>
          <p:nvPr/>
        </p:nvSpPr>
        <p:spPr>
          <a:xfrm>
            <a:off x="-830910" y="-6383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07" name="Google Shape;107;p14"/>
          <p:cNvSpPr/>
          <p:nvPr/>
        </p:nvSpPr>
        <p:spPr>
          <a:xfrm rot="3314664">
            <a:off x="-3974573" y="169120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08" name="Google Shape;108;p14"/>
          <p:cNvSpPr/>
          <p:nvPr/>
        </p:nvSpPr>
        <p:spPr>
          <a:xfrm>
            <a:off x="-678510" y="-4859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09" name="Google Shape;109;p14"/>
          <p:cNvSpPr/>
          <p:nvPr/>
        </p:nvSpPr>
        <p:spPr>
          <a:xfrm rot="3314664">
            <a:off x="-2530998" y="300777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0" name="Google Shape;110;p14"/>
          <p:cNvSpPr/>
          <p:nvPr/>
        </p:nvSpPr>
        <p:spPr>
          <a:xfrm rot="-6476828">
            <a:off x="5021213" y="-41731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1" name="Google Shape;111;p14"/>
          <p:cNvSpPr/>
          <p:nvPr/>
        </p:nvSpPr>
        <p:spPr>
          <a:xfrm rot="-6476828">
            <a:off x="4851863" y="-23316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26"/>
        <p:cNvGrpSpPr/>
        <p:nvPr/>
      </p:nvGrpSpPr>
      <p:grpSpPr>
        <a:xfrm>
          <a:off x="0" y="0"/>
          <a:ext cx="0" cy="0"/>
          <a:chOff x="0" y="0"/>
          <a:chExt cx="0" cy="0"/>
        </a:xfrm>
      </p:grpSpPr>
      <p:sp>
        <p:nvSpPr>
          <p:cNvPr id="127" name="Google Shape;127;p1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28" name="Google Shape;128;p17"/>
          <p:cNvSpPr txBox="1">
            <a:spLocks noGrp="1"/>
          </p:cNvSpPr>
          <p:nvPr>
            <p:ph type="title"/>
          </p:nvPr>
        </p:nvSpPr>
        <p:spPr>
          <a:xfrm>
            <a:off x="4297975" y="1124825"/>
            <a:ext cx="4132800" cy="133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75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9" name="Google Shape;129;p17"/>
          <p:cNvSpPr txBox="1">
            <a:spLocks noGrp="1"/>
          </p:cNvSpPr>
          <p:nvPr>
            <p:ph type="body" idx="1"/>
          </p:nvPr>
        </p:nvSpPr>
        <p:spPr>
          <a:xfrm>
            <a:off x="4297975" y="2461150"/>
            <a:ext cx="4132800" cy="713400"/>
          </a:xfrm>
          <a:prstGeom prst="rect">
            <a:avLst/>
          </a:prstGeom>
          <a:noFill/>
        </p:spPr>
        <p:txBody>
          <a:bodyPr spcFirstLastPara="1" wrap="square" lIns="91425" tIns="91425" rIns="91425" bIns="91425" anchor="t" anchorCtr="0">
            <a:noAutofit/>
          </a:bodyPr>
          <a:lstStyle>
            <a:lvl1pPr marL="457200" lvl="0" indent="-317500" algn="r" rtl="0">
              <a:spcBef>
                <a:spcPts val="0"/>
              </a:spcBef>
              <a:spcAft>
                <a:spcPts val="0"/>
              </a:spcAft>
              <a:buSzPts val="1400"/>
              <a:buFont typeface="Montserrat" panose="00000500000000000000"/>
              <a:buChar char="●"/>
              <a:defRPr/>
            </a:lvl1pPr>
            <a:lvl2pPr marL="914400" lvl="1"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2pPr>
            <a:lvl3pPr marL="1371600" lvl="2"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3pPr>
            <a:lvl4pPr marL="1828800" lvl="3"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4pPr>
            <a:lvl5pPr marL="2286000" lvl="4"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5pPr>
            <a:lvl6pPr marL="2743200" lvl="5"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6pPr>
            <a:lvl7pPr marL="3200400" lvl="6"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7pPr>
            <a:lvl8pPr marL="3657600" lvl="7"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8pPr>
            <a:lvl9pPr marL="4114800" lvl="8"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9pPr>
          </a:lstStyle>
          <a:p/>
        </p:txBody>
      </p:sp>
      <p:sp>
        <p:nvSpPr>
          <p:cNvPr id="130" name="Google Shape;130;p17"/>
          <p:cNvSpPr/>
          <p:nvPr/>
        </p:nvSpPr>
        <p:spPr>
          <a:xfrm rot="833831" flipH="1">
            <a:off x="-754632" y="310799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31" name="Google Shape;131;p17"/>
          <p:cNvSpPr/>
          <p:nvPr/>
        </p:nvSpPr>
        <p:spPr>
          <a:xfrm rot="1570406">
            <a:off x="-1127543" y="2963087"/>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9"/>
        <p:cNvGrpSpPr/>
        <p:nvPr/>
      </p:nvGrpSpPr>
      <p:grpSpPr>
        <a:xfrm>
          <a:off x="0" y="0"/>
          <a:ext cx="0" cy="0"/>
          <a:chOff x="0" y="0"/>
          <a:chExt cx="0" cy="0"/>
        </a:xfrm>
      </p:grpSpPr>
      <p:sp>
        <p:nvSpPr>
          <p:cNvPr id="140" name="Google Shape;140;p1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19"/>
          <p:cNvSpPr>
            <a:spLocks noGrp="1"/>
          </p:cNvSpPr>
          <p:nvPr>
            <p:ph type="pic" idx="2"/>
          </p:nvPr>
        </p:nvSpPr>
        <p:spPr>
          <a:xfrm>
            <a:off x="1511863" y="810900"/>
            <a:ext cx="2558100" cy="3401100"/>
          </a:xfrm>
          <a:prstGeom prst="rect">
            <a:avLst/>
          </a:prstGeom>
          <a:noFill/>
          <a:ln>
            <a:noFill/>
          </a:ln>
        </p:spPr>
      </p:sp>
      <p:sp>
        <p:nvSpPr>
          <p:cNvPr id="142" name="Google Shape;142;p19"/>
          <p:cNvSpPr txBox="1">
            <a:spLocks noGrp="1"/>
          </p:cNvSpPr>
          <p:nvPr>
            <p:ph type="subTitle" idx="1"/>
          </p:nvPr>
        </p:nvSpPr>
        <p:spPr>
          <a:xfrm>
            <a:off x="4504250" y="2216068"/>
            <a:ext cx="3451200" cy="110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143" name="Google Shape;143;p19"/>
          <p:cNvSpPr txBox="1">
            <a:spLocks noGrp="1"/>
          </p:cNvSpPr>
          <p:nvPr>
            <p:ph type="title"/>
          </p:nvPr>
        </p:nvSpPr>
        <p:spPr>
          <a:xfrm>
            <a:off x="4504263" y="1554325"/>
            <a:ext cx="3451200" cy="59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2pPr>
            <a:lvl3pPr lvl="2"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3pPr>
            <a:lvl4pPr lvl="3"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4pPr>
            <a:lvl5pPr lvl="4"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5pPr>
            <a:lvl6pPr lvl="5"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6pPr>
            <a:lvl7pPr lvl="6"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7pPr>
            <a:lvl8pPr lvl="7"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8pPr>
            <a:lvl9pPr lvl="8"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9pPr>
          </a:lstStyle>
          <a:p/>
        </p:txBody>
      </p:sp>
      <p:sp>
        <p:nvSpPr>
          <p:cNvPr id="144" name="Google Shape;144;p19"/>
          <p:cNvSpPr/>
          <p:nvPr/>
        </p:nvSpPr>
        <p:spPr>
          <a:xfrm rot="6310350" flipH="1">
            <a:off x="5292547" y="25001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45" name="Google Shape;145;p19"/>
          <p:cNvSpPr/>
          <p:nvPr/>
        </p:nvSpPr>
        <p:spPr>
          <a:xfrm rot="6310350" flipH="1">
            <a:off x="5161297" y="23417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3"/>
        <p:cNvGrpSpPr/>
        <p:nvPr/>
      </p:nvGrpSpPr>
      <p:grpSpPr>
        <a:xfrm>
          <a:off x="0" y="0"/>
          <a:ext cx="0" cy="0"/>
          <a:chOff x="0" y="0"/>
          <a:chExt cx="0" cy="0"/>
        </a:xfrm>
      </p:grpSpPr>
      <p:sp>
        <p:nvSpPr>
          <p:cNvPr id="154" name="Google Shape;154;p2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55" name="Google Shape;155;p21"/>
          <p:cNvSpPr txBox="1">
            <a:spLocks noGrp="1"/>
          </p:cNvSpPr>
          <p:nvPr>
            <p:ph type="title"/>
          </p:nvPr>
        </p:nvSpPr>
        <p:spPr>
          <a:xfrm>
            <a:off x="2360625" y="2791300"/>
            <a:ext cx="5967900" cy="402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p:txBody>
      </p:sp>
      <p:sp>
        <p:nvSpPr>
          <p:cNvPr id="156" name="Google Shape;156;p21"/>
          <p:cNvSpPr txBox="1">
            <a:spLocks noGrp="1"/>
          </p:cNvSpPr>
          <p:nvPr>
            <p:ph type="subTitle" idx="1"/>
          </p:nvPr>
        </p:nvSpPr>
        <p:spPr>
          <a:xfrm>
            <a:off x="2360625" y="1158250"/>
            <a:ext cx="5967900" cy="1310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p:txBody>
      </p:sp>
      <p:sp>
        <p:nvSpPr>
          <p:cNvPr id="157" name="Google Shape;157;p21"/>
          <p:cNvSpPr/>
          <p:nvPr/>
        </p:nvSpPr>
        <p:spPr>
          <a:xfrm rot="-6310350">
            <a:off x="-1833578" y="26248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58" name="Google Shape;158;p21"/>
          <p:cNvSpPr/>
          <p:nvPr/>
        </p:nvSpPr>
        <p:spPr>
          <a:xfrm rot="-6310350">
            <a:off x="-1702328" y="24664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9"/>
        <p:cNvGrpSpPr/>
        <p:nvPr/>
      </p:nvGrpSpPr>
      <p:grpSpPr>
        <a:xfrm>
          <a:off x="0" y="0"/>
          <a:ext cx="0" cy="0"/>
          <a:chOff x="0" y="0"/>
          <a:chExt cx="0" cy="0"/>
        </a:xfrm>
      </p:grpSpPr>
      <p:sp>
        <p:nvSpPr>
          <p:cNvPr id="160" name="Google Shape;160;p2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61" name="Google Shape;161;p2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2" name="Google Shape;162;p22"/>
          <p:cNvSpPr/>
          <p:nvPr/>
        </p:nvSpPr>
        <p:spPr>
          <a:xfrm rot="-8290481">
            <a:off x="-2383247" y="336372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22"/>
          <p:cNvSpPr/>
          <p:nvPr/>
        </p:nvSpPr>
        <p:spPr>
          <a:xfrm rot="-8290481">
            <a:off x="-2493322" y="304420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4"/>
        <p:cNvGrpSpPr/>
        <p:nvPr/>
      </p:nvGrpSpPr>
      <p:grpSpPr>
        <a:xfrm>
          <a:off x="0" y="0"/>
          <a:ext cx="0" cy="0"/>
          <a:chOff x="0" y="0"/>
          <a:chExt cx="0" cy="0"/>
        </a:xfrm>
      </p:grpSpPr>
      <p:sp>
        <p:nvSpPr>
          <p:cNvPr id="165" name="Google Shape;165;p2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66" name="Google Shape;166;p23"/>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7" name="Google Shape;167;p23"/>
          <p:cNvSpPr/>
          <p:nvPr/>
        </p:nvSpPr>
        <p:spPr>
          <a:xfrm flipH="1">
            <a:off x="5840146" y="-6335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68" name="Google Shape;168;p23"/>
          <p:cNvSpPr/>
          <p:nvPr/>
        </p:nvSpPr>
        <p:spPr>
          <a:xfrm flipH="1">
            <a:off x="5687746" y="-4811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1"/>
        <p:cNvGrpSpPr/>
        <p:nvPr/>
      </p:nvGrpSpPr>
      <p:grpSpPr>
        <a:xfrm>
          <a:off x="0" y="0"/>
          <a:ext cx="0" cy="0"/>
          <a:chOff x="0" y="0"/>
          <a:chExt cx="0" cy="0"/>
        </a:xfrm>
      </p:grpSpPr>
      <p:sp>
        <p:nvSpPr>
          <p:cNvPr id="102" name="Google Shape;102;p1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03" name="Google Shape;103;p14"/>
          <p:cNvSpPr txBox="1">
            <a:spLocks noGrp="1"/>
          </p:cNvSpPr>
          <p:nvPr>
            <p:ph type="title"/>
          </p:nvPr>
        </p:nvSpPr>
        <p:spPr>
          <a:xfrm>
            <a:off x="2364000" y="1838600"/>
            <a:ext cx="4416000" cy="13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p:txBody>
      </p:sp>
      <p:sp>
        <p:nvSpPr>
          <p:cNvPr id="104" name="Google Shape;104;p14"/>
          <p:cNvSpPr txBox="1">
            <a:spLocks noGrp="1"/>
          </p:cNvSpPr>
          <p:nvPr>
            <p:ph type="title" idx="2" hasCustomPrompt="1"/>
          </p:nvPr>
        </p:nvSpPr>
        <p:spPr>
          <a:xfrm>
            <a:off x="3818100" y="702475"/>
            <a:ext cx="1507800" cy="11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05" name="Google Shape;105;p14"/>
          <p:cNvSpPr txBox="1">
            <a:spLocks noGrp="1"/>
          </p:cNvSpPr>
          <p:nvPr>
            <p:ph type="subTitle" idx="1"/>
          </p:nvPr>
        </p:nvSpPr>
        <p:spPr>
          <a:xfrm>
            <a:off x="2364000" y="3253125"/>
            <a:ext cx="4416000" cy="41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p:txBody>
      </p:sp>
      <p:sp>
        <p:nvSpPr>
          <p:cNvPr id="106" name="Google Shape;106;p14"/>
          <p:cNvSpPr/>
          <p:nvPr/>
        </p:nvSpPr>
        <p:spPr>
          <a:xfrm>
            <a:off x="-830910" y="-6383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07" name="Google Shape;107;p14"/>
          <p:cNvSpPr/>
          <p:nvPr/>
        </p:nvSpPr>
        <p:spPr>
          <a:xfrm rot="3314664">
            <a:off x="-3974573" y="169120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08" name="Google Shape;108;p14"/>
          <p:cNvSpPr/>
          <p:nvPr/>
        </p:nvSpPr>
        <p:spPr>
          <a:xfrm>
            <a:off x="-678510" y="-4859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09" name="Google Shape;109;p14"/>
          <p:cNvSpPr/>
          <p:nvPr/>
        </p:nvSpPr>
        <p:spPr>
          <a:xfrm rot="3314664">
            <a:off x="-2530998" y="300777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0" name="Google Shape;110;p14"/>
          <p:cNvSpPr/>
          <p:nvPr/>
        </p:nvSpPr>
        <p:spPr>
          <a:xfrm rot="-6476828">
            <a:off x="5021213" y="-41731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1" name="Google Shape;111;p14"/>
          <p:cNvSpPr/>
          <p:nvPr/>
        </p:nvSpPr>
        <p:spPr>
          <a:xfrm rot="-6476828">
            <a:off x="4851863" y="-23316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92"/>
        <p:cNvGrpSpPr/>
        <p:nvPr/>
      </p:nvGrpSpPr>
      <p:grpSpPr>
        <a:xfrm>
          <a:off x="0" y="0"/>
          <a:ext cx="0" cy="0"/>
          <a:chOff x="0" y="0"/>
          <a:chExt cx="0" cy="0"/>
        </a:xfrm>
      </p:grpSpPr>
      <p:sp>
        <p:nvSpPr>
          <p:cNvPr id="193" name="Google Shape;193;p2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94" name="Google Shape;194;p2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5" name="Google Shape;195;p27"/>
          <p:cNvSpPr/>
          <p:nvPr/>
        </p:nvSpPr>
        <p:spPr>
          <a:xfrm rot="2509519">
            <a:off x="5702478" y="-199877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96" name="Google Shape;196;p27"/>
          <p:cNvSpPr/>
          <p:nvPr/>
        </p:nvSpPr>
        <p:spPr>
          <a:xfrm rot="2509519">
            <a:off x="5812553" y="-167924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7"/>
        <p:cNvGrpSpPr/>
        <p:nvPr/>
      </p:nvGrpSpPr>
      <p:grpSpPr>
        <a:xfrm>
          <a:off x="0" y="0"/>
          <a:ext cx="0" cy="0"/>
          <a:chOff x="0" y="0"/>
          <a:chExt cx="0" cy="0"/>
        </a:xfrm>
      </p:grpSpPr>
      <p:sp>
        <p:nvSpPr>
          <p:cNvPr id="198" name="Google Shape;198;p2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99" name="Google Shape;199;p28"/>
          <p:cNvSpPr txBox="1">
            <a:spLocks noGrp="1"/>
          </p:cNvSpPr>
          <p:nvPr>
            <p:ph type="title"/>
          </p:nvPr>
        </p:nvSpPr>
        <p:spPr>
          <a:xfrm>
            <a:off x="713225" y="539500"/>
            <a:ext cx="7196100" cy="67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0" name="Google Shape;200;p28"/>
          <p:cNvSpPr txBox="1">
            <a:spLocks noGrp="1"/>
          </p:cNvSpPr>
          <p:nvPr>
            <p:ph type="body" idx="1"/>
          </p:nvPr>
        </p:nvSpPr>
        <p:spPr>
          <a:xfrm>
            <a:off x="713225" y="1280825"/>
            <a:ext cx="7196100" cy="266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p:txBody>
      </p:sp>
      <p:sp>
        <p:nvSpPr>
          <p:cNvPr id="201" name="Google Shape;201;p28"/>
          <p:cNvSpPr/>
          <p:nvPr/>
        </p:nvSpPr>
        <p:spPr>
          <a:xfrm>
            <a:off x="6274560" y="313282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02" name="Google Shape;202;p28"/>
          <p:cNvSpPr/>
          <p:nvPr/>
        </p:nvSpPr>
        <p:spPr>
          <a:xfrm flipH="1">
            <a:off x="-908230" y="422350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03" name="Google Shape;203;p28"/>
          <p:cNvSpPr/>
          <p:nvPr/>
        </p:nvSpPr>
        <p:spPr>
          <a:xfrm>
            <a:off x="6194135" y="298227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04" name="Google Shape;204;p28"/>
          <p:cNvSpPr/>
          <p:nvPr/>
        </p:nvSpPr>
        <p:spPr>
          <a:xfrm flipH="1">
            <a:off x="-819355" y="403725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1"/>
        <p:cNvGrpSpPr/>
        <p:nvPr/>
      </p:nvGrpSpPr>
      <p:grpSpPr>
        <a:xfrm>
          <a:off x="0" y="0"/>
          <a:ext cx="0" cy="0"/>
          <a:chOff x="0" y="0"/>
          <a:chExt cx="0" cy="0"/>
        </a:xfrm>
      </p:grpSpPr>
      <p:sp>
        <p:nvSpPr>
          <p:cNvPr id="212" name="Google Shape;212;p3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p30"/>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4" name="Google Shape;214;p30"/>
          <p:cNvSpPr txBox="1">
            <a:spLocks noGrp="1"/>
          </p:cNvSpPr>
          <p:nvPr>
            <p:ph type="body" idx="1"/>
          </p:nvPr>
        </p:nvSpPr>
        <p:spPr>
          <a:xfrm>
            <a:off x="72002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p:txBody>
      </p:sp>
      <p:sp>
        <p:nvSpPr>
          <p:cNvPr id="215" name="Google Shape;215;p30"/>
          <p:cNvSpPr txBox="1">
            <a:spLocks noGrp="1"/>
          </p:cNvSpPr>
          <p:nvPr>
            <p:ph type="body" idx="2"/>
          </p:nvPr>
        </p:nvSpPr>
        <p:spPr>
          <a:xfrm>
            <a:off x="469487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p:txBody>
      </p:sp>
      <p:sp>
        <p:nvSpPr>
          <p:cNvPr id="216" name="Google Shape;216;p30"/>
          <p:cNvSpPr/>
          <p:nvPr/>
        </p:nvSpPr>
        <p:spPr>
          <a:xfrm rot="-833831">
            <a:off x="5383043" y="26089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17" name="Google Shape;217;p30"/>
          <p:cNvSpPr/>
          <p:nvPr/>
        </p:nvSpPr>
        <p:spPr>
          <a:xfrm rot="-833831">
            <a:off x="5323793" y="23803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8"/>
        <p:cNvGrpSpPr/>
        <p:nvPr/>
      </p:nvGrpSpPr>
      <p:grpSpPr>
        <a:xfrm>
          <a:off x="0" y="0"/>
          <a:ext cx="0" cy="0"/>
          <a:chOff x="0" y="0"/>
          <a:chExt cx="0" cy="0"/>
        </a:xfrm>
      </p:grpSpPr>
      <p:sp>
        <p:nvSpPr>
          <p:cNvPr id="219" name="Google Shape;219;p3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p31"/>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1" name="Google Shape;221;p31"/>
          <p:cNvSpPr txBox="1">
            <a:spLocks noGrp="1"/>
          </p:cNvSpPr>
          <p:nvPr>
            <p:ph type="title" idx="2" hasCustomPrompt="1"/>
          </p:nvPr>
        </p:nvSpPr>
        <p:spPr>
          <a:xfrm>
            <a:off x="3967388"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2" name="Google Shape;222;p31"/>
          <p:cNvSpPr txBox="1">
            <a:spLocks noGrp="1"/>
          </p:cNvSpPr>
          <p:nvPr>
            <p:ph type="title" idx="3" hasCustomPrompt="1"/>
          </p:nvPr>
        </p:nvSpPr>
        <p:spPr>
          <a:xfrm>
            <a:off x="13825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3" name="Google Shape;223;p31"/>
          <p:cNvSpPr txBox="1">
            <a:spLocks noGrp="1"/>
          </p:cNvSpPr>
          <p:nvPr>
            <p:ph type="subTitle" idx="1"/>
          </p:nvPr>
        </p:nvSpPr>
        <p:spPr>
          <a:xfrm>
            <a:off x="83400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24" name="Google Shape;224;p31"/>
          <p:cNvSpPr txBox="1">
            <a:spLocks noGrp="1"/>
          </p:cNvSpPr>
          <p:nvPr>
            <p:ph type="subTitle" idx="4"/>
          </p:nvPr>
        </p:nvSpPr>
        <p:spPr>
          <a:xfrm>
            <a:off x="83400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p:txBody>
      </p:sp>
      <p:sp>
        <p:nvSpPr>
          <p:cNvPr id="225" name="Google Shape;225;p31"/>
          <p:cNvSpPr txBox="1">
            <a:spLocks noGrp="1"/>
          </p:cNvSpPr>
          <p:nvPr>
            <p:ph type="subTitle" idx="5"/>
          </p:nvPr>
        </p:nvSpPr>
        <p:spPr>
          <a:xfrm>
            <a:off x="3449725"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26" name="Google Shape;226;p31"/>
          <p:cNvSpPr txBox="1">
            <a:spLocks noGrp="1"/>
          </p:cNvSpPr>
          <p:nvPr>
            <p:ph type="subTitle" idx="6"/>
          </p:nvPr>
        </p:nvSpPr>
        <p:spPr>
          <a:xfrm>
            <a:off x="3449725"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p:txBody>
      </p:sp>
      <p:sp>
        <p:nvSpPr>
          <p:cNvPr id="227" name="Google Shape;227;p31"/>
          <p:cNvSpPr txBox="1">
            <a:spLocks noGrp="1"/>
          </p:cNvSpPr>
          <p:nvPr>
            <p:ph type="subTitle" idx="7"/>
          </p:nvPr>
        </p:nvSpPr>
        <p:spPr>
          <a:xfrm>
            <a:off x="606545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28" name="Google Shape;228;p31"/>
          <p:cNvSpPr txBox="1">
            <a:spLocks noGrp="1"/>
          </p:cNvSpPr>
          <p:nvPr>
            <p:ph type="subTitle" idx="8"/>
          </p:nvPr>
        </p:nvSpPr>
        <p:spPr>
          <a:xfrm>
            <a:off x="606545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p:txBody>
      </p:sp>
      <p:sp>
        <p:nvSpPr>
          <p:cNvPr id="229" name="Google Shape;229;p31"/>
          <p:cNvSpPr txBox="1">
            <a:spLocks noGrp="1"/>
          </p:cNvSpPr>
          <p:nvPr>
            <p:ph type="title" idx="9" hasCustomPrompt="1"/>
          </p:nvPr>
        </p:nvSpPr>
        <p:spPr>
          <a:xfrm>
            <a:off x="65523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30" name="Google Shape;230;p31"/>
          <p:cNvSpPr/>
          <p:nvPr/>
        </p:nvSpPr>
        <p:spPr>
          <a:xfrm rot="-2509519" flipH="1">
            <a:off x="5674628" y="369212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31"/>
          <p:cNvSpPr/>
          <p:nvPr/>
        </p:nvSpPr>
        <p:spPr>
          <a:xfrm rot="-2509519" flipH="1">
            <a:off x="5628078" y="353685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32"/>
        <p:cNvGrpSpPr/>
        <p:nvPr/>
      </p:nvGrpSpPr>
      <p:grpSpPr>
        <a:xfrm>
          <a:off x="0" y="0"/>
          <a:ext cx="0" cy="0"/>
          <a:chOff x="0" y="0"/>
          <a:chExt cx="0" cy="0"/>
        </a:xfrm>
      </p:grpSpPr>
      <p:sp>
        <p:nvSpPr>
          <p:cNvPr id="233" name="Google Shape;233;p3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34" name="Google Shape;234;p32"/>
          <p:cNvSpPr txBox="1">
            <a:spLocks noGrp="1"/>
          </p:cNvSpPr>
          <p:nvPr>
            <p:ph type="subTitle" idx="1"/>
          </p:nvPr>
        </p:nvSpPr>
        <p:spPr>
          <a:xfrm>
            <a:off x="712027"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35" name="Google Shape;235;p32"/>
          <p:cNvSpPr txBox="1">
            <a:spLocks noGrp="1"/>
          </p:cNvSpPr>
          <p:nvPr>
            <p:ph type="subTitle" idx="2"/>
          </p:nvPr>
        </p:nvSpPr>
        <p:spPr>
          <a:xfrm>
            <a:off x="712025" y="2226499"/>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36" name="Google Shape;236;p32"/>
          <p:cNvSpPr txBox="1">
            <a:spLocks noGrp="1"/>
          </p:cNvSpPr>
          <p:nvPr>
            <p:ph type="subTitle" idx="3"/>
          </p:nvPr>
        </p:nvSpPr>
        <p:spPr>
          <a:xfrm>
            <a:off x="3329888"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37" name="Google Shape;237;p32"/>
          <p:cNvSpPr txBox="1">
            <a:spLocks noGrp="1"/>
          </p:cNvSpPr>
          <p:nvPr>
            <p:ph type="subTitle" idx="4"/>
          </p:nvPr>
        </p:nvSpPr>
        <p:spPr>
          <a:xfrm>
            <a:off x="3329887" y="2226500"/>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38" name="Google Shape;238;p32"/>
          <p:cNvSpPr txBox="1">
            <a:spLocks noGrp="1"/>
          </p:cNvSpPr>
          <p:nvPr>
            <p:ph type="subTitle" idx="5"/>
          </p:nvPr>
        </p:nvSpPr>
        <p:spPr>
          <a:xfrm>
            <a:off x="5947750"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39" name="Google Shape;239;p32"/>
          <p:cNvSpPr txBox="1">
            <a:spLocks noGrp="1"/>
          </p:cNvSpPr>
          <p:nvPr>
            <p:ph type="subTitle" idx="6"/>
          </p:nvPr>
        </p:nvSpPr>
        <p:spPr>
          <a:xfrm>
            <a:off x="5947750" y="2226501"/>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40" name="Google Shape;240;p3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1" name="Google Shape;241;p32"/>
          <p:cNvSpPr/>
          <p:nvPr/>
        </p:nvSpPr>
        <p:spPr>
          <a:xfrm>
            <a:off x="4023300" y="25578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42" name="Google Shape;242;p32"/>
          <p:cNvSpPr/>
          <p:nvPr/>
        </p:nvSpPr>
        <p:spPr>
          <a:xfrm>
            <a:off x="3678275" y="27843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55"/>
        <p:cNvGrpSpPr/>
        <p:nvPr/>
      </p:nvGrpSpPr>
      <p:grpSpPr>
        <a:xfrm>
          <a:off x="0" y="0"/>
          <a:ext cx="0" cy="0"/>
          <a:chOff x="0" y="0"/>
          <a:chExt cx="0" cy="0"/>
        </a:xfrm>
      </p:grpSpPr>
      <p:sp>
        <p:nvSpPr>
          <p:cNvPr id="256" name="Google Shape;256;p3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57" name="Google Shape;257;p3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8" name="Google Shape;258;p34"/>
          <p:cNvSpPr txBox="1">
            <a:spLocks noGrp="1"/>
          </p:cNvSpPr>
          <p:nvPr>
            <p:ph type="subTitle" idx="1"/>
          </p:nvPr>
        </p:nvSpPr>
        <p:spPr>
          <a:xfrm>
            <a:off x="713163" y="1320500"/>
            <a:ext cx="37902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59" name="Google Shape;259;p34"/>
          <p:cNvSpPr txBox="1">
            <a:spLocks noGrp="1"/>
          </p:cNvSpPr>
          <p:nvPr>
            <p:ph type="subTitle" idx="2"/>
          </p:nvPr>
        </p:nvSpPr>
        <p:spPr>
          <a:xfrm>
            <a:off x="713138" y="1705893"/>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60" name="Google Shape;260;p34"/>
          <p:cNvSpPr txBox="1">
            <a:spLocks noGrp="1"/>
          </p:cNvSpPr>
          <p:nvPr>
            <p:ph type="subTitle" idx="3"/>
          </p:nvPr>
        </p:nvSpPr>
        <p:spPr>
          <a:xfrm>
            <a:off x="713155" y="2805550"/>
            <a:ext cx="37902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61" name="Google Shape;261;p34"/>
          <p:cNvSpPr txBox="1">
            <a:spLocks noGrp="1"/>
          </p:cNvSpPr>
          <p:nvPr>
            <p:ph type="subTitle" idx="4"/>
          </p:nvPr>
        </p:nvSpPr>
        <p:spPr>
          <a:xfrm>
            <a:off x="713138" y="3190945"/>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62" name="Google Shape;262;p34"/>
          <p:cNvSpPr txBox="1">
            <a:spLocks noGrp="1"/>
          </p:cNvSpPr>
          <p:nvPr>
            <p:ph type="subTitle" idx="5"/>
          </p:nvPr>
        </p:nvSpPr>
        <p:spPr>
          <a:xfrm>
            <a:off x="4640954" y="1320500"/>
            <a:ext cx="37899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63" name="Google Shape;263;p34"/>
          <p:cNvSpPr txBox="1">
            <a:spLocks noGrp="1"/>
          </p:cNvSpPr>
          <p:nvPr>
            <p:ph type="subTitle" idx="6"/>
          </p:nvPr>
        </p:nvSpPr>
        <p:spPr>
          <a:xfrm>
            <a:off x="4640537" y="1705876"/>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64" name="Google Shape;264;p34"/>
          <p:cNvSpPr txBox="1">
            <a:spLocks noGrp="1"/>
          </p:cNvSpPr>
          <p:nvPr>
            <p:ph type="subTitle" idx="7"/>
          </p:nvPr>
        </p:nvSpPr>
        <p:spPr>
          <a:xfrm>
            <a:off x="4640554" y="2806622"/>
            <a:ext cx="37899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65" name="Google Shape;265;p34"/>
          <p:cNvSpPr txBox="1">
            <a:spLocks noGrp="1"/>
          </p:cNvSpPr>
          <p:nvPr>
            <p:ph type="subTitle" idx="8"/>
          </p:nvPr>
        </p:nvSpPr>
        <p:spPr>
          <a:xfrm>
            <a:off x="4640537" y="3190925"/>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66" name="Google Shape;266;p34"/>
          <p:cNvSpPr/>
          <p:nvPr/>
        </p:nvSpPr>
        <p:spPr>
          <a:xfrm rot="10800000" flipH="1">
            <a:off x="-1056325" y="396068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67" name="Google Shape;267;p34"/>
          <p:cNvSpPr/>
          <p:nvPr/>
        </p:nvSpPr>
        <p:spPr>
          <a:xfrm rot="10800000" flipH="1">
            <a:off x="-427675" y="414483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273"/>
        <p:cNvGrpSpPr/>
        <p:nvPr/>
      </p:nvGrpSpPr>
      <p:grpSpPr>
        <a:xfrm>
          <a:off x="0" y="0"/>
          <a:ext cx="0" cy="0"/>
          <a:chOff x="0" y="0"/>
          <a:chExt cx="0" cy="0"/>
        </a:xfrm>
      </p:grpSpPr>
      <p:sp>
        <p:nvSpPr>
          <p:cNvPr id="274" name="Google Shape;274;p3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75" name="Google Shape;275;p36"/>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6" name="Google Shape;276;p36"/>
          <p:cNvSpPr/>
          <p:nvPr/>
        </p:nvSpPr>
        <p:spPr>
          <a:xfrm rot="-457579" flipH="1">
            <a:off x="5034045" y="4311895"/>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77" name="Google Shape;277;p36"/>
          <p:cNvSpPr/>
          <p:nvPr/>
        </p:nvSpPr>
        <p:spPr>
          <a:xfrm rot="-457579" flipH="1">
            <a:off x="4949222" y="4188713"/>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278"/>
        <p:cNvGrpSpPr/>
        <p:nvPr/>
      </p:nvGrpSpPr>
      <p:grpSpPr>
        <a:xfrm>
          <a:off x="0" y="0"/>
          <a:ext cx="0" cy="0"/>
          <a:chOff x="0" y="0"/>
          <a:chExt cx="0" cy="0"/>
        </a:xfrm>
      </p:grpSpPr>
      <p:sp>
        <p:nvSpPr>
          <p:cNvPr id="279" name="Google Shape;279;p3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80" name="Google Shape;280;p3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1" name="Google Shape;281;p37"/>
          <p:cNvSpPr/>
          <p:nvPr/>
        </p:nvSpPr>
        <p:spPr>
          <a:xfrm rot="-457579" flipH="1">
            <a:off x="-3506705" y="4669870"/>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2" name="Google Shape;282;p37"/>
          <p:cNvSpPr/>
          <p:nvPr/>
        </p:nvSpPr>
        <p:spPr>
          <a:xfrm rot="-457579" flipH="1">
            <a:off x="-3443353" y="4546688"/>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37"/>
          <p:cNvSpPr/>
          <p:nvPr/>
        </p:nvSpPr>
        <p:spPr>
          <a:xfrm rot="9465600" flipH="1">
            <a:off x="6023401" y="-1731053"/>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4" name="Google Shape;284;p37"/>
          <p:cNvSpPr/>
          <p:nvPr/>
        </p:nvSpPr>
        <p:spPr>
          <a:xfrm rot="9465600" flipH="1">
            <a:off x="6015208" y="-1569158"/>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00"/>
        <p:cNvGrpSpPr/>
        <p:nvPr/>
      </p:nvGrpSpPr>
      <p:grpSpPr>
        <a:xfrm>
          <a:off x="0" y="0"/>
          <a:ext cx="0" cy="0"/>
          <a:chOff x="0" y="0"/>
          <a:chExt cx="0" cy="0"/>
        </a:xfrm>
      </p:grpSpPr>
      <p:sp>
        <p:nvSpPr>
          <p:cNvPr id="301" name="Google Shape;301;p3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02" name="Google Shape;302;p39"/>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3" name="Google Shape;303;p39"/>
          <p:cNvSpPr txBox="1">
            <a:spLocks noGrp="1"/>
          </p:cNvSpPr>
          <p:nvPr>
            <p:ph type="subTitle" idx="1"/>
          </p:nvPr>
        </p:nvSpPr>
        <p:spPr>
          <a:xfrm>
            <a:off x="5946550" y="3005919"/>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04" name="Google Shape;304;p39"/>
          <p:cNvSpPr txBox="1">
            <a:spLocks noGrp="1"/>
          </p:cNvSpPr>
          <p:nvPr>
            <p:ph type="subTitle" idx="2"/>
          </p:nvPr>
        </p:nvSpPr>
        <p:spPr>
          <a:xfrm>
            <a:off x="594655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05" name="Google Shape;305;p39"/>
          <p:cNvSpPr txBox="1">
            <a:spLocks noGrp="1"/>
          </p:cNvSpPr>
          <p:nvPr>
            <p:ph type="subTitle" idx="3"/>
          </p:nvPr>
        </p:nvSpPr>
        <p:spPr>
          <a:xfrm>
            <a:off x="5946550" y="1672036"/>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06" name="Google Shape;306;p39"/>
          <p:cNvSpPr txBox="1">
            <a:spLocks noGrp="1"/>
          </p:cNvSpPr>
          <p:nvPr>
            <p:ph type="subTitle" idx="4"/>
          </p:nvPr>
        </p:nvSpPr>
        <p:spPr>
          <a:xfrm>
            <a:off x="3329875" y="1356800"/>
            <a:ext cx="2483100" cy="371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07" name="Google Shape;307;p39"/>
          <p:cNvSpPr txBox="1">
            <a:spLocks noGrp="1"/>
          </p:cNvSpPr>
          <p:nvPr>
            <p:ph type="subTitle" idx="5"/>
          </p:nvPr>
        </p:nvSpPr>
        <p:spPr>
          <a:xfrm>
            <a:off x="3329875" y="1672030"/>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08" name="Google Shape;308;p39"/>
          <p:cNvSpPr txBox="1">
            <a:spLocks noGrp="1"/>
          </p:cNvSpPr>
          <p:nvPr>
            <p:ph type="subTitle" idx="6"/>
          </p:nvPr>
        </p:nvSpPr>
        <p:spPr>
          <a:xfrm>
            <a:off x="71320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09" name="Google Shape;309;p39"/>
          <p:cNvSpPr txBox="1">
            <a:spLocks noGrp="1"/>
          </p:cNvSpPr>
          <p:nvPr>
            <p:ph type="subTitle" idx="7"/>
          </p:nvPr>
        </p:nvSpPr>
        <p:spPr>
          <a:xfrm>
            <a:off x="713200" y="167202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0" name="Google Shape;310;p39"/>
          <p:cNvSpPr txBox="1">
            <a:spLocks noGrp="1"/>
          </p:cNvSpPr>
          <p:nvPr>
            <p:ph type="subTitle" idx="8"/>
          </p:nvPr>
        </p:nvSpPr>
        <p:spPr>
          <a:xfrm>
            <a:off x="713200" y="3005921"/>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11" name="Google Shape;311;p39"/>
          <p:cNvSpPr txBox="1">
            <a:spLocks noGrp="1"/>
          </p:cNvSpPr>
          <p:nvPr>
            <p:ph type="subTitle" idx="9"/>
          </p:nvPr>
        </p:nvSpPr>
        <p:spPr>
          <a:xfrm>
            <a:off x="3329875" y="3005918"/>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12" name="Google Shape;312;p39"/>
          <p:cNvSpPr txBox="1">
            <a:spLocks noGrp="1"/>
          </p:cNvSpPr>
          <p:nvPr>
            <p:ph type="subTitle" idx="13"/>
          </p:nvPr>
        </p:nvSpPr>
        <p:spPr>
          <a:xfrm>
            <a:off x="5946550" y="332115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3" name="Google Shape;313;p39"/>
          <p:cNvSpPr txBox="1">
            <a:spLocks noGrp="1"/>
          </p:cNvSpPr>
          <p:nvPr>
            <p:ph type="subTitle" idx="14"/>
          </p:nvPr>
        </p:nvSpPr>
        <p:spPr>
          <a:xfrm>
            <a:off x="713200" y="3321157"/>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4" name="Google Shape;314;p39"/>
          <p:cNvSpPr txBox="1">
            <a:spLocks noGrp="1"/>
          </p:cNvSpPr>
          <p:nvPr>
            <p:ph type="subTitle" idx="15"/>
          </p:nvPr>
        </p:nvSpPr>
        <p:spPr>
          <a:xfrm>
            <a:off x="3329875" y="3321153"/>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5" name="Google Shape;315;p39"/>
          <p:cNvSpPr/>
          <p:nvPr/>
        </p:nvSpPr>
        <p:spPr>
          <a:xfrm rot="-7405642">
            <a:off x="6552582" y="-2353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16" name="Google Shape;316;p39"/>
          <p:cNvSpPr/>
          <p:nvPr/>
        </p:nvSpPr>
        <p:spPr>
          <a:xfrm rot="-7405642">
            <a:off x="6101732" y="-4052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6"/>
        <p:cNvGrpSpPr/>
        <p:nvPr/>
      </p:nvGrpSpPr>
      <p:grpSpPr>
        <a:xfrm>
          <a:off x="0" y="0"/>
          <a:ext cx="0" cy="0"/>
          <a:chOff x="0" y="0"/>
          <a:chExt cx="0" cy="0"/>
        </a:xfrm>
      </p:grpSpPr>
      <p:sp>
        <p:nvSpPr>
          <p:cNvPr id="327" name="Google Shape;327;p4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28" name="Google Shape;328;p41"/>
          <p:cNvSpPr/>
          <p:nvPr/>
        </p:nvSpPr>
        <p:spPr>
          <a:xfrm rot="-833831">
            <a:off x="3694106" y="32616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9" name="Google Shape;329;p41"/>
          <p:cNvSpPr/>
          <p:nvPr/>
        </p:nvSpPr>
        <p:spPr>
          <a:xfrm rot="-1570406" flipH="1">
            <a:off x="3535462" y="4035012"/>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326"/>
        <p:cNvGrpSpPr/>
        <p:nvPr/>
      </p:nvGrpSpPr>
      <p:grpSpPr>
        <a:xfrm>
          <a:off x="0" y="0"/>
          <a:ext cx="0" cy="0"/>
          <a:chOff x="0" y="0"/>
          <a:chExt cx="0" cy="0"/>
        </a:xfrm>
      </p:grpSpPr>
      <p:sp>
        <p:nvSpPr>
          <p:cNvPr id="327" name="Google Shape;327;p4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28" name="Google Shape;328;p41"/>
          <p:cNvSpPr/>
          <p:nvPr/>
        </p:nvSpPr>
        <p:spPr>
          <a:xfrm rot="-833831">
            <a:off x="3694106" y="32616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9" name="Google Shape;329;p41"/>
          <p:cNvSpPr/>
          <p:nvPr/>
        </p:nvSpPr>
        <p:spPr>
          <a:xfrm rot="-1570406" flipH="1">
            <a:off x="3535462" y="4035012"/>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sp>
        <p:nvSpPr>
          <p:cNvPr id="9" name="Google Shape;9;p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0" name="Google Shape;10;p2"/>
          <p:cNvSpPr txBox="1">
            <a:spLocks noGrp="1"/>
          </p:cNvSpPr>
          <p:nvPr>
            <p:ph type="ctrTitle"/>
          </p:nvPr>
        </p:nvSpPr>
        <p:spPr>
          <a:xfrm rot="-161">
            <a:off x="1364100" y="1780051"/>
            <a:ext cx="6415800" cy="1191600"/>
          </a:xfrm>
          <a:prstGeom prst="rect">
            <a:avLst/>
          </a:prstGeom>
          <a:noFill/>
        </p:spPr>
        <p:txBody>
          <a:bodyPr spcFirstLastPara="1" wrap="square" lIns="91425" tIns="91425" rIns="91425" bIns="91425" anchor="ctr" anchorCtr="0">
            <a:noAutofit/>
          </a:bodyPr>
          <a:lstStyle>
            <a:lvl1pPr lvl="0" algn="ctr">
              <a:lnSpc>
                <a:spcPct val="90000"/>
              </a:lnSpc>
              <a:spcBef>
                <a:spcPts val="0"/>
              </a:spcBef>
              <a:spcAft>
                <a:spcPts val="0"/>
              </a:spcAft>
              <a:buSzPts val="50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a:spLocks noGrp="1"/>
          </p:cNvSpPr>
          <p:nvPr>
            <p:ph type="subTitle" idx="1"/>
          </p:nvPr>
        </p:nvSpPr>
        <p:spPr>
          <a:xfrm>
            <a:off x="1364100" y="2928300"/>
            <a:ext cx="6415800" cy="435300"/>
          </a:xfrm>
          <a:prstGeom prst="rect">
            <a:avLst/>
          </a:prstGeom>
          <a:noFill/>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p:nvPr/>
        </p:nvSpPr>
        <p:spPr>
          <a:xfrm rot="9033220">
            <a:off x="-2795098" y="-81220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2"/>
          <p:cNvSpPr/>
          <p:nvPr/>
        </p:nvSpPr>
        <p:spPr>
          <a:xfrm rot="9033220">
            <a:off x="-2596948" y="-68562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 name="Google Shape;14;p2"/>
          <p:cNvGrpSpPr/>
          <p:nvPr/>
        </p:nvGrpSpPr>
        <p:grpSpPr>
          <a:xfrm>
            <a:off x="3616723" y="1276238"/>
            <a:ext cx="8273695" cy="6536814"/>
            <a:chOff x="3359173" y="1118863"/>
            <a:chExt cx="8273695" cy="6536814"/>
          </a:xfrm>
        </p:grpSpPr>
        <p:sp>
          <p:nvSpPr>
            <p:cNvPr id="15" name="Google Shape;15;p2"/>
            <p:cNvSpPr/>
            <p:nvPr/>
          </p:nvSpPr>
          <p:spPr>
            <a:xfrm rot="-1766780">
              <a:off x="3839127" y="2890349"/>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6" name="Google Shape;16;p2"/>
            <p:cNvSpPr/>
            <p:nvPr/>
          </p:nvSpPr>
          <p:spPr>
            <a:xfrm rot="-1766780">
              <a:off x="3640977" y="2763774"/>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7"/>
        <p:cNvGrpSpPr/>
        <p:nvPr/>
      </p:nvGrpSpPr>
      <p:grpSpPr>
        <a:xfrm>
          <a:off x="0" y="0"/>
          <a:ext cx="0" cy="0"/>
          <a:chOff x="0" y="0"/>
          <a:chExt cx="0" cy="0"/>
        </a:xfrm>
      </p:grpSpPr>
      <p:sp>
        <p:nvSpPr>
          <p:cNvPr id="28" name="Google Shape;28;p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9" name="Google Shape;29;p4"/>
          <p:cNvSpPr txBox="1">
            <a:spLocks noGrp="1"/>
          </p:cNvSpPr>
          <p:nvPr>
            <p:ph type="title"/>
          </p:nvPr>
        </p:nvSpPr>
        <p:spPr>
          <a:xfrm>
            <a:off x="1071900" y="736813"/>
            <a:ext cx="3842100" cy="1023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 name="Google Shape;30;p4"/>
          <p:cNvSpPr txBox="1">
            <a:spLocks noGrp="1"/>
          </p:cNvSpPr>
          <p:nvPr>
            <p:ph type="body" idx="1"/>
          </p:nvPr>
        </p:nvSpPr>
        <p:spPr>
          <a:xfrm>
            <a:off x="1071900" y="1995888"/>
            <a:ext cx="3842100" cy="20253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Chivo"/>
              <a:buChar char="●"/>
              <a:defRPr sz="1400"/>
            </a:lvl1pPr>
            <a:lvl2pPr marL="914400" lvl="1" indent="-323850">
              <a:spcBef>
                <a:spcPts val="0"/>
              </a:spcBef>
              <a:spcAft>
                <a:spcPts val="0"/>
              </a:spcAft>
              <a:buClr>
                <a:srgbClr val="434343"/>
              </a:buClr>
              <a:buSzPts val="1500"/>
              <a:buFont typeface="Roboto Condensed Light" panose="02000000000000000000"/>
              <a:buChar char="○"/>
              <a:defRPr/>
            </a:lvl2pPr>
            <a:lvl3pPr marL="1371600" lvl="2" indent="-323850">
              <a:spcBef>
                <a:spcPts val="0"/>
              </a:spcBef>
              <a:spcAft>
                <a:spcPts val="0"/>
              </a:spcAft>
              <a:buClr>
                <a:srgbClr val="434343"/>
              </a:buClr>
              <a:buSzPts val="1500"/>
              <a:buFont typeface="Roboto Condensed Light" panose="02000000000000000000"/>
              <a:buChar char="■"/>
              <a:defRPr/>
            </a:lvl3pPr>
            <a:lvl4pPr marL="1828800" lvl="3" indent="-323850">
              <a:spcBef>
                <a:spcPts val="0"/>
              </a:spcBef>
              <a:spcAft>
                <a:spcPts val="0"/>
              </a:spcAft>
              <a:buClr>
                <a:srgbClr val="434343"/>
              </a:buClr>
              <a:buSzPts val="1500"/>
              <a:buFont typeface="Roboto Condensed Light" panose="02000000000000000000"/>
              <a:buChar char="●"/>
              <a:defRPr/>
            </a:lvl4pPr>
            <a:lvl5pPr marL="2286000" lvl="4" indent="-323850">
              <a:spcBef>
                <a:spcPts val="0"/>
              </a:spcBef>
              <a:spcAft>
                <a:spcPts val="0"/>
              </a:spcAft>
              <a:buClr>
                <a:srgbClr val="434343"/>
              </a:buClr>
              <a:buSzPts val="1500"/>
              <a:buFont typeface="Roboto Condensed Light" panose="02000000000000000000"/>
              <a:buChar char="○"/>
              <a:defRPr/>
            </a:lvl5pPr>
            <a:lvl6pPr marL="2743200" lvl="5" indent="-323850">
              <a:spcBef>
                <a:spcPts val="0"/>
              </a:spcBef>
              <a:spcAft>
                <a:spcPts val="0"/>
              </a:spcAft>
              <a:buClr>
                <a:srgbClr val="434343"/>
              </a:buClr>
              <a:buSzPts val="1500"/>
              <a:buFont typeface="Roboto Condensed Light" panose="02000000000000000000"/>
              <a:buChar char="■"/>
              <a:defRPr/>
            </a:lvl6pPr>
            <a:lvl7pPr marL="3200400" lvl="6" indent="-323850">
              <a:spcBef>
                <a:spcPts val="0"/>
              </a:spcBef>
              <a:spcAft>
                <a:spcPts val="0"/>
              </a:spcAft>
              <a:buClr>
                <a:srgbClr val="434343"/>
              </a:buClr>
              <a:buSzPts val="1500"/>
              <a:buFont typeface="Roboto Condensed Light" panose="02000000000000000000"/>
              <a:buChar char="●"/>
              <a:defRPr/>
            </a:lvl7pPr>
            <a:lvl8pPr marL="3657600" lvl="7" indent="-323850">
              <a:spcBef>
                <a:spcPts val="0"/>
              </a:spcBef>
              <a:spcAft>
                <a:spcPts val="0"/>
              </a:spcAft>
              <a:buClr>
                <a:srgbClr val="434343"/>
              </a:buClr>
              <a:buSzPts val="1500"/>
              <a:buFont typeface="Roboto Condensed Light" panose="02000000000000000000"/>
              <a:buChar char="○"/>
              <a:defRPr/>
            </a:lvl8pPr>
            <a:lvl9pPr marL="4114800" lvl="8" indent="-323850">
              <a:spcBef>
                <a:spcPts val="0"/>
              </a:spcBef>
              <a:spcAft>
                <a:spcPts val="0"/>
              </a:spcAft>
              <a:buClr>
                <a:srgbClr val="434343"/>
              </a:buClr>
              <a:buSzPts val="1500"/>
              <a:buFont typeface="Roboto Condensed Light" panose="02000000000000000000"/>
              <a:buChar char="■"/>
              <a:defRPr/>
            </a:lvl9pPr>
          </a:lstStyle>
          <a:p/>
        </p:txBody>
      </p:sp>
      <p:sp>
        <p:nvSpPr>
          <p:cNvPr id="31" name="Google Shape;31;p4"/>
          <p:cNvSpPr/>
          <p:nvPr/>
        </p:nvSpPr>
        <p:spPr>
          <a:xfrm rot="-9033220" flipH="1">
            <a:off x="3209777" y="-144665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 name="Google Shape;32;p4"/>
          <p:cNvSpPr/>
          <p:nvPr/>
        </p:nvSpPr>
        <p:spPr>
          <a:xfrm rot="-9033220" flipH="1">
            <a:off x="3011627" y="-132007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33"/>
        <p:cNvGrpSpPr/>
        <p:nvPr/>
      </p:nvGrpSpPr>
      <p:grpSpPr>
        <a:xfrm>
          <a:off x="0" y="0"/>
          <a:ext cx="0" cy="0"/>
          <a:chOff x="0" y="0"/>
          <a:chExt cx="0" cy="0"/>
        </a:xfrm>
      </p:grpSpPr>
      <p:sp>
        <p:nvSpPr>
          <p:cNvPr id="34" name="Google Shape;34;p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5" name="Google Shape;35;p5"/>
          <p:cNvSpPr txBox="1">
            <a:spLocks noGrp="1"/>
          </p:cNvSpPr>
          <p:nvPr>
            <p:ph type="subTitle" idx="1"/>
          </p:nvPr>
        </p:nvSpPr>
        <p:spPr>
          <a:xfrm>
            <a:off x="1062712" y="2208071"/>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6" name="Google Shape;36;p5"/>
          <p:cNvSpPr txBox="1">
            <a:spLocks noGrp="1"/>
          </p:cNvSpPr>
          <p:nvPr>
            <p:ph type="subTitle" idx="2"/>
          </p:nvPr>
        </p:nvSpPr>
        <p:spPr>
          <a:xfrm>
            <a:off x="4825690" y="2208078"/>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7" name="Google Shape;37;p5"/>
          <p:cNvSpPr txBox="1">
            <a:spLocks noGrp="1"/>
          </p:cNvSpPr>
          <p:nvPr>
            <p:ph type="title"/>
          </p:nvPr>
        </p:nvSpPr>
        <p:spPr>
          <a:xfrm>
            <a:off x="1062712"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panose="02000000000000000000"/>
              <a:buNone/>
              <a:defRPr sz="2000"/>
            </a:lvl1pPr>
            <a:lvl2pPr lvl="1"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2pPr>
            <a:lvl3pPr lvl="2"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3pPr>
            <a:lvl4pPr lvl="3"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4pPr>
            <a:lvl5pPr lvl="4"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5pPr>
            <a:lvl6pPr lvl="5"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6pPr>
            <a:lvl7pPr lvl="6"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7pPr>
            <a:lvl8pPr lvl="7"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8pPr>
            <a:lvl9pPr lvl="8"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9pPr>
          </a:lstStyle>
          <a:p/>
        </p:txBody>
      </p:sp>
      <p:sp>
        <p:nvSpPr>
          <p:cNvPr id="38" name="Google Shape;38;p5"/>
          <p:cNvSpPr txBox="1">
            <a:spLocks noGrp="1"/>
          </p:cNvSpPr>
          <p:nvPr>
            <p:ph type="title" idx="3"/>
          </p:nvPr>
        </p:nvSpPr>
        <p:spPr>
          <a:xfrm>
            <a:off x="4825691"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panose="02000000000000000000"/>
              <a:buNone/>
              <a:defRPr sz="2000"/>
            </a:lvl1pPr>
            <a:lvl2pPr lvl="1"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2pPr>
            <a:lvl3pPr lvl="2"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3pPr>
            <a:lvl4pPr lvl="3"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4pPr>
            <a:lvl5pPr lvl="4"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5pPr>
            <a:lvl6pPr lvl="5"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6pPr>
            <a:lvl7pPr lvl="6"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7pPr>
            <a:lvl8pPr lvl="7"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8pPr>
            <a:lvl9pPr lvl="8"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9pPr>
          </a:lstStyle>
          <a:p/>
        </p:txBody>
      </p:sp>
      <p:sp>
        <p:nvSpPr>
          <p:cNvPr id="39" name="Google Shape;39;p5"/>
          <p:cNvSpPr txBox="1">
            <a:spLocks noGrp="1"/>
          </p:cNvSpPr>
          <p:nvPr>
            <p:ph type="title" idx="4"/>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0" name="Google Shape;40;p5"/>
          <p:cNvSpPr/>
          <p:nvPr/>
        </p:nvSpPr>
        <p:spPr>
          <a:xfrm rot="2509519">
            <a:off x="-891922" y="355617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1" name="Google Shape;41;p5"/>
          <p:cNvSpPr/>
          <p:nvPr/>
        </p:nvSpPr>
        <p:spPr>
          <a:xfrm rot="2509519">
            <a:off x="-845372" y="340090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2" name="Google Shape;42;p5"/>
          <p:cNvSpPr/>
          <p:nvPr/>
        </p:nvSpPr>
        <p:spPr>
          <a:xfrm rot="2509519">
            <a:off x="5176578" y="-238742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3" name="Google Shape;43;p5"/>
          <p:cNvSpPr/>
          <p:nvPr/>
        </p:nvSpPr>
        <p:spPr>
          <a:xfrm rot="2509519">
            <a:off x="5286653" y="-206789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44"/>
        <p:cNvGrpSpPr/>
        <p:nvPr/>
      </p:nvGrpSpPr>
      <p:grpSpPr>
        <a:xfrm>
          <a:off x="0" y="0"/>
          <a:ext cx="0" cy="0"/>
          <a:chOff x="0" y="0"/>
          <a:chExt cx="0" cy="0"/>
        </a:xfrm>
      </p:grpSpPr>
      <p:sp>
        <p:nvSpPr>
          <p:cNvPr id="45" name="Google Shape;45;p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46" name="Google Shape;46;p6"/>
          <p:cNvSpPr txBox="1">
            <a:spLocks noGrp="1"/>
          </p:cNvSpPr>
          <p:nvPr>
            <p:ph type="title"/>
          </p:nvPr>
        </p:nvSpPr>
        <p:spPr>
          <a:xfrm>
            <a:off x="713225" y="564025"/>
            <a:ext cx="7717500" cy="548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7" name="Google Shape;47;p6"/>
          <p:cNvSpPr/>
          <p:nvPr/>
        </p:nvSpPr>
        <p:spPr>
          <a:xfrm rot="2198472">
            <a:off x="-1540645" y="31893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8" name="Google Shape;48;p6"/>
          <p:cNvSpPr/>
          <p:nvPr/>
        </p:nvSpPr>
        <p:spPr>
          <a:xfrm rot="2198472">
            <a:off x="-1490570" y="30484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51" name="Google Shape;51;p7"/>
          <p:cNvSpPr txBox="1">
            <a:spLocks noGrp="1"/>
          </p:cNvSpPr>
          <p:nvPr>
            <p:ph type="subTitle" idx="1"/>
          </p:nvPr>
        </p:nvSpPr>
        <p:spPr>
          <a:xfrm>
            <a:off x="4252325" y="2780350"/>
            <a:ext cx="4044900" cy="102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52" name="Google Shape;52;p7"/>
          <p:cNvSpPr txBox="1">
            <a:spLocks noGrp="1"/>
          </p:cNvSpPr>
          <p:nvPr>
            <p:ph type="title"/>
          </p:nvPr>
        </p:nvSpPr>
        <p:spPr>
          <a:xfrm>
            <a:off x="4252325" y="980550"/>
            <a:ext cx="4044900" cy="183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2pPr>
            <a:lvl3pPr lvl="2"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3pPr>
            <a:lvl4pPr lvl="3"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4pPr>
            <a:lvl5pPr lvl="4"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5pPr>
            <a:lvl6pPr lvl="5"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6pPr>
            <a:lvl7pPr lvl="6"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7pPr>
            <a:lvl8pPr lvl="7"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8pPr>
            <a:lvl9pPr lvl="8"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9pPr>
          </a:lstStyle>
          <a:p/>
        </p:txBody>
      </p:sp>
      <p:sp>
        <p:nvSpPr>
          <p:cNvPr id="53" name="Google Shape;53;p7"/>
          <p:cNvSpPr>
            <a:spLocks noGrp="1"/>
          </p:cNvSpPr>
          <p:nvPr>
            <p:ph type="pic" idx="2"/>
          </p:nvPr>
        </p:nvSpPr>
        <p:spPr>
          <a:xfrm>
            <a:off x="713225" y="537150"/>
            <a:ext cx="2998500" cy="4069200"/>
          </a:xfrm>
          <a:prstGeom prst="roundRect">
            <a:avLst>
              <a:gd name="adj" fmla="val 16667"/>
            </a:avLst>
          </a:prstGeom>
          <a:noFill/>
          <a:ln>
            <a:noFill/>
          </a:ln>
        </p:spPr>
      </p:sp>
      <p:sp>
        <p:nvSpPr>
          <p:cNvPr id="54" name="Google Shape;54;p7"/>
          <p:cNvSpPr/>
          <p:nvPr/>
        </p:nvSpPr>
        <p:spPr>
          <a:xfrm rot="3314664">
            <a:off x="-3668798" y="173352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5" name="Google Shape;55;p7"/>
          <p:cNvSpPr/>
          <p:nvPr/>
        </p:nvSpPr>
        <p:spPr>
          <a:xfrm rot="3314664">
            <a:off x="-3463473" y="162415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6" name="Google Shape;56;p7"/>
          <p:cNvSpPr/>
          <p:nvPr/>
        </p:nvSpPr>
        <p:spPr>
          <a:xfrm flipH="1">
            <a:off x="5663995" y="-71892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7" name="Google Shape;57;p7"/>
          <p:cNvSpPr/>
          <p:nvPr/>
        </p:nvSpPr>
        <p:spPr>
          <a:xfrm flipH="1">
            <a:off x="5615295" y="-52417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
        <p:cNvGrpSpPr/>
        <p:nvPr/>
      </p:nvGrpSpPr>
      <p:grpSpPr>
        <a:xfrm>
          <a:off x="0" y="0"/>
          <a:ext cx="0" cy="0"/>
          <a:chOff x="0" y="0"/>
          <a:chExt cx="0" cy="0"/>
        </a:xfrm>
      </p:grpSpPr>
      <p:sp>
        <p:nvSpPr>
          <p:cNvPr id="73" name="Google Shape;73;p10"/>
          <p:cNvSpPr>
            <a:spLocks noGrp="1"/>
          </p:cNvSpPr>
          <p:nvPr>
            <p:ph type="pic" idx="2"/>
          </p:nvPr>
        </p:nvSpPr>
        <p:spPr>
          <a:xfrm>
            <a:off x="168800" y="160200"/>
            <a:ext cx="8826600" cy="4823100"/>
          </a:xfrm>
          <a:prstGeom prst="roundRect">
            <a:avLst>
              <a:gd name="adj" fmla="val 16667"/>
            </a:avLst>
          </a:prstGeom>
          <a:noFill/>
          <a:ln>
            <a:noFill/>
          </a:ln>
        </p:spPr>
      </p:sp>
      <p:sp>
        <p:nvSpPr>
          <p:cNvPr id="74" name="Google Shape;74;p10"/>
          <p:cNvSpPr txBox="1">
            <a:spLocks noGrp="1"/>
          </p:cNvSpPr>
          <p:nvPr>
            <p:ph type="body" idx="1"/>
          </p:nvPr>
        </p:nvSpPr>
        <p:spPr>
          <a:xfrm>
            <a:off x="713250" y="4046675"/>
            <a:ext cx="7717500" cy="561900"/>
          </a:xfrm>
          <a:prstGeom prst="rect">
            <a:avLst/>
          </a:prstGeom>
          <a:solidFill>
            <a:schemeClr val="lt1"/>
          </a:solid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400"/>
              <a:buNone/>
              <a:defRPr sz="3000" b="1">
                <a:latin typeface="Barlow" panose="00000500000000000000"/>
                <a:ea typeface="Barlow" panose="00000500000000000000"/>
                <a:cs typeface="Barlow" panose="00000500000000000000"/>
                <a:sym typeface="Barlow" panose="00000500000000000000"/>
              </a:defRPr>
            </a:lvl1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83"/>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4"/>
        <p:cNvGrpSpPr/>
        <p:nvPr/>
      </p:nvGrpSpPr>
      <p:grpSpPr>
        <a:xfrm>
          <a:off x="0" y="0"/>
          <a:ext cx="0" cy="0"/>
          <a:chOff x="0" y="0"/>
          <a:chExt cx="0" cy="0"/>
        </a:xfrm>
      </p:grpSpPr>
      <p:sp>
        <p:nvSpPr>
          <p:cNvPr id="85" name="Google Shape;85;p1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86" name="Google Shape;86;p13"/>
          <p:cNvSpPr txBox="1">
            <a:spLocks noGrp="1"/>
          </p:cNvSpPr>
          <p:nvPr>
            <p:ph type="title" hasCustomPrompt="1"/>
          </p:nvPr>
        </p:nvSpPr>
        <p:spPr>
          <a:xfrm flipH="1">
            <a:off x="713225"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7" name="Google Shape;87;p13"/>
          <p:cNvSpPr txBox="1">
            <a:spLocks noGrp="1"/>
          </p:cNvSpPr>
          <p:nvPr>
            <p:ph type="subTitle" idx="1"/>
          </p:nvPr>
        </p:nvSpPr>
        <p:spPr>
          <a:xfrm flipH="1">
            <a:off x="1406523"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88" name="Google Shape;88;p13"/>
          <p:cNvSpPr txBox="1">
            <a:spLocks noGrp="1"/>
          </p:cNvSpPr>
          <p:nvPr>
            <p:ph type="subTitle" idx="2"/>
          </p:nvPr>
        </p:nvSpPr>
        <p:spPr>
          <a:xfrm flipH="1">
            <a:off x="1406525" y="194227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89" name="Google Shape;89;p13"/>
          <p:cNvSpPr txBox="1">
            <a:spLocks noGrp="1"/>
          </p:cNvSpPr>
          <p:nvPr>
            <p:ph type="title" idx="3" hasCustomPrompt="1"/>
          </p:nvPr>
        </p:nvSpPr>
        <p:spPr>
          <a:xfrm flipH="1">
            <a:off x="713225"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0" name="Google Shape;90;p13"/>
          <p:cNvSpPr txBox="1">
            <a:spLocks noGrp="1"/>
          </p:cNvSpPr>
          <p:nvPr>
            <p:ph type="subTitle" idx="4"/>
          </p:nvPr>
        </p:nvSpPr>
        <p:spPr>
          <a:xfrm flipH="1">
            <a:off x="1406523"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91" name="Google Shape;91;p13"/>
          <p:cNvSpPr txBox="1">
            <a:spLocks noGrp="1"/>
          </p:cNvSpPr>
          <p:nvPr>
            <p:ph type="subTitle" idx="5"/>
          </p:nvPr>
        </p:nvSpPr>
        <p:spPr>
          <a:xfrm flipH="1">
            <a:off x="1406525"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92" name="Google Shape;92;p13"/>
          <p:cNvSpPr txBox="1">
            <a:spLocks noGrp="1"/>
          </p:cNvSpPr>
          <p:nvPr>
            <p:ph type="title" idx="6" hasCustomPrompt="1"/>
          </p:nvPr>
        </p:nvSpPr>
        <p:spPr>
          <a:xfrm>
            <a:off x="4898687"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3" name="Google Shape;93;p13"/>
          <p:cNvSpPr txBox="1">
            <a:spLocks noGrp="1"/>
          </p:cNvSpPr>
          <p:nvPr>
            <p:ph type="subTitle" idx="7"/>
          </p:nvPr>
        </p:nvSpPr>
        <p:spPr>
          <a:xfrm>
            <a:off x="5590375"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94" name="Google Shape;94;p13"/>
          <p:cNvSpPr txBox="1">
            <a:spLocks noGrp="1"/>
          </p:cNvSpPr>
          <p:nvPr>
            <p:ph type="subTitle" idx="8"/>
          </p:nvPr>
        </p:nvSpPr>
        <p:spPr>
          <a:xfrm>
            <a:off x="5590376" y="194228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95" name="Google Shape;95;p13"/>
          <p:cNvSpPr txBox="1">
            <a:spLocks noGrp="1"/>
          </p:cNvSpPr>
          <p:nvPr>
            <p:ph type="title" idx="9" hasCustomPrompt="1"/>
          </p:nvPr>
        </p:nvSpPr>
        <p:spPr>
          <a:xfrm>
            <a:off x="4898688"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6" name="Google Shape;96;p13"/>
          <p:cNvSpPr txBox="1">
            <a:spLocks noGrp="1"/>
          </p:cNvSpPr>
          <p:nvPr>
            <p:ph type="subTitle" idx="13"/>
          </p:nvPr>
        </p:nvSpPr>
        <p:spPr>
          <a:xfrm>
            <a:off x="5590375"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97" name="Google Shape;97;p13"/>
          <p:cNvSpPr txBox="1">
            <a:spLocks noGrp="1"/>
          </p:cNvSpPr>
          <p:nvPr>
            <p:ph type="subTitle" idx="14"/>
          </p:nvPr>
        </p:nvSpPr>
        <p:spPr>
          <a:xfrm>
            <a:off x="5590376"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98" name="Google Shape;98;p13"/>
          <p:cNvSpPr txBox="1">
            <a:spLocks noGrp="1"/>
          </p:cNvSpPr>
          <p:nvPr>
            <p:ph type="title" idx="15"/>
          </p:nvPr>
        </p:nvSpPr>
        <p:spPr>
          <a:xfrm>
            <a:off x="713250" y="560425"/>
            <a:ext cx="7717500" cy="551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panose="02000503000000000000"/>
              <a:buNone/>
              <a:defRPr>
                <a:solidFill>
                  <a:schemeClr val="dk2"/>
                </a:solidFill>
              </a:defRPr>
            </a:lvl1pPr>
            <a:lvl2pPr lvl="1"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2pPr>
            <a:lvl3pPr lvl="2"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3pPr>
            <a:lvl4pPr lvl="3"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4pPr>
            <a:lvl5pPr lvl="4"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5pPr>
            <a:lvl6pPr lvl="5"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6pPr>
            <a:lvl7pPr lvl="6"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7pPr>
            <a:lvl8pPr lvl="7"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8pPr>
            <a:lvl9pPr lvl="8"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9pPr>
          </a:lstStyle>
          <a:p/>
        </p:txBody>
      </p:sp>
      <p:sp>
        <p:nvSpPr>
          <p:cNvPr id="99" name="Google Shape;99;p13"/>
          <p:cNvSpPr/>
          <p:nvPr/>
        </p:nvSpPr>
        <p:spPr>
          <a:xfrm rot="-236501">
            <a:off x="4350173" y="363145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3"/>
          <p:cNvSpPr/>
          <p:nvPr/>
        </p:nvSpPr>
        <p:spPr>
          <a:xfrm rot="-236501">
            <a:off x="4259173" y="344790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2"/>
        <p:cNvGrpSpPr/>
        <p:nvPr/>
      </p:nvGrpSpPr>
      <p:grpSpPr>
        <a:xfrm>
          <a:off x="0" y="0"/>
          <a:ext cx="0" cy="0"/>
          <a:chOff x="0" y="0"/>
          <a:chExt cx="0" cy="0"/>
        </a:xfrm>
      </p:grpSpPr>
      <p:sp>
        <p:nvSpPr>
          <p:cNvPr id="113" name="Google Shape;113;p1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14" name="Google Shape;114;p15"/>
          <p:cNvSpPr txBox="1">
            <a:spLocks noGrp="1"/>
          </p:cNvSpPr>
          <p:nvPr>
            <p:ph type="title"/>
          </p:nvPr>
        </p:nvSpPr>
        <p:spPr>
          <a:xfrm>
            <a:off x="713225" y="1838600"/>
            <a:ext cx="2501100" cy="13980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p:txBody>
      </p:sp>
      <p:sp>
        <p:nvSpPr>
          <p:cNvPr id="115" name="Google Shape;115;p15"/>
          <p:cNvSpPr txBox="1">
            <a:spLocks noGrp="1"/>
          </p:cNvSpPr>
          <p:nvPr>
            <p:ph type="title" idx="2" hasCustomPrompt="1"/>
          </p:nvPr>
        </p:nvSpPr>
        <p:spPr>
          <a:xfrm>
            <a:off x="713225" y="691901"/>
            <a:ext cx="1491300" cy="111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16" name="Google Shape;116;p15"/>
          <p:cNvSpPr txBox="1">
            <a:spLocks noGrp="1"/>
          </p:cNvSpPr>
          <p:nvPr>
            <p:ph type="subTitle" idx="1"/>
          </p:nvPr>
        </p:nvSpPr>
        <p:spPr>
          <a:xfrm>
            <a:off x="713225" y="3395850"/>
            <a:ext cx="3925200" cy="41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117" name="Google Shape;117;p15"/>
          <p:cNvSpPr/>
          <p:nvPr/>
        </p:nvSpPr>
        <p:spPr>
          <a:xfrm rot="-9966169" flipH="1">
            <a:off x="3069681" y="-1465201"/>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8" name="Google Shape;118;p15"/>
          <p:cNvSpPr/>
          <p:nvPr/>
        </p:nvSpPr>
        <p:spPr>
          <a:xfrm rot="-9229594">
            <a:off x="3440212" y="-1105988"/>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19"/>
        <p:cNvGrpSpPr/>
        <p:nvPr/>
      </p:nvGrpSpPr>
      <p:grpSpPr>
        <a:xfrm>
          <a:off x="0" y="0"/>
          <a:ext cx="0" cy="0"/>
          <a:chOff x="0" y="0"/>
          <a:chExt cx="0" cy="0"/>
        </a:xfrm>
      </p:grpSpPr>
      <p:sp>
        <p:nvSpPr>
          <p:cNvPr id="120" name="Google Shape;120;p1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21" name="Google Shape;121;p16"/>
          <p:cNvSpPr txBox="1">
            <a:spLocks noGrp="1"/>
          </p:cNvSpPr>
          <p:nvPr>
            <p:ph type="title"/>
          </p:nvPr>
        </p:nvSpPr>
        <p:spPr>
          <a:xfrm>
            <a:off x="2323175" y="1004000"/>
            <a:ext cx="3576000" cy="12399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p:txBody>
      </p:sp>
      <p:sp>
        <p:nvSpPr>
          <p:cNvPr id="122" name="Google Shape;122;p16"/>
          <p:cNvSpPr txBox="1">
            <a:spLocks noGrp="1"/>
          </p:cNvSpPr>
          <p:nvPr>
            <p:ph type="title" idx="2" hasCustomPrompt="1"/>
          </p:nvPr>
        </p:nvSpPr>
        <p:spPr>
          <a:xfrm>
            <a:off x="713225" y="1004000"/>
            <a:ext cx="1223700" cy="1239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23" name="Google Shape;123;p16"/>
          <p:cNvSpPr txBox="1">
            <a:spLocks noGrp="1"/>
          </p:cNvSpPr>
          <p:nvPr>
            <p:ph type="subTitle" idx="1"/>
          </p:nvPr>
        </p:nvSpPr>
        <p:spPr>
          <a:xfrm>
            <a:off x="2323175" y="2243900"/>
            <a:ext cx="3576000" cy="419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124" name="Google Shape;124;p16"/>
          <p:cNvSpPr/>
          <p:nvPr/>
        </p:nvSpPr>
        <p:spPr>
          <a:xfrm rot="-833831">
            <a:off x="3351718" y="26317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25" name="Google Shape;125;p16"/>
          <p:cNvSpPr/>
          <p:nvPr/>
        </p:nvSpPr>
        <p:spPr>
          <a:xfrm rot="-833831">
            <a:off x="3292468" y="24031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330"/>
        <p:cNvGrpSpPr/>
        <p:nvPr/>
      </p:nvGrpSpPr>
      <p:grpSpPr>
        <a:xfrm>
          <a:off x="0" y="0"/>
          <a:ext cx="0" cy="0"/>
          <a:chOff x="0" y="0"/>
          <a:chExt cx="0" cy="0"/>
        </a:xfrm>
      </p:grpSpPr>
      <p:sp>
        <p:nvSpPr>
          <p:cNvPr id="331" name="Google Shape;331;p4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32" name="Google Shape;332;p42"/>
          <p:cNvSpPr/>
          <p:nvPr/>
        </p:nvSpPr>
        <p:spPr>
          <a:xfrm rot="368376">
            <a:off x="-1183762" y="-1884626"/>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33" name="Google Shape;333;p42"/>
          <p:cNvSpPr/>
          <p:nvPr/>
        </p:nvSpPr>
        <p:spPr>
          <a:xfrm rot="368376">
            <a:off x="-1136068" y="-1678049"/>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34" name="Google Shape;334;p42"/>
          <p:cNvSpPr/>
          <p:nvPr/>
        </p:nvSpPr>
        <p:spPr>
          <a:xfrm rot="368376">
            <a:off x="6567463" y="3220749"/>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35" name="Google Shape;335;p42"/>
          <p:cNvSpPr/>
          <p:nvPr/>
        </p:nvSpPr>
        <p:spPr>
          <a:xfrm rot="368376">
            <a:off x="6445832" y="3099226"/>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26"/>
        <p:cNvGrpSpPr/>
        <p:nvPr/>
      </p:nvGrpSpPr>
      <p:grpSpPr>
        <a:xfrm>
          <a:off x="0" y="0"/>
          <a:ext cx="0" cy="0"/>
          <a:chOff x="0" y="0"/>
          <a:chExt cx="0" cy="0"/>
        </a:xfrm>
      </p:grpSpPr>
      <p:sp>
        <p:nvSpPr>
          <p:cNvPr id="127" name="Google Shape;127;p1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28" name="Google Shape;128;p17"/>
          <p:cNvSpPr txBox="1">
            <a:spLocks noGrp="1"/>
          </p:cNvSpPr>
          <p:nvPr>
            <p:ph type="title"/>
          </p:nvPr>
        </p:nvSpPr>
        <p:spPr>
          <a:xfrm>
            <a:off x="4297975" y="1124825"/>
            <a:ext cx="4132800" cy="133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75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9" name="Google Shape;129;p17"/>
          <p:cNvSpPr txBox="1">
            <a:spLocks noGrp="1"/>
          </p:cNvSpPr>
          <p:nvPr>
            <p:ph type="body" idx="1"/>
          </p:nvPr>
        </p:nvSpPr>
        <p:spPr>
          <a:xfrm>
            <a:off x="4297975" y="2461150"/>
            <a:ext cx="4132800" cy="713400"/>
          </a:xfrm>
          <a:prstGeom prst="rect">
            <a:avLst/>
          </a:prstGeom>
          <a:noFill/>
        </p:spPr>
        <p:txBody>
          <a:bodyPr spcFirstLastPara="1" wrap="square" lIns="91425" tIns="91425" rIns="91425" bIns="91425" anchor="t" anchorCtr="0">
            <a:noAutofit/>
          </a:bodyPr>
          <a:lstStyle>
            <a:lvl1pPr marL="457200" lvl="0" indent="-317500" algn="r" rtl="0">
              <a:spcBef>
                <a:spcPts val="0"/>
              </a:spcBef>
              <a:spcAft>
                <a:spcPts val="0"/>
              </a:spcAft>
              <a:buSzPts val="1400"/>
              <a:buFont typeface="Montserrat" panose="00000500000000000000"/>
              <a:buChar char="●"/>
              <a:defRPr/>
            </a:lvl1pPr>
            <a:lvl2pPr marL="914400" lvl="1"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2pPr>
            <a:lvl3pPr marL="1371600" lvl="2"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3pPr>
            <a:lvl4pPr marL="1828800" lvl="3"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4pPr>
            <a:lvl5pPr marL="2286000" lvl="4"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5pPr>
            <a:lvl6pPr marL="2743200" lvl="5"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6pPr>
            <a:lvl7pPr marL="3200400" lvl="6"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7pPr>
            <a:lvl8pPr marL="3657600" lvl="7"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8pPr>
            <a:lvl9pPr marL="4114800" lvl="8"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9pPr>
          </a:lstStyle>
          <a:p/>
        </p:txBody>
      </p:sp>
      <p:sp>
        <p:nvSpPr>
          <p:cNvPr id="130" name="Google Shape;130;p17"/>
          <p:cNvSpPr/>
          <p:nvPr/>
        </p:nvSpPr>
        <p:spPr>
          <a:xfrm rot="833831" flipH="1">
            <a:off x="-754632" y="310799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31" name="Google Shape;131;p17"/>
          <p:cNvSpPr/>
          <p:nvPr/>
        </p:nvSpPr>
        <p:spPr>
          <a:xfrm rot="1570406">
            <a:off x="-1127543" y="2963087"/>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2"/>
        <p:cNvGrpSpPr/>
        <p:nvPr/>
      </p:nvGrpSpPr>
      <p:grpSpPr>
        <a:xfrm>
          <a:off x="0" y="0"/>
          <a:ext cx="0" cy="0"/>
          <a:chOff x="0" y="0"/>
          <a:chExt cx="0" cy="0"/>
        </a:xfrm>
      </p:grpSpPr>
      <p:sp>
        <p:nvSpPr>
          <p:cNvPr id="133" name="Google Shape;133;p18"/>
          <p:cNvSpPr/>
          <p:nvPr/>
        </p:nvSpPr>
        <p:spPr>
          <a:xfrm>
            <a:off x="16680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4" name="Google Shape;134;p18"/>
          <p:cNvSpPr>
            <a:spLocks noGrp="1"/>
          </p:cNvSpPr>
          <p:nvPr>
            <p:ph type="pic" idx="2"/>
          </p:nvPr>
        </p:nvSpPr>
        <p:spPr>
          <a:xfrm>
            <a:off x="5554650" y="776624"/>
            <a:ext cx="1723800" cy="3182100"/>
          </a:xfrm>
          <a:prstGeom prst="rect">
            <a:avLst/>
          </a:prstGeom>
          <a:noFill/>
          <a:ln>
            <a:noFill/>
          </a:ln>
        </p:spPr>
      </p:sp>
      <p:sp>
        <p:nvSpPr>
          <p:cNvPr id="135" name="Google Shape;135;p18"/>
          <p:cNvSpPr txBox="1">
            <a:spLocks noGrp="1"/>
          </p:cNvSpPr>
          <p:nvPr>
            <p:ph type="subTitle" idx="1"/>
          </p:nvPr>
        </p:nvSpPr>
        <p:spPr>
          <a:xfrm>
            <a:off x="1594073" y="2225933"/>
            <a:ext cx="3561000" cy="1076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p:txBody>
      </p:sp>
      <p:sp>
        <p:nvSpPr>
          <p:cNvPr id="136" name="Google Shape;136;p18"/>
          <p:cNvSpPr txBox="1">
            <a:spLocks noGrp="1"/>
          </p:cNvSpPr>
          <p:nvPr>
            <p:ph type="title"/>
          </p:nvPr>
        </p:nvSpPr>
        <p:spPr>
          <a:xfrm>
            <a:off x="1594086" y="1564188"/>
            <a:ext cx="3561000" cy="59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2pPr>
            <a:lvl3pPr lvl="2"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3pPr>
            <a:lvl4pPr lvl="3"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4pPr>
            <a:lvl5pPr lvl="4"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5pPr>
            <a:lvl6pPr lvl="5"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6pPr>
            <a:lvl7pPr lvl="6"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7pPr>
            <a:lvl8pPr lvl="7"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8pPr>
            <a:lvl9pPr lvl="8"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9pPr>
          </a:lstStyle>
          <a:p/>
        </p:txBody>
      </p:sp>
      <p:sp>
        <p:nvSpPr>
          <p:cNvPr id="137" name="Google Shape;137;p18"/>
          <p:cNvSpPr/>
          <p:nvPr/>
        </p:nvSpPr>
        <p:spPr>
          <a:xfrm rot="1113693" flipH="1">
            <a:off x="-1695540" y="3352427"/>
            <a:ext cx="6882780" cy="3240702"/>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38" name="Google Shape;138;p18"/>
          <p:cNvSpPr/>
          <p:nvPr/>
        </p:nvSpPr>
        <p:spPr>
          <a:xfrm rot="1113693" flipH="1">
            <a:off x="-1561157" y="3197789"/>
            <a:ext cx="6882780" cy="3240702"/>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9"/>
        <p:cNvGrpSpPr/>
        <p:nvPr/>
      </p:nvGrpSpPr>
      <p:grpSpPr>
        <a:xfrm>
          <a:off x="0" y="0"/>
          <a:ext cx="0" cy="0"/>
          <a:chOff x="0" y="0"/>
          <a:chExt cx="0" cy="0"/>
        </a:xfrm>
      </p:grpSpPr>
      <p:sp>
        <p:nvSpPr>
          <p:cNvPr id="140" name="Google Shape;140;p1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19"/>
          <p:cNvSpPr>
            <a:spLocks noGrp="1"/>
          </p:cNvSpPr>
          <p:nvPr>
            <p:ph type="pic" idx="2"/>
          </p:nvPr>
        </p:nvSpPr>
        <p:spPr>
          <a:xfrm>
            <a:off x="1511863" y="810900"/>
            <a:ext cx="2558100" cy="3401100"/>
          </a:xfrm>
          <a:prstGeom prst="rect">
            <a:avLst/>
          </a:prstGeom>
          <a:noFill/>
          <a:ln>
            <a:noFill/>
          </a:ln>
        </p:spPr>
      </p:sp>
      <p:sp>
        <p:nvSpPr>
          <p:cNvPr id="142" name="Google Shape;142;p19"/>
          <p:cNvSpPr txBox="1">
            <a:spLocks noGrp="1"/>
          </p:cNvSpPr>
          <p:nvPr>
            <p:ph type="subTitle" idx="1"/>
          </p:nvPr>
        </p:nvSpPr>
        <p:spPr>
          <a:xfrm>
            <a:off x="4504250" y="2216068"/>
            <a:ext cx="3451200" cy="110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143" name="Google Shape;143;p19"/>
          <p:cNvSpPr txBox="1">
            <a:spLocks noGrp="1"/>
          </p:cNvSpPr>
          <p:nvPr>
            <p:ph type="title"/>
          </p:nvPr>
        </p:nvSpPr>
        <p:spPr>
          <a:xfrm>
            <a:off x="4504263" y="1554325"/>
            <a:ext cx="3451200" cy="59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2pPr>
            <a:lvl3pPr lvl="2"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3pPr>
            <a:lvl4pPr lvl="3"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4pPr>
            <a:lvl5pPr lvl="4"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5pPr>
            <a:lvl6pPr lvl="5"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6pPr>
            <a:lvl7pPr lvl="6"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7pPr>
            <a:lvl8pPr lvl="7"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8pPr>
            <a:lvl9pPr lvl="8"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9pPr>
          </a:lstStyle>
          <a:p/>
        </p:txBody>
      </p:sp>
      <p:sp>
        <p:nvSpPr>
          <p:cNvPr id="144" name="Google Shape;144;p19"/>
          <p:cNvSpPr/>
          <p:nvPr/>
        </p:nvSpPr>
        <p:spPr>
          <a:xfrm rot="6310350" flipH="1">
            <a:off x="5292547" y="25001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45" name="Google Shape;145;p19"/>
          <p:cNvSpPr/>
          <p:nvPr/>
        </p:nvSpPr>
        <p:spPr>
          <a:xfrm rot="6310350" flipH="1">
            <a:off x="5161297" y="23417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46"/>
        <p:cNvGrpSpPr/>
        <p:nvPr/>
      </p:nvGrpSpPr>
      <p:grpSpPr>
        <a:xfrm>
          <a:off x="0" y="0"/>
          <a:ext cx="0" cy="0"/>
          <a:chOff x="0" y="0"/>
          <a:chExt cx="0" cy="0"/>
        </a:xfrm>
      </p:grpSpPr>
      <p:sp>
        <p:nvSpPr>
          <p:cNvPr id="147" name="Google Shape;147;p2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8" name="Google Shape;148;p20"/>
          <p:cNvSpPr txBox="1">
            <a:spLocks noGrp="1"/>
          </p:cNvSpPr>
          <p:nvPr>
            <p:ph type="subTitle" idx="1"/>
          </p:nvPr>
        </p:nvSpPr>
        <p:spPr>
          <a:xfrm>
            <a:off x="826330" y="2217099"/>
            <a:ext cx="3571200" cy="1210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p:txBody>
      </p:sp>
      <p:sp>
        <p:nvSpPr>
          <p:cNvPr id="149" name="Google Shape;149;p20"/>
          <p:cNvSpPr txBox="1">
            <a:spLocks noGrp="1"/>
          </p:cNvSpPr>
          <p:nvPr>
            <p:ph type="title"/>
          </p:nvPr>
        </p:nvSpPr>
        <p:spPr>
          <a:xfrm>
            <a:off x="826325" y="1553025"/>
            <a:ext cx="3571200" cy="595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2pPr>
            <a:lvl3pPr lvl="2"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3pPr>
            <a:lvl4pPr lvl="3"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4pPr>
            <a:lvl5pPr lvl="4"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5pPr>
            <a:lvl6pPr lvl="5"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6pPr>
            <a:lvl7pPr lvl="6"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7pPr>
            <a:lvl8pPr lvl="7"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8pPr>
            <a:lvl9pPr lvl="8"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9pPr>
          </a:lstStyle>
          <a:p/>
        </p:txBody>
      </p:sp>
      <p:sp>
        <p:nvSpPr>
          <p:cNvPr id="150" name="Google Shape;150;p20"/>
          <p:cNvSpPr>
            <a:spLocks noGrp="1"/>
          </p:cNvSpPr>
          <p:nvPr>
            <p:ph type="pic" idx="2"/>
          </p:nvPr>
        </p:nvSpPr>
        <p:spPr>
          <a:xfrm>
            <a:off x="4783925" y="1429775"/>
            <a:ext cx="3283800" cy="2020200"/>
          </a:xfrm>
          <a:prstGeom prst="rect">
            <a:avLst/>
          </a:prstGeom>
          <a:noFill/>
          <a:ln>
            <a:noFill/>
          </a:ln>
        </p:spPr>
      </p:sp>
      <p:sp>
        <p:nvSpPr>
          <p:cNvPr id="151" name="Google Shape;151;p20"/>
          <p:cNvSpPr/>
          <p:nvPr/>
        </p:nvSpPr>
        <p:spPr>
          <a:xfrm flipH="1">
            <a:off x="-1425865" y="313282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52" name="Google Shape;152;p20"/>
          <p:cNvSpPr/>
          <p:nvPr/>
        </p:nvSpPr>
        <p:spPr>
          <a:xfrm flipH="1">
            <a:off x="-1345440" y="298227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3"/>
        <p:cNvGrpSpPr/>
        <p:nvPr/>
      </p:nvGrpSpPr>
      <p:grpSpPr>
        <a:xfrm>
          <a:off x="0" y="0"/>
          <a:ext cx="0" cy="0"/>
          <a:chOff x="0" y="0"/>
          <a:chExt cx="0" cy="0"/>
        </a:xfrm>
      </p:grpSpPr>
      <p:sp>
        <p:nvSpPr>
          <p:cNvPr id="154" name="Google Shape;154;p2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55" name="Google Shape;155;p21"/>
          <p:cNvSpPr txBox="1">
            <a:spLocks noGrp="1"/>
          </p:cNvSpPr>
          <p:nvPr>
            <p:ph type="title"/>
          </p:nvPr>
        </p:nvSpPr>
        <p:spPr>
          <a:xfrm>
            <a:off x="2360625" y="2791300"/>
            <a:ext cx="5967900" cy="402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p:txBody>
      </p:sp>
      <p:sp>
        <p:nvSpPr>
          <p:cNvPr id="156" name="Google Shape;156;p21"/>
          <p:cNvSpPr txBox="1">
            <a:spLocks noGrp="1"/>
          </p:cNvSpPr>
          <p:nvPr>
            <p:ph type="subTitle" idx="1"/>
          </p:nvPr>
        </p:nvSpPr>
        <p:spPr>
          <a:xfrm>
            <a:off x="2360625" y="1158250"/>
            <a:ext cx="5967900" cy="1310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p:txBody>
      </p:sp>
      <p:sp>
        <p:nvSpPr>
          <p:cNvPr id="157" name="Google Shape;157;p21"/>
          <p:cNvSpPr/>
          <p:nvPr/>
        </p:nvSpPr>
        <p:spPr>
          <a:xfrm rot="-6310350">
            <a:off x="-1833578" y="26248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58" name="Google Shape;158;p21"/>
          <p:cNvSpPr/>
          <p:nvPr/>
        </p:nvSpPr>
        <p:spPr>
          <a:xfrm rot="-6310350">
            <a:off x="-1702328" y="24664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4"/>
        <p:cNvGrpSpPr/>
        <p:nvPr/>
      </p:nvGrpSpPr>
      <p:grpSpPr>
        <a:xfrm>
          <a:off x="0" y="0"/>
          <a:ext cx="0" cy="0"/>
          <a:chOff x="0" y="0"/>
          <a:chExt cx="0" cy="0"/>
        </a:xfrm>
      </p:grpSpPr>
      <p:sp>
        <p:nvSpPr>
          <p:cNvPr id="165" name="Google Shape;165;p2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66" name="Google Shape;166;p23"/>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7" name="Google Shape;167;p23"/>
          <p:cNvSpPr/>
          <p:nvPr/>
        </p:nvSpPr>
        <p:spPr>
          <a:xfrm flipH="1">
            <a:off x="5840146" y="-6335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68" name="Google Shape;168;p23"/>
          <p:cNvSpPr/>
          <p:nvPr/>
        </p:nvSpPr>
        <p:spPr>
          <a:xfrm flipH="1">
            <a:off x="5687746" y="-4811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9"/>
        <p:cNvGrpSpPr/>
        <p:nvPr/>
      </p:nvGrpSpPr>
      <p:grpSpPr>
        <a:xfrm>
          <a:off x="0" y="0"/>
          <a:ext cx="0" cy="0"/>
          <a:chOff x="0" y="0"/>
          <a:chExt cx="0" cy="0"/>
        </a:xfrm>
      </p:grpSpPr>
      <p:sp>
        <p:nvSpPr>
          <p:cNvPr id="170" name="Google Shape;170;p2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71" name="Google Shape;171;p2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72" name="Google Shape;172;p24"/>
          <p:cNvSpPr txBox="1">
            <a:spLocks noGrp="1"/>
          </p:cNvSpPr>
          <p:nvPr>
            <p:ph type="subTitle" idx="1"/>
          </p:nvPr>
        </p:nvSpPr>
        <p:spPr>
          <a:xfrm>
            <a:off x="6917825" y="1519175"/>
            <a:ext cx="1512900" cy="7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173" name="Google Shape;173;p24"/>
          <p:cNvSpPr txBox="1">
            <a:spLocks noGrp="1"/>
          </p:cNvSpPr>
          <p:nvPr>
            <p:ph type="subTitle" idx="2"/>
          </p:nvPr>
        </p:nvSpPr>
        <p:spPr>
          <a:xfrm>
            <a:off x="6917825" y="2344345"/>
            <a:ext cx="1512900" cy="920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174" name="Google Shape;174;p24"/>
          <p:cNvSpPr txBox="1">
            <a:spLocks noGrp="1"/>
          </p:cNvSpPr>
          <p:nvPr>
            <p:ph type="subTitle" idx="3"/>
          </p:nvPr>
        </p:nvSpPr>
        <p:spPr>
          <a:xfrm>
            <a:off x="713225" y="1519175"/>
            <a:ext cx="1512900" cy="787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175" name="Google Shape;175;p24"/>
          <p:cNvSpPr txBox="1">
            <a:spLocks noGrp="1"/>
          </p:cNvSpPr>
          <p:nvPr>
            <p:ph type="subTitle" idx="4"/>
          </p:nvPr>
        </p:nvSpPr>
        <p:spPr>
          <a:xfrm>
            <a:off x="713226" y="2344345"/>
            <a:ext cx="1512900" cy="920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p:txBody>
      </p:sp>
      <p:sp>
        <p:nvSpPr>
          <p:cNvPr id="176" name="Google Shape;176;p24"/>
          <p:cNvSpPr>
            <a:spLocks noGrp="1"/>
          </p:cNvSpPr>
          <p:nvPr>
            <p:ph type="pic" idx="5"/>
          </p:nvPr>
        </p:nvSpPr>
        <p:spPr>
          <a:xfrm>
            <a:off x="2517543" y="1519175"/>
            <a:ext cx="2030700" cy="3089400"/>
          </a:xfrm>
          <a:prstGeom prst="roundRect">
            <a:avLst>
              <a:gd name="adj" fmla="val 16667"/>
            </a:avLst>
          </a:prstGeom>
          <a:noFill/>
          <a:ln>
            <a:noFill/>
          </a:ln>
        </p:spPr>
      </p:sp>
      <p:sp>
        <p:nvSpPr>
          <p:cNvPr id="177" name="Google Shape;177;p24"/>
          <p:cNvSpPr>
            <a:spLocks noGrp="1"/>
          </p:cNvSpPr>
          <p:nvPr>
            <p:ph type="pic" idx="6"/>
          </p:nvPr>
        </p:nvSpPr>
        <p:spPr>
          <a:xfrm>
            <a:off x="4614618" y="1519175"/>
            <a:ext cx="2011800" cy="3089400"/>
          </a:xfrm>
          <a:prstGeom prst="roundRect">
            <a:avLst>
              <a:gd name="adj" fmla="val 16667"/>
            </a:avLst>
          </a:prstGeom>
          <a:noFill/>
          <a:ln>
            <a:noFill/>
          </a:ln>
        </p:spPr>
      </p:sp>
      <p:sp>
        <p:nvSpPr>
          <p:cNvPr id="178" name="Google Shape;178;p24"/>
          <p:cNvSpPr/>
          <p:nvPr/>
        </p:nvSpPr>
        <p:spPr>
          <a:xfrm flipH="1">
            <a:off x="-2599104" y="44416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p24"/>
          <p:cNvSpPr/>
          <p:nvPr/>
        </p:nvSpPr>
        <p:spPr>
          <a:xfrm flipH="1">
            <a:off x="-2462904" y="430825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80"/>
        <p:cNvGrpSpPr/>
        <p:nvPr/>
      </p:nvGrpSpPr>
      <p:grpSpPr>
        <a:xfrm>
          <a:off x="0" y="0"/>
          <a:ext cx="0" cy="0"/>
          <a:chOff x="0" y="0"/>
          <a:chExt cx="0" cy="0"/>
        </a:xfrm>
      </p:grpSpPr>
      <p:sp>
        <p:nvSpPr>
          <p:cNvPr id="181" name="Google Shape;181;p2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82" name="Google Shape;182;p25"/>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3" name="Google Shape;183;p25"/>
          <p:cNvSpPr/>
          <p:nvPr/>
        </p:nvSpPr>
        <p:spPr>
          <a:xfrm rot="38747" flipH="1">
            <a:off x="5987019" y="-1766990"/>
            <a:ext cx="4312444" cy="3252603"/>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84" name="Google Shape;184;p25"/>
          <p:cNvSpPr/>
          <p:nvPr/>
        </p:nvSpPr>
        <p:spPr>
          <a:xfrm rot="38747" flipH="1">
            <a:off x="5690077" y="-1605628"/>
            <a:ext cx="4312444" cy="3252603"/>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85"/>
        <p:cNvGrpSpPr/>
        <p:nvPr/>
      </p:nvGrpSpPr>
      <p:grpSpPr>
        <a:xfrm>
          <a:off x="0" y="0"/>
          <a:ext cx="0" cy="0"/>
          <a:chOff x="0" y="0"/>
          <a:chExt cx="0" cy="0"/>
        </a:xfrm>
      </p:grpSpPr>
      <p:sp>
        <p:nvSpPr>
          <p:cNvPr id="186" name="Google Shape;186;p2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87" name="Google Shape;187;p26"/>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8" name="Google Shape;188;p26"/>
          <p:cNvSpPr/>
          <p:nvPr/>
        </p:nvSpPr>
        <p:spPr>
          <a:xfrm flipH="1">
            <a:off x="-282279" y="452657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89" name="Google Shape;189;p26"/>
          <p:cNvSpPr/>
          <p:nvPr/>
        </p:nvSpPr>
        <p:spPr>
          <a:xfrm flipH="1">
            <a:off x="-350004" y="439322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6"/>
          <p:cNvSpPr/>
          <p:nvPr/>
        </p:nvSpPr>
        <p:spPr>
          <a:xfrm flipH="1">
            <a:off x="4169071" y="-173242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91" name="Google Shape;191;p26"/>
          <p:cNvSpPr/>
          <p:nvPr/>
        </p:nvSpPr>
        <p:spPr>
          <a:xfrm flipH="1">
            <a:off x="4016671" y="-158002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92"/>
        <p:cNvGrpSpPr/>
        <p:nvPr/>
      </p:nvGrpSpPr>
      <p:grpSpPr>
        <a:xfrm>
          <a:off x="0" y="0"/>
          <a:ext cx="0" cy="0"/>
          <a:chOff x="0" y="0"/>
          <a:chExt cx="0" cy="0"/>
        </a:xfrm>
      </p:grpSpPr>
      <p:sp>
        <p:nvSpPr>
          <p:cNvPr id="193" name="Google Shape;193;p2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94" name="Google Shape;194;p2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5" name="Google Shape;195;p27"/>
          <p:cNvSpPr/>
          <p:nvPr/>
        </p:nvSpPr>
        <p:spPr>
          <a:xfrm rot="2509519">
            <a:off x="5702478" y="-199877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96" name="Google Shape;196;p27"/>
          <p:cNvSpPr/>
          <p:nvPr/>
        </p:nvSpPr>
        <p:spPr>
          <a:xfrm rot="2509519">
            <a:off x="5812553" y="-167924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7"/>
        <p:cNvGrpSpPr/>
        <p:nvPr/>
      </p:nvGrpSpPr>
      <p:grpSpPr>
        <a:xfrm>
          <a:off x="0" y="0"/>
          <a:ext cx="0" cy="0"/>
          <a:chOff x="0" y="0"/>
          <a:chExt cx="0" cy="0"/>
        </a:xfrm>
      </p:grpSpPr>
      <p:sp>
        <p:nvSpPr>
          <p:cNvPr id="18" name="Google Shape;18;p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9" name="Google Shape;19;p3"/>
          <p:cNvSpPr txBox="1">
            <a:spLocks noGrp="1"/>
          </p:cNvSpPr>
          <p:nvPr>
            <p:ph type="title"/>
          </p:nvPr>
        </p:nvSpPr>
        <p:spPr>
          <a:xfrm>
            <a:off x="818450" y="1828028"/>
            <a:ext cx="3558900" cy="139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p:txBody>
      </p:sp>
      <p:sp>
        <p:nvSpPr>
          <p:cNvPr id="20" name="Google Shape;20;p3"/>
          <p:cNvSpPr txBox="1">
            <a:spLocks noGrp="1"/>
          </p:cNvSpPr>
          <p:nvPr>
            <p:ph type="title" idx="2" hasCustomPrompt="1"/>
          </p:nvPr>
        </p:nvSpPr>
        <p:spPr>
          <a:xfrm>
            <a:off x="2911432" y="691900"/>
            <a:ext cx="1466100" cy="111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1" name="Google Shape;21;p3"/>
          <p:cNvSpPr txBox="1">
            <a:spLocks noGrp="1"/>
          </p:cNvSpPr>
          <p:nvPr>
            <p:ph type="subTitle" idx="1"/>
          </p:nvPr>
        </p:nvSpPr>
        <p:spPr>
          <a:xfrm>
            <a:off x="818450" y="3242550"/>
            <a:ext cx="3558900" cy="4221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p:txBody>
      </p:sp>
      <p:sp>
        <p:nvSpPr>
          <p:cNvPr id="22" name="Google Shape;22;p3"/>
          <p:cNvSpPr>
            <a:spLocks noGrp="1"/>
          </p:cNvSpPr>
          <p:nvPr>
            <p:ph type="pic" idx="3"/>
          </p:nvPr>
        </p:nvSpPr>
        <p:spPr>
          <a:xfrm>
            <a:off x="5166175" y="537150"/>
            <a:ext cx="3264600" cy="4069200"/>
          </a:xfrm>
          <a:prstGeom prst="roundRect">
            <a:avLst>
              <a:gd name="adj" fmla="val 16667"/>
            </a:avLst>
          </a:prstGeom>
          <a:noFill/>
          <a:ln>
            <a:noFill/>
          </a:ln>
        </p:spPr>
      </p:sp>
      <p:sp>
        <p:nvSpPr>
          <p:cNvPr id="23" name="Google Shape;23;p3"/>
          <p:cNvSpPr/>
          <p:nvPr/>
        </p:nvSpPr>
        <p:spPr>
          <a:xfrm rot="9178772">
            <a:off x="-1682457" y="-17182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4" name="Google Shape;24;p3"/>
          <p:cNvSpPr/>
          <p:nvPr/>
        </p:nvSpPr>
        <p:spPr>
          <a:xfrm rot="9178772">
            <a:off x="-1530057" y="-15658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Google Shape;25;p3"/>
          <p:cNvSpPr/>
          <p:nvPr/>
        </p:nvSpPr>
        <p:spPr>
          <a:xfrm rot="-1087329">
            <a:off x="4031211" y="1729303"/>
            <a:ext cx="8656977" cy="544911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6" name="Google Shape;26;p3"/>
          <p:cNvSpPr/>
          <p:nvPr/>
        </p:nvSpPr>
        <p:spPr>
          <a:xfrm rot="-2758280" flipH="1">
            <a:off x="5299370" y="2140901"/>
            <a:ext cx="7879925" cy="4088917"/>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7"/>
        <p:cNvGrpSpPr/>
        <p:nvPr/>
      </p:nvGrpSpPr>
      <p:grpSpPr>
        <a:xfrm>
          <a:off x="0" y="0"/>
          <a:ext cx="0" cy="0"/>
          <a:chOff x="0" y="0"/>
          <a:chExt cx="0" cy="0"/>
        </a:xfrm>
      </p:grpSpPr>
      <p:sp>
        <p:nvSpPr>
          <p:cNvPr id="198" name="Google Shape;198;p2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99" name="Google Shape;199;p28"/>
          <p:cNvSpPr txBox="1">
            <a:spLocks noGrp="1"/>
          </p:cNvSpPr>
          <p:nvPr>
            <p:ph type="title"/>
          </p:nvPr>
        </p:nvSpPr>
        <p:spPr>
          <a:xfrm>
            <a:off x="713225" y="539500"/>
            <a:ext cx="7196100" cy="67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0" name="Google Shape;200;p28"/>
          <p:cNvSpPr txBox="1">
            <a:spLocks noGrp="1"/>
          </p:cNvSpPr>
          <p:nvPr>
            <p:ph type="body" idx="1"/>
          </p:nvPr>
        </p:nvSpPr>
        <p:spPr>
          <a:xfrm>
            <a:off x="713225" y="1280825"/>
            <a:ext cx="7196100" cy="266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p:txBody>
      </p:sp>
      <p:sp>
        <p:nvSpPr>
          <p:cNvPr id="201" name="Google Shape;201;p28"/>
          <p:cNvSpPr/>
          <p:nvPr/>
        </p:nvSpPr>
        <p:spPr>
          <a:xfrm>
            <a:off x="6274560" y="313282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02" name="Google Shape;202;p28"/>
          <p:cNvSpPr/>
          <p:nvPr/>
        </p:nvSpPr>
        <p:spPr>
          <a:xfrm flipH="1">
            <a:off x="-908230" y="422350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03" name="Google Shape;203;p28"/>
          <p:cNvSpPr/>
          <p:nvPr/>
        </p:nvSpPr>
        <p:spPr>
          <a:xfrm>
            <a:off x="6194135" y="298227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04" name="Google Shape;204;p28"/>
          <p:cNvSpPr/>
          <p:nvPr/>
        </p:nvSpPr>
        <p:spPr>
          <a:xfrm flipH="1">
            <a:off x="-819355" y="403725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05"/>
        <p:cNvGrpSpPr/>
        <p:nvPr/>
      </p:nvGrpSpPr>
      <p:grpSpPr>
        <a:xfrm>
          <a:off x="0" y="0"/>
          <a:ext cx="0" cy="0"/>
          <a:chOff x="0" y="0"/>
          <a:chExt cx="0" cy="0"/>
        </a:xfrm>
      </p:grpSpPr>
      <p:sp>
        <p:nvSpPr>
          <p:cNvPr id="206" name="Google Shape;206;p2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07" name="Google Shape;207;p29"/>
          <p:cNvSpPr txBox="1">
            <a:spLocks noGrp="1"/>
          </p:cNvSpPr>
          <p:nvPr>
            <p:ph type="body" idx="1"/>
          </p:nvPr>
        </p:nvSpPr>
        <p:spPr>
          <a:xfrm>
            <a:off x="720025" y="1254600"/>
            <a:ext cx="7717500" cy="15231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p:txBody>
      </p:sp>
      <p:sp>
        <p:nvSpPr>
          <p:cNvPr id="208" name="Google Shape;208;p29"/>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9" name="Google Shape;209;p29"/>
          <p:cNvSpPr/>
          <p:nvPr/>
        </p:nvSpPr>
        <p:spPr>
          <a:xfrm rot="-833831">
            <a:off x="3210118" y="410442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10" name="Google Shape;210;p29"/>
          <p:cNvSpPr/>
          <p:nvPr/>
        </p:nvSpPr>
        <p:spPr>
          <a:xfrm rot="-833831">
            <a:off x="3150868" y="387582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1"/>
        <p:cNvGrpSpPr/>
        <p:nvPr/>
      </p:nvGrpSpPr>
      <p:grpSpPr>
        <a:xfrm>
          <a:off x="0" y="0"/>
          <a:ext cx="0" cy="0"/>
          <a:chOff x="0" y="0"/>
          <a:chExt cx="0" cy="0"/>
        </a:xfrm>
      </p:grpSpPr>
      <p:sp>
        <p:nvSpPr>
          <p:cNvPr id="212" name="Google Shape;212;p3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p30"/>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4" name="Google Shape;214;p30"/>
          <p:cNvSpPr txBox="1">
            <a:spLocks noGrp="1"/>
          </p:cNvSpPr>
          <p:nvPr>
            <p:ph type="body" idx="1"/>
          </p:nvPr>
        </p:nvSpPr>
        <p:spPr>
          <a:xfrm>
            <a:off x="72002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p:txBody>
      </p:sp>
      <p:sp>
        <p:nvSpPr>
          <p:cNvPr id="215" name="Google Shape;215;p30"/>
          <p:cNvSpPr txBox="1">
            <a:spLocks noGrp="1"/>
          </p:cNvSpPr>
          <p:nvPr>
            <p:ph type="body" idx="2"/>
          </p:nvPr>
        </p:nvSpPr>
        <p:spPr>
          <a:xfrm>
            <a:off x="469487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p:txBody>
      </p:sp>
      <p:sp>
        <p:nvSpPr>
          <p:cNvPr id="216" name="Google Shape;216;p30"/>
          <p:cNvSpPr/>
          <p:nvPr/>
        </p:nvSpPr>
        <p:spPr>
          <a:xfrm rot="-833831">
            <a:off x="5383043" y="26089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17" name="Google Shape;217;p30"/>
          <p:cNvSpPr/>
          <p:nvPr/>
        </p:nvSpPr>
        <p:spPr>
          <a:xfrm rot="-833831">
            <a:off x="5323793" y="23803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8"/>
        <p:cNvGrpSpPr/>
        <p:nvPr/>
      </p:nvGrpSpPr>
      <p:grpSpPr>
        <a:xfrm>
          <a:off x="0" y="0"/>
          <a:ext cx="0" cy="0"/>
          <a:chOff x="0" y="0"/>
          <a:chExt cx="0" cy="0"/>
        </a:xfrm>
      </p:grpSpPr>
      <p:sp>
        <p:nvSpPr>
          <p:cNvPr id="219" name="Google Shape;219;p3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p31"/>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1" name="Google Shape;221;p31"/>
          <p:cNvSpPr txBox="1">
            <a:spLocks noGrp="1"/>
          </p:cNvSpPr>
          <p:nvPr>
            <p:ph type="title" idx="2" hasCustomPrompt="1"/>
          </p:nvPr>
        </p:nvSpPr>
        <p:spPr>
          <a:xfrm>
            <a:off x="3967388"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2" name="Google Shape;222;p31"/>
          <p:cNvSpPr txBox="1">
            <a:spLocks noGrp="1"/>
          </p:cNvSpPr>
          <p:nvPr>
            <p:ph type="title" idx="3" hasCustomPrompt="1"/>
          </p:nvPr>
        </p:nvSpPr>
        <p:spPr>
          <a:xfrm>
            <a:off x="13825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3" name="Google Shape;223;p31"/>
          <p:cNvSpPr txBox="1">
            <a:spLocks noGrp="1"/>
          </p:cNvSpPr>
          <p:nvPr>
            <p:ph type="subTitle" idx="1"/>
          </p:nvPr>
        </p:nvSpPr>
        <p:spPr>
          <a:xfrm>
            <a:off x="83400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24" name="Google Shape;224;p31"/>
          <p:cNvSpPr txBox="1">
            <a:spLocks noGrp="1"/>
          </p:cNvSpPr>
          <p:nvPr>
            <p:ph type="subTitle" idx="4"/>
          </p:nvPr>
        </p:nvSpPr>
        <p:spPr>
          <a:xfrm>
            <a:off x="83400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p:txBody>
      </p:sp>
      <p:sp>
        <p:nvSpPr>
          <p:cNvPr id="225" name="Google Shape;225;p31"/>
          <p:cNvSpPr txBox="1">
            <a:spLocks noGrp="1"/>
          </p:cNvSpPr>
          <p:nvPr>
            <p:ph type="subTitle" idx="5"/>
          </p:nvPr>
        </p:nvSpPr>
        <p:spPr>
          <a:xfrm>
            <a:off x="3449725"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26" name="Google Shape;226;p31"/>
          <p:cNvSpPr txBox="1">
            <a:spLocks noGrp="1"/>
          </p:cNvSpPr>
          <p:nvPr>
            <p:ph type="subTitle" idx="6"/>
          </p:nvPr>
        </p:nvSpPr>
        <p:spPr>
          <a:xfrm>
            <a:off x="3449725"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p:txBody>
      </p:sp>
      <p:sp>
        <p:nvSpPr>
          <p:cNvPr id="227" name="Google Shape;227;p31"/>
          <p:cNvSpPr txBox="1">
            <a:spLocks noGrp="1"/>
          </p:cNvSpPr>
          <p:nvPr>
            <p:ph type="subTitle" idx="7"/>
          </p:nvPr>
        </p:nvSpPr>
        <p:spPr>
          <a:xfrm>
            <a:off x="606545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28" name="Google Shape;228;p31"/>
          <p:cNvSpPr txBox="1">
            <a:spLocks noGrp="1"/>
          </p:cNvSpPr>
          <p:nvPr>
            <p:ph type="subTitle" idx="8"/>
          </p:nvPr>
        </p:nvSpPr>
        <p:spPr>
          <a:xfrm>
            <a:off x="606545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p:txBody>
      </p:sp>
      <p:sp>
        <p:nvSpPr>
          <p:cNvPr id="229" name="Google Shape;229;p31"/>
          <p:cNvSpPr txBox="1">
            <a:spLocks noGrp="1"/>
          </p:cNvSpPr>
          <p:nvPr>
            <p:ph type="title" idx="9" hasCustomPrompt="1"/>
          </p:nvPr>
        </p:nvSpPr>
        <p:spPr>
          <a:xfrm>
            <a:off x="65523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30" name="Google Shape;230;p31"/>
          <p:cNvSpPr/>
          <p:nvPr/>
        </p:nvSpPr>
        <p:spPr>
          <a:xfrm rot="-2509519" flipH="1">
            <a:off x="5674628" y="369212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31"/>
          <p:cNvSpPr/>
          <p:nvPr/>
        </p:nvSpPr>
        <p:spPr>
          <a:xfrm rot="-2509519" flipH="1">
            <a:off x="5628078" y="353685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32"/>
        <p:cNvGrpSpPr/>
        <p:nvPr/>
      </p:nvGrpSpPr>
      <p:grpSpPr>
        <a:xfrm>
          <a:off x="0" y="0"/>
          <a:ext cx="0" cy="0"/>
          <a:chOff x="0" y="0"/>
          <a:chExt cx="0" cy="0"/>
        </a:xfrm>
      </p:grpSpPr>
      <p:sp>
        <p:nvSpPr>
          <p:cNvPr id="233" name="Google Shape;233;p3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34" name="Google Shape;234;p32"/>
          <p:cNvSpPr txBox="1">
            <a:spLocks noGrp="1"/>
          </p:cNvSpPr>
          <p:nvPr>
            <p:ph type="subTitle" idx="1"/>
          </p:nvPr>
        </p:nvSpPr>
        <p:spPr>
          <a:xfrm>
            <a:off x="712027"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35" name="Google Shape;235;p32"/>
          <p:cNvSpPr txBox="1">
            <a:spLocks noGrp="1"/>
          </p:cNvSpPr>
          <p:nvPr>
            <p:ph type="subTitle" idx="2"/>
          </p:nvPr>
        </p:nvSpPr>
        <p:spPr>
          <a:xfrm>
            <a:off x="712025" y="2226499"/>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36" name="Google Shape;236;p32"/>
          <p:cNvSpPr txBox="1">
            <a:spLocks noGrp="1"/>
          </p:cNvSpPr>
          <p:nvPr>
            <p:ph type="subTitle" idx="3"/>
          </p:nvPr>
        </p:nvSpPr>
        <p:spPr>
          <a:xfrm>
            <a:off x="3329888"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37" name="Google Shape;237;p32"/>
          <p:cNvSpPr txBox="1">
            <a:spLocks noGrp="1"/>
          </p:cNvSpPr>
          <p:nvPr>
            <p:ph type="subTitle" idx="4"/>
          </p:nvPr>
        </p:nvSpPr>
        <p:spPr>
          <a:xfrm>
            <a:off x="3329887" y="2226500"/>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38" name="Google Shape;238;p32"/>
          <p:cNvSpPr txBox="1">
            <a:spLocks noGrp="1"/>
          </p:cNvSpPr>
          <p:nvPr>
            <p:ph type="subTitle" idx="5"/>
          </p:nvPr>
        </p:nvSpPr>
        <p:spPr>
          <a:xfrm>
            <a:off x="5947750"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39" name="Google Shape;239;p32"/>
          <p:cNvSpPr txBox="1">
            <a:spLocks noGrp="1"/>
          </p:cNvSpPr>
          <p:nvPr>
            <p:ph type="subTitle" idx="6"/>
          </p:nvPr>
        </p:nvSpPr>
        <p:spPr>
          <a:xfrm>
            <a:off x="5947750" y="2226501"/>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40" name="Google Shape;240;p3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1" name="Google Shape;241;p32"/>
          <p:cNvSpPr/>
          <p:nvPr/>
        </p:nvSpPr>
        <p:spPr>
          <a:xfrm>
            <a:off x="4023300" y="25578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42" name="Google Shape;242;p32"/>
          <p:cNvSpPr/>
          <p:nvPr/>
        </p:nvSpPr>
        <p:spPr>
          <a:xfrm>
            <a:off x="3678275" y="27843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43"/>
        <p:cNvGrpSpPr/>
        <p:nvPr/>
      </p:nvGrpSpPr>
      <p:grpSpPr>
        <a:xfrm>
          <a:off x="0" y="0"/>
          <a:ext cx="0" cy="0"/>
          <a:chOff x="0" y="0"/>
          <a:chExt cx="0" cy="0"/>
        </a:xfrm>
      </p:grpSpPr>
      <p:sp>
        <p:nvSpPr>
          <p:cNvPr id="244" name="Google Shape;244;p3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45" name="Google Shape;245;p33"/>
          <p:cNvSpPr txBox="1">
            <a:spLocks noGrp="1"/>
          </p:cNvSpPr>
          <p:nvPr>
            <p:ph type="title" hasCustomPrompt="1"/>
          </p:nvPr>
        </p:nvSpPr>
        <p:spPr>
          <a:xfrm>
            <a:off x="4765675" y="3386975"/>
            <a:ext cx="36651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3800"/>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246" name="Google Shape;246;p33"/>
          <p:cNvSpPr txBox="1">
            <a:spLocks noGrp="1"/>
          </p:cNvSpPr>
          <p:nvPr>
            <p:ph type="title" idx="2" hasCustomPrompt="1"/>
          </p:nvPr>
        </p:nvSpPr>
        <p:spPr>
          <a:xfrm>
            <a:off x="713225" y="537250"/>
            <a:ext cx="36651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247" name="Google Shape;247;p33"/>
          <p:cNvSpPr txBox="1">
            <a:spLocks noGrp="1"/>
          </p:cNvSpPr>
          <p:nvPr>
            <p:ph type="title" idx="3" hasCustomPrompt="1"/>
          </p:nvPr>
        </p:nvSpPr>
        <p:spPr>
          <a:xfrm>
            <a:off x="2739450" y="1962138"/>
            <a:ext cx="36651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248" name="Google Shape;248;p33"/>
          <p:cNvSpPr txBox="1">
            <a:spLocks noGrp="1"/>
          </p:cNvSpPr>
          <p:nvPr>
            <p:ph type="subTitle" idx="1"/>
          </p:nvPr>
        </p:nvSpPr>
        <p:spPr>
          <a:xfrm>
            <a:off x="4765675" y="4081175"/>
            <a:ext cx="3665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249" name="Google Shape;249;p33"/>
          <p:cNvSpPr txBox="1">
            <a:spLocks noGrp="1"/>
          </p:cNvSpPr>
          <p:nvPr>
            <p:ph type="subTitle" idx="4"/>
          </p:nvPr>
        </p:nvSpPr>
        <p:spPr>
          <a:xfrm>
            <a:off x="2739450" y="2656338"/>
            <a:ext cx="3665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250" name="Google Shape;250;p33"/>
          <p:cNvSpPr txBox="1">
            <a:spLocks noGrp="1"/>
          </p:cNvSpPr>
          <p:nvPr>
            <p:ph type="subTitle" idx="5"/>
          </p:nvPr>
        </p:nvSpPr>
        <p:spPr>
          <a:xfrm>
            <a:off x="713432" y="1231500"/>
            <a:ext cx="3665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251" name="Google Shape;251;p33"/>
          <p:cNvSpPr/>
          <p:nvPr/>
        </p:nvSpPr>
        <p:spPr>
          <a:xfrm rot="3534928">
            <a:off x="-2829623" y="2202579"/>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52" name="Google Shape;252;p33"/>
          <p:cNvSpPr/>
          <p:nvPr/>
        </p:nvSpPr>
        <p:spPr>
          <a:xfrm rot="3534928">
            <a:off x="-2747316" y="2047993"/>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53" name="Google Shape;253;p33"/>
          <p:cNvSpPr/>
          <p:nvPr/>
        </p:nvSpPr>
        <p:spPr>
          <a:xfrm rot="3534928">
            <a:off x="4980877" y="-2222671"/>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54" name="Google Shape;254;p33"/>
          <p:cNvSpPr/>
          <p:nvPr/>
        </p:nvSpPr>
        <p:spPr>
          <a:xfrm rot="3534928">
            <a:off x="4898084" y="-2034357"/>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55"/>
        <p:cNvGrpSpPr/>
        <p:nvPr/>
      </p:nvGrpSpPr>
      <p:grpSpPr>
        <a:xfrm>
          <a:off x="0" y="0"/>
          <a:ext cx="0" cy="0"/>
          <a:chOff x="0" y="0"/>
          <a:chExt cx="0" cy="0"/>
        </a:xfrm>
      </p:grpSpPr>
      <p:sp>
        <p:nvSpPr>
          <p:cNvPr id="256" name="Google Shape;256;p3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57" name="Google Shape;257;p3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8" name="Google Shape;258;p34"/>
          <p:cNvSpPr txBox="1">
            <a:spLocks noGrp="1"/>
          </p:cNvSpPr>
          <p:nvPr>
            <p:ph type="subTitle" idx="1"/>
          </p:nvPr>
        </p:nvSpPr>
        <p:spPr>
          <a:xfrm>
            <a:off x="713163" y="1320500"/>
            <a:ext cx="37902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59" name="Google Shape;259;p34"/>
          <p:cNvSpPr txBox="1">
            <a:spLocks noGrp="1"/>
          </p:cNvSpPr>
          <p:nvPr>
            <p:ph type="subTitle" idx="2"/>
          </p:nvPr>
        </p:nvSpPr>
        <p:spPr>
          <a:xfrm>
            <a:off x="713138" y="1705893"/>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60" name="Google Shape;260;p34"/>
          <p:cNvSpPr txBox="1">
            <a:spLocks noGrp="1"/>
          </p:cNvSpPr>
          <p:nvPr>
            <p:ph type="subTitle" idx="3"/>
          </p:nvPr>
        </p:nvSpPr>
        <p:spPr>
          <a:xfrm>
            <a:off x="713155" y="2805550"/>
            <a:ext cx="37902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61" name="Google Shape;261;p34"/>
          <p:cNvSpPr txBox="1">
            <a:spLocks noGrp="1"/>
          </p:cNvSpPr>
          <p:nvPr>
            <p:ph type="subTitle" idx="4"/>
          </p:nvPr>
        </p:nvSpPr>
        <p:spPr>
          <a:xfrm>
            <a:off x="713138" y="3190945"/>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62" name="Google Shape;262;p34"/>
          <p:cNvSpPr txBox="1">
            <a:spLocks noGrp="1"/>
          </p:cNvSpPr>
          <p:nvPr>
            <p:ph type="subTitle" idx="5"/>
          </p:nvPr>
        </p:nvSpPr>
        <p:spPr>
          <a:xfrm>
            <a:off x="4640954" y="1320500"/>
            <a:ext cx="37899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63" name="Google Shape;263;p34"/>
          <p:cNvSpPr txBox="1">
            <a:spLocks noGrp="1"/>
          </p:cNvSpPr>
          <p:nvPr>
            <p:ph type="subTitle" idx="6"/>
          </p:nvPr>
        </p:nvSpPr>
        <p:spPr>
          <a:xfrm>
            <a:off x="4640537" y="1705876"/>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64" name="Google Shape;264;p34"/>
          <p:cNvSpPr txBox="1">
            <a:spLocks noGrp="1"/>
          </p:cNvSpPr>
          <p:nvPr>
            <p:ph type="subTitle" idx="7"/>
          </p:nvPr>
        </p:nvSpPr>
        <p:spPr>
          <a:xfrm>
            <a:off x="4640554" y="2806622"/>
            <a:ext cx="37899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65" name="Google Shape;265;p34"/>
          <p:cNvSpPr txBox="1">
            <a:spLocks noGrp="1"/>
          </p:cNvSpPr>
          <p:nvPr>
            <p:ph type="subTitle" idx="8"/>
          </p:nvPr>
        </p:nvSpPr>
        <p:spPr>
          <a:xfrm>
            <a:off x="4640537" y="3190925"/>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66" name="Google Shape;266;p34"/>
          <p:cNvSpPr/>
          <p:nvPr/>
        </p:nvSpPr>
        <p:spPr>
          <a:xfrm rot="10800000" flipH="1">
            <a:off x="-1056325" y="396068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67" name="Google Shape;267;p34"/>
          <p:cNvSpPr/>
          <p:nvPr/>
        </p:nvSpPr>
        <p:spPr>
          <a:xfrm rot="10800000" flipH="1">
            <a:off x="-427675" y="414483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273"/>
        <p:cNvGrpSpPr/>
        <p:nvPr/>
      </p:nvGrpSpPr>
      <p:grpSpPr>
        <a:xfrm>
          <a:off x="0" y="0"/>
          <a:ext cx="0" cy="0"/>
          <a:chOff x="0" y="0"/>
          <a:chExt cx="0" cy="0"/>
        </a:xfrm>
      </p:grpSpPr>
      <p:sp>
        <p:nvSpPr>
          <p:cNvPr id="274" name="Google Shape;274;p3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75" name="Google Shape;275;p36"/>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6" name="Google Shape;276;p36"/>
          <p:cNvSpPr/>
          <p:nvPr/>
        </p:nvSpPr>
        <p:spPr>
          <a:xfrm rot="-457579" flipH="1">
            <a:off x="5034045" y="4311895"/>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77" name="Google Shape;277;p36"/>
          <p:cNvSpPr/>
          <p:nvPr/>
        </p:nvSpPr>
        <p:spPr>
          <a:xfrm rot="-457579" flipH="1">
            <a:off x="4949222" y="4188713"/>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278"/>
        <p:cNvGrpSpPr/>
        <p:nvPr/>
      </p:nvGrpSpPr>
      <p:grpSpPr>
        <a:xfrm>
          <a:off x="0" y="0"/>
          <a:ext cx="0" cy="0"/>
          <a:chOff x="0" y="0"/>
          <a:chExt cx="0" cy="0"/>
        </a:xfrm>
      </p:grpSpPr>
      <p:sp>
        <p:nvSpPr>
          <p:cNvPr id="279" name="Google Shape;279;p3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80" name="Google Shape;280;p3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1" name="Google Shape;281;p37"/>
          <p:cNvSpPr/>
          <p:nvPr/>
        </p:nvSpPr>
        <p:spPr>
          <a:xfrm rot="-457579" flipH="1">
            <a:off x="-3506705" y="4669870"/>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2" name="Google Shape;282;p37"/>
          <p:cNvSpPr/>
          <p:nvPr/>
        </p:nvSpPr>
        <p:spPr>
          <a:xfrm rot="-457579" flipH="1">
            <a:off x="-3443353" y="4546688"/>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37"/>
          <p:cNvSpPr/>
          <p:nvPr/>
        </p:nvSpPr>
        <p:spPr>
          <a:xfrm rot="9465600" flipH="1">
            <a:off x="6023401" y="-1731053"/>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4" name="Google Shape;284;p37"/>
          <p:cNvSpPr/>
          <p:nvPr/>
        </p:nvSpPr>
        <p:spPr>
          <a:xfrm rot="9465600" flipH="1">
            <a:off x="6015208" y="-1569158"/>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five columns ">
  <p:cSld name="Title and five columns ">
    <p:spTree>
      <p:nvGrpSpPr>
        <p:cNvPr id="1" name="Shape 285"/>
        <p:cNvGrpSpPr/>
        <p:nvPr/>
      </p:nvGrpSpPr>
      <p:grpSpPr>
        <a:xfrm>
          <a:off x="0" y="0"/>
          <a:ext cx="0" cy="0"/>
          <a:chOff x="0" y="0"/>
          <a:chExt cx="0" cy="0"/>
        </a:xfrm>
      </p:grpSpPr>
      <p:sp>
        <p:nvSpPr>
          <p:cNvPr id="286" name="Google Shape;286;p3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87" name="Google Shape;287;p38"/>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8" name="Google Shape;288;p38"/>
          <p:cNvSpPr txBox="1">
            <a:spLocks noGrp="1"/>
          </p:cNvSpPr>
          <p:nvPr>
            <p:ph type="subTitle" idx="1"/>
          </p:nvPr>
        </p:nvSpPr>
        <p:spPr>
          <a:xfrm>
            <a:off x="713225" y="2758432"/>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9pPr>
          </a:lstStyle>
          <a:p/>
        </p:txBody>
      </p:sp>
      <p:sp>
        <p:nvSpPr>
          <p:cNvPr id="289" name="Google Shape;289;p38"/>
          <p:cNvSpPr txBox="1">
            <a:spLocks noGrp="1"/>
          </p:cNvSpPr>
          <p:nvPr>
            <p:ph type="subTitle" idx="2"/>
          </p:nvPr>
        </p:nvSpPr>
        <p:spPr>
          <a:xfrm>
            <a:off x="5134325" y="2758431"/>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p:txBody>
      </p:sp>
      <p:sp>
        <p:nvSpPr>
          <p:cNvPr id="290" name="Google Shape;290;p38"/>
          <p:cNvSpPr txBox="1">
            <a:spLocks noGrp="1"/>
          </p:cNvSpPr>
          <p:nvPr>
            <p:ph type="subTitle" idx="3"/>
          </p:nvPr>
        </p:nvSpPr>
        <p:spPr>
          <a:xfrm>
            <a:off x="713225" y="2119679"/>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9pPr>
          </a:lstStyle>
          <a:p/>
        </p:txBody>
      </p:sp>
      <p:sp>
        <p:nvSpPr>
          <p:cNvPr id="291" name="Google Shape;291;p38"/>
          <p:cNvSpPr txBox="1">
            <a:spLocks noGrp="1"/>
          </p:cNvSpPr>
          <p:nvPr>
            <p:ph type="subTitle" idx="4"/>
          </p:nvPr>
        </p:nvSpPr>
        <p:spPr>
          <a:xfrm>
            <a:off x="713225" y="3397146"/>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9pPr>
          </a:lstStyle>
          <a:p/>
        </p:txBody>
      </p:sp>
      <p:sp>
        <p:nvSpPr>
          <p:cNvPr id="292" name="Google Shape;292;p38"/>
          <p:cNvSpPr txBox="1">
            <a:spLocks noGrp="1"/>
          </p:cNvSpPr>
          <p:nvPr>
            <p:ph type="subTitle" idx="5"/>
          </p:nvPr>
        </p:nvSpPr>
        <p:spPr>
          <a:xfrm>
            <a:off x="5134325" y="3397146"/>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p:txBody>
      </p:sp>
      <p:sp>
        <p:nvSpPr>
          <p:cNvPr id="293" name="Google Shape;293;p38"/>
          <p:cNvSpPr txBox="1">
            <a:spLocks noGrp="1"/>
          </p:cNvSpPr>
          <p:nvPr>
            <p:ph type="subTitle" idx="6"/>
          </p:nvPr>
        </p:nvSpPr>
        <p:spPr>
          <a:xfrm>
            <a:off x="713225" y="1480925"/>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9pPr>
          </a:lstStyle>
          <a:p/>
        </p:txBody>
      </p:sp>
      <p:sp>
        <p:nvSpPr>
          <p:cNvPr id="294" name="Google Shape;294;p38"/>
          <p:cNvSpPr txBox="1">
            <a:spLocks noGrp="1"/>
          </p:cNvSpPr>
          <p:nvPr>
            <p:ph type="subTitle" idx="7"/>
          </p:nvPr>
        </p:nvSpPr>
        <p:spPr>
          <a:xfrm>
            <a:off x="5134325" y="2119678"/>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p:txBody>
      </p:sp>
      <p:sp>
        <p:nvSpPr>
          <p:cNvPr id="295" name="Google Shape;295;p38"/>
          <p:cNvSpPr txBox="1">
            <a:spLocks noGrp="1"/>
          </p:cNvSpPr>
          <p:nvPr>
            <p:ph type="subTitle" idx="8"/>
          </p:nvPr>
        </p:nvSpPr>
        <p:spPr>
          <a:xfrm>
            <a:off x="713225" y="4035900"/>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9pPr>
          </a:lstStyle>
          <a:p/>
        </p:txBody>
      </p:sp>
      <p:sp>
        <p:nvSpPr>
          <p:cNvPr id="296" name="Google Shape;296;p38"/>
          <p:cNvSpPr txBox="1">
            <a:spLocks noGrp="1"/>
          </p:cNvSpPr>
          <p:nvPr>
            <p:ph type="subTitle" idx="9"/>
          </p:nvPr>
        </p:nvSpPr>
        <p:spPr>
          <a:xfrm>
            <a:off x="5134325" y="4035900"/>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p:txBody>
      </p:sp>
      <p:sp>
        <p:nvSpPr>
          <p:cNvPr id="297" name="Google Shape;297;p38"/>
          <p:cNvSpPr txBox="1">
            <a:spLocks noGrp="1"/>
          </p:cNvSpPr>
          <p:nvPr>
            <p:ph type="subTitle" idx="13"/>
          </p:nvPr>
        </p:nvSpPr>
        <p:spPr>
          <a:xfrm>
            <a:off x="5134325" y="1480925"/>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p:txBody>
      </p:sp>
      <p:sp>
        <p:nvSpPr>
          <p:cNvPr id="298" name="Google Shape;298;p38"/>
          <p:cNvSpPr/>
          <p:nvPr/>
        </p:nvSpPr>
        <p:spPr>
          <a:xfrm flipH="1">
            <a:off x="6145495" y="-504198"/>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99" name="Google Shape;299;p38"/>
          <p:cNvSpPr/>
          <p:nvPr/>
        </p:nvSpPr>
        <p:spPr>
          <a:xfrm flipH="1">
            <a:off x="6096795" y="-309448"/>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sp>
        <p:nvSpPr>
          <p:cNvPr id="9" name="Google Shape;9;p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0" name="Google Shape;10;p2"/>
          <p:cNvSpPr txBox="1">
            <a:spLocks noGrp="1"/>
          </p:cNvSpPr>
          <p:nvPr>
            <p:ph type="ctrTitle"/>
          </p:nvPr>
        </p:nvSpPr>
        <p:spPr>
          <a:xfrm rot="-161">
            <a:off x="1364100" y="1780051"/>
            <a:ext cx="6415800" cy="1191600"/>
          </a:xfrm>
          <a:prstGeom prst="rect">
            <a:avLst/>
          </a:prstGeom>
          <a:noFill/>
        </p:spPr>
        <p:txBody>
          <a:bodyPr spcFirstLastPara="1" wrap="square" lIns="91425" tIns="91425" rIns="91425" bIns="91425" anchor="ctr" anchorCtr="0">
            <a:noAutofit/>
          </a:bodyPr>
          <a:lstStyle>
            <a:lvl1pPr lvl="0" algn="ctr">
              <a:lnSpc>
                <a:spcPct val="90000"/>
              </a:lnSpc>
              <a:spcBef>
                <a:spcPts val="0"/>
              </a:spcBef>
              <a:spcAft>
                <a:spcPts val="0"/>
              </a:spcAft>
              <a:buSzPts val="50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a:spLocks noGrp="1"/>
          </p:cNvSpPr>
          <p:nvPr>
            <p:ph type="subTitle" idx="1"/>
          </p:nvPr>
        </p:nvSpPr>
        <p:spPr>
          <a:xfrm>
            <a:off x="1364100" y="2928300"/>
            <a:ext cx="6415800" cy="435300"/>
          </a:xfrm>
          <a:prstGeom prst="rect">
            <a:avLst/>
          </a:prstGeom>
          <a:noFill/>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p:nvPr/>
        </p:nvSpPr>
        <p:spPr>
          <a:xfrm rot="9033220">
            <a:off x="-2795098" y="-81220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2"/>
          <p:cNvSpPr/>
          <p:nvPr/>
        </p:nvSpPr>
        <p:spPr>
          <a:xfrm rot="9033220">
            <a:off x="-2596948" y="-68562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 name="Google Shape;14;p2"/>
          <p:cNvGrpSpPr/>
          <p:nvPr/>
        </p:nvGrpSpPr>
        <p:grpSpPr>
          <a:xfrm>
            <a:off x="3616723" y="1276238"/>
            <a:ext cx="8273695" cy="6536814"/>
            <a:chOff x="3359173" y="1118863"/>
            <a:chExt cx="8273695" cy="6536814"/>
          </a:xfrm>
        </p:grpSpPr>
        <p:sp>
          <p:nvSpPr>
            <p:cNvPr id="15" name="Google Shape;15;p2"/>
            <p:cNvSpPr/>
            <p:nvPr/>
          </p:nvSpPr>
          <p:spPr>
            <a:xfrm rot="-1766780">
              <a:off x="3839127" y="2890349"/>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6" name="Google Shape;16;p2"/>
            <p:cNvSpPr/>
            <p:nvPr/>
          </p:nvSpPr>
          <p:spPr>
            <a:xfrm rot="-1766780">
              <a:off x="3640977" y="2763774"/>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00"/>
        <p:cNvGrpSpPr/>
        <p:nvPr/>
      </p:nvGrpSpPr>
      <p:grpSpPr>
        <a:xfrm>
          <a:off x="0" y="0"/>
          <a:ext cx="0" cy="0"/>
          <a:chOff x="0" y="0"/>
          <a:chExt cx="0" cy="0"/>
        </a:xfrm>
      </p:grpSpPr>
      <p:sp>
        <p:nvSpPr>
          <p:cNvPr id="301" name="Google Shape;301;p3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02" name="Google Shape;302;p39"/>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3" name="Google Shape;303;p39"/>
          <p:cNvSpPr txBox="1">
            <a:spLocks noGrp="1"/>
          </p:cNvSpPr>
          <p:nvPr>
            <p:ph type="subTitle" idx="1"/>
          </p:nvPr>
        </p:nvSpPr>
        <p:spPr>
          <a:xfrm>
            <a:off x="5946550" y="3005919"/>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04" name="Google Shape;304;p39"/>
          <p:cNvSpPr txBox="1">
            <a:spLocks noGrp="1"/>
          </p:cNvSpPr>
          <p:nvPr>
            <p:ph type="subTitle" idx="2"/>
          </p:nvPr>
        </p:nvSpPr>
        <p:spPr>
          <a:xfrm>
            <a:off x="594655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05" name="Google Shape;305;p39"/>
          <p:cNvSpPr txBox="1">
            <a:spLocks noGrp="1"/>
          </p:cNvSpPr>
          <p:nvPr>
            <p:ph type="subTitle" idx="3"/>
          </p:nvPr>
        </p:nvSpPr>
        <p:spPr>
          <a:xfrm>
            <a:off x="5946550" y="1672036"/>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06" name="Google Shape;306;p39"/>
          <p:cNvSpPr txBox="1">
            <a:spLocks noGrp="1"/>
          </p:cNvSpPr>
          <p:nvPr>
            <p:ph type="subTitle" idx="4"/>
          </p:nvPr>
        </p:nvSpPr>
        <p:spPr>
          <a:xfrm>
            <a:off x="3329875" y="1356800"/>
            <a:ext cx="2483100" cy="371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07" name="Google Shape;307;p39"/>
          <p:cNvSpPr txBox="1">
            <a:spLocks noGrp="1"/>
          </p:cNvSpPr>
          <p:nvPr>
            <p:ph type="subTitle" idx="5"/>
          </p:nvPr>
        </p:nvSpPr>
        <p:spPr>
          <a:xfrm>
            <a:off x="3329875" y="1672030"/>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08" name="Google Shape;308;p39"/>
          <p:cNvSpPr txBox="1">
            <a:spLocks noGrp="1"/>
          </p:cNvSpPr>
          <p:nvPr>
            <p:ph type="subTitle" idx="6"/>
          </p:nvPr>
        </p:nvSpPr>
        <p:spPr>
          <a:xfrm>
            <a:off x="71320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09" name="Google Shape;309;p39"/>
          <p:cNvSpPr txBox="1">
            <a:spLocks noGrp="1"/>
          </p:cNvSpPr>
          <p:nvPr>
            <p:ph type="subTitle" idx="7"/>
          </p:nvPr>
        </p:nvSpPr>
        <p:spPr>
          <a:xfrm>
            <a:off x="713200" y="167202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0" name="Google Shape;310;p39"/>
          <p:cNvSpPr txBox="1">
            <a:spLocks noGrp="1"/>
          </p:cNvSpPr>
          <p:nvPr>
            <p:ph type="subTitle" idx="8"/>
          </p:nvPr>
        </p:nvSpPr>
        <p:spPr>
          <a:xfrm>
            <a:off x="713200" y="3005921"/>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11" name="Google Shape;311;p39"/>
          <p:cNvSpPr txBox="1">
            <a:spLocks noGrp="1"/>
          </p:cNvSpPr>
          <p:nvPr>
            <p:ph type="subTitle" idx="9"/>
          </p:nvPr>
        </p:nvSpPr>
        <p:spPr>
          <a:xfrm>
            <a:off x="3329875" y="3005918"/>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12" name="Google Shape;312;p39"/>
          <p:cNvSpPr txBox="1">
            <a:spLocks noGrp="1"/>
          </p:cNvSpPr>
          <p:nvPr>
            <p:ph type="subTitle" idx="13"/>
          </p:nvPr>
        </p:nvSpPr>
        <p:spPr>
          <a:xfrm>
            <a:off x="5946550" y="332115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3" name="Google Shape;313;p39"/>
          <p:cNvSpPr txBox="1">
            <a:spLocks noGrp="1"/>
          </p:cNvSpPr>
          <p:nvPr>
            <p:ph type="subTitle" idx="14"/>
          </p:nvPr>
        </p:nvSpPr>
        <p:spPr>
          <a:xfrm>
            <a:off x="713200" y="3321157"/>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4" name="Google Shape;314;p39"/>
          <p:cNvSpPr txBox="1">
            <a:spLocks noGrp="1"/>
          </p:cNvSpPr>
          <p:nvPr>
            <p:ph type="subTitle" idx="15"/>
          </p:nvPr>
        </p:nvSpPr>
        <p:spPr>
          <a:xfrm>
            <a:off x="3329875" y="3321153"/>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5" name="Google Shape;315;p39"/>
          <p:cNvSpPr/>
          <p:nvPr/>
        </p:nvSpPr>
        <p:spPr>
          <a:xfrm rot="-7405642">
            <a:off x="6552582" y="-2353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16" name="Google Shape;316;p39"/>
          <p:cNvSpPr/>
          <p:nvPr/>
        </p:nvSpPr>
        <p:spPr>
          <a:xfrm rot="-7405642">
            <a:off x="6101732" y="-4052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7"/>
        <p:cNvGrpSpPr/>
        <p:nvPr/>
      </p:nvGrpSpPr>
      <p:grpSpPr>
        <a:xfrm>
          <a:off x="0" y="0"/>
          <a:ext cx="0" cy="0"/>
          <a:chOff x="0" y="0"/>
          <a:chExt cx="0" cy="0"/>
        </a:xfrm>
      </p:grpSpPr>
      <p:sp>
        <p:nvSpPr>
          <p:cNvPr id="318" name="Google Shape;318;p4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19" name="Google Shape;319;p40"/>
          <p:cNvSpPr txBox="1">
            <a:spLocks noGrp="1"/>
          </p:cNvSpPr>
          <p:nvPr>
            <p:ph type="title"/>
          </p:nvPr>
        </p:nvSpPr>
        <p:spPr>
          <a:xfrm>
            <a:off x="2617413" y="539500"/>
            <a:ext cx="3909300" cy="109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0" name="Google Shape;320;p40"/>
          <p:cNvSpPr txBox="1">
            <a:spLocks noGrp="1"/>
          </p:cNvSpPr>
          <p:nvPr>
            <p:ph type="subTitle" idx="1"/>
          </p:nvPr>
        </p:nvSpPr>
        <p:spPr>
          <a:xfrm>
            <a:off x="2617288" y="1620900"/>
            <a:ext cx="3909300" cy="1017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p:txBody>
      </p:sp>
      <p:sp>
        <p:nvSpPr>
          <p:cNvPr id="321" name="Google Shape;321;p40"/>
          <p:cNvSpPr txBox="1"/>
          <p:nvPr/>
        </p:nvSpPr>
        <p:spPr>
          <a:xfrm>
            <a:off x="2617288" y="3431200"/>
            <a:ext cx="3849600" cy="659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300"/>
              </a:spcBef>
              <a:spcAft>
                <a:spcPts val="0"/>
              </a:spcAft>
              <a:buNone/>
            </a:pPr>
            <a:r>
              <a:rPr lang="en-GB" sz="1200">
                <a:solidFill>
                  <a:schemeClr val="dk1"/>
                </a:solidFill>
                <a:latin typeface="Lato" panose="020F0502020204030203"/>
                <a:ea typeface="Lato" panose="020F0502020204030203"/>
                <a:cs typeface="Lato" panose="020F0502020204030203"/>
                <a:sym typeface="Lato" panose="020F0502020204030203"/>
              </a:rPr>
              <a:t>CREDITS: This presentation template was created by </a:t>
            </a:r>
            <a:r>
              <a:rPr lang="en-GB" sz="1200" b="1" u="sng">
                <a:solidFill>
                  <a:schemeClr val="dk1"/>
                </a:solidFill>
                <a:latin typeface="Lato" panose="020F0502020204030203"/>
                <a:ea typeface="Lato" panose="020F0502020204030203"/>
                <a:cs typeface="Lato" panose="020F0502020204030203"/>
                <a:sym typeface="Lato" panose="020F0502020204030203"/>
                <a:hlinkClick r:id="rId2"/>
              </a:rPr>
              <a:t>Slidesgo</a:t>
            </a:r>
            <a:r>
              <a:rPr lang="en-GB" sz="1200">
                <a:solidFill>
                  <a:schemeClr val="dk1"/>
                </a:solidFill>
                <a:latin typeface="Lato" panose="020F0502020204030203"/>
                <a:ea typeface="Lato" panose="020F0502020204030203"/>
                <a:cs typeface="Lato" panose="020F0502020204030203"/>
                <a:sym typeface="Lato" panose="020F0502020204030203"/>
              </a:rPr>
              <a:t>, including icons by </a:t>
            </a:r>
            <a:r>
              <a:rPr lang="en-GB" sz="1200" b="1" u="sng">
                <a:solidFill>
                  <a:schemeClr val="dk1"/>
                </a:solidFill>
                <a:latin typeface="Lato" panose="020F0502020204030203"/>
                <a:ea typeface="Lato" panose="020F0502020204030203"/>
                <a:cs typeface="Lato" panose="020F0502020204030203"/>
                <a:sym typeface="Lato" panose="020F0502020204030203"/>
                <a:hlinkClick r:id="rId3"/>
              </a:rPr>
              <a:t>Flaticon</a:t>
            </a:r>
            <a:r>
              <a:rPr lang="en-GB" sz="1200">
                <a:solidFill>
                  <a:schemeClr val="dk1"/>
                </a:solidFill>
                <a:latin typeface="Lato" panose="020F0502020204030203"/>
                <a:ea typeface="Lato" panose="020F0502020204030203"/>
                <a:cs typeface="Lato" panose="020F0502020204030203"/>
                <a:sym typeface="Lato" panose="020F0502020204030203"/>
              </a:rPr>
              <a:t>, and infographics &amp; images by </a:t>
            </a:r>
            <a:r>
              <a:rPr lang="en-GB" sz="1200" b="1" u="sng">
                <a:solidFill>
                  <a:schemeClr val="dk1"/>
                </a:solidFill>
                <a:latin typeface="Lato" panose="020F0502020204030203"/>
                <a:ea typeface="Lato" panose="020F0502020204030203"/>
                <a:cs typeface="Lato" panose="020F0502020204030203"/>
                <a:sym typeface="Lato" panose="020F0502020204030203"/>
                <a:hlinkClick r:id="rId4"/>
              </a:rPr>
              <a:t>Freepik</a:t>
            </a:r>
            <a:endParaRPr sz="1200" b="1" u="sng">
              <a:solidFill>
                <a:schemeClr val="dk1"/>
              </a:solidFill>
              <a:latin typeface="Lato" panose="020F0502020204030203"/>
              <a:ea typeface="Lato" panose="020F0502020204030203"/>
              <a:cs typeface="Lato" panose="020F0502020204030203"/>
              <a:sym typeface="Lato" panose="020F0502020204030203"/>
            </a:endParaRPr>
          </a:p>
        </p:txBody>
      </p:sp>
      <p:sp>
        <p:nvSpPr>
          <p:cNvPr id="322" name="Google Shape;322;p40"/>
          <p:cNvSpPr/>
          <p:nvPr/>
        </p:nvSpPr>
        <p:spPr>
          <a:xfrm rot="2519185" flipH="1">
            <a:off x="-3144039" y="1896189"/>
            <a:ext cx="6407680" cy="4832875"/>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3" name="Google Shape;323;p40"/>
          <p:cNvSpPr/>
          <p:nvPr/>
        </p:nvSpPr>
        <p:spPr>
          <a:xfrm rot="2519185" flipH="1">
            <a:off x="-2976676" y="1844605"/>
            <a:ext cx="6407680" cy="4832875"/>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4" name="Google Shape;324;p40"/>
          <p:cNvSpPr/>
          <p:nvPr/>
        </p:nvSpPr>
        <p:spPr>
          <a:xfrm rot="-7962517">
            <a:off x="4497079" y="-1229689"/>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5" name="Google Shape;325;p40"/>
          <p:cNvSpPr/>
          <p:nvPr/>
        </p:nvSpPr>
        <p:spPr>
          <a:xfrm rot="-7962517">
            <a:off x="3980449" y="-1333554"/>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6"/>
        <p:cNvGrpSpPr/>
        <p:nvPr/>
      </p:nvGrpSpPr>
      <p:grpSpPr>
        <a:xfrm>
          <a:off x="0" y="0"/>
          <a:ext cx="0" cy="0"/>
          <a:chOff x="0" y="0"/>
          <a:chExt cx="0" cy="0"/>
        </a:xfrm>
      </p:grpSpPr>
      <p:sp>
        <p:nvSpPr>
          <p:cNvPr id="327" name="Google Shape;327;p4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28" name="Google Shape;328;p41"/>
          <p:cNvSpPr/>
          <p:nvPr/>
        </p:nvSpPr>
        <p:spPr>
          <a:xfrm rot="-833831">
            <a:off x="3694106" y="32616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9" name="Google Shape;329;p41"/>
          <p:cNvSpPr/>
          <p:nvPr/>
        </p:nvSpPr>
        <p:spPr>
          <a:xfrm rot="-1570406" flipH="1">
            <a:off x="3535462" y="4035012"/>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7"/>
        <p:cNvGrpSpPr/>
        <p:nvPr/>
      </p:nvGrpSpPr>
      <p:grpSpPr>
        <a:xfrm>
          <a:off x="0" y="0"/>
          <a:ext cx="0" cy="0"/>
          <a:chOff x="0" y="0"/>
          <a:chExt cx="0" cy="0"/>
        </a:xfrm>
      </p:grpSpPr>
      <p:sp>
        <p:nvSpPr>
          <p:cNvPr id="18" name="Google Shape;18;p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9" name="Google Shape;19;p3"/>
          <p:cNvSpPr txBox="1">
            <a:spLocks noGrp="1"/>
          </p:cNvSpPr>
          <p:nvPr>
            <p:ph type="title"/>
          </p:nvPr>
        </p:nvSpPr>
        <p:spPr>
          <a:xfrm>
            <a:off x="818450" y="1828028"/>
            <a:ext cx="3558900" cy="139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p:txBody>
      </p:sp>
      <p:sp>
        <p:nvSpPr>
          <p:cNvPr id="20" name="Google Shape;20;p3"/>
          <p:cNvSpPr txBox="1">
            <a:spLocks noGrp="1"/>
          </p:cNvSpPr>
          <p:nvPr>
            <p:ph type="title" idx="2" hasCustomPrompt="1"/>
          </p:nvPr>
        </p:nvSpPr>
        <p:spPr>
          <a:xfrm>
            <a:off x="2911432" y="691900"/>
            <a:ext cx="1466100" cy="111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1" name="Google Shape;21;p3"/>
          <p:cNvSpPr txBox="1">
            <a:spLocks noGrp="1"/>
          </p:cNvSpPr>
          <p:nvPr>
            <p:ph type="subTitle" idx="1"/>
          </p:nvPr>
        </p:nvSpPr>
        <p:spPr>
          <a:xfrm>
            <a:off x="818450" y="3242550"/>
            <a:ext cx="3558900" cy="4221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p:txBody>
      </p:sp>
      <p:sp>
        <p:nvSpPr>
          <p:cNvPr id="22" name="Google Shape;22;p3"/>
          <p:cNvSpPr>
            <a:spLocks noGrp="1"/>
          </p:cNvSpPr>
          <p:nvPr>
            <p:ph type="pic" idx="3"/>
          </p:nvPr>
        </p:nvSpPr>
        <p:spPr>
          <a:xfrm>
            <a:off x="5166175" y="537150"/>
            <a:ext cx="3264600" cy="4069200"/>
          </a:xfrm>
          <a:prstGeom prst="roundRect">
            <a:avLst>
              <a:gd name="adj" fmla="val 16667"/>
            </a:avLst>
          </a:prstGeom>
          <a:noFill/>
          <a:ln>
            <a:noFill/>
          </a:ln>
        </p:spPr>
      </p:sp>
      <p:sp>
        <p:nvSpPr>
          <p:cNvPr id="23" name="Google Shape;23;p3"/>
          <p:cNvSpPr/>
          <p:nvPr/>
        </p:nvSpPr>
        <p:spPr>
          <a:xfrm rot="9178772">
            <a:off x="-1682457" y="-17182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4" name="Google Shape;24;p3"/>
          <p:cNvSpPr/>
          <p:nvPr/>
        </p:nvSpPr>
        <p:spPr>
          <a:xfrm rot="9178772">
            <a:off x="-1530057" y="-15658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Google Shape;25;p3"/>
          <p:cNvSpPr/>
          <p:nvPr/>
        </p:nvSpPr>
        <p:spPr>
          <a:xfrm rot="-1087329">
            <a:off x="4031211" y="1729303"/>
            <a:ext cx="8656977" cy="544911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6" name="Google Shape;26;p3"/>
          <p:cNvSpPr/>
          <p:nvPr/>
        </p:nvSpPr>
        <p:spPr>
          <a:xfrm rot="-2758280" flipH="1">
            <a:off x="5299370" y="2140901"/>
            <a:ext cx="7879925" cy="4088917"/>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7"/>
        <p:cNvGrpSpPr/>
        <p:nvPr/>
      </p:nvGrpSpPr>
      <p:grpSpPr>
        <a:xfrm>
          <a:off x="0" y="0"/>
          <a:ext cx="0" cy="0"/>
          <a:chOff x="0" y="0"/>
          <a:chExt cx="0" cy="0"/>
        </a:xfrm>
      </p:grpSpPr>
      <p:sp>
        <p:nvSpPr>
          <p:cNvPr id="28" name="Google Shape;28;p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9" name="Google Shape;29;p4"/>
          <p:cNvSpPr txBox="1">
            <a:spLocks noGrp="1"/>
          </p:cNvSpPr>
          <p:nvPr>
            <p:ph type="title"/>
          </p:nvPr>
        </p:nvSpPr>
        <p:spPr>
          <a:xfrm>
            <a:off x="1071900" y="736813"/>
            <a:ext cx="3842100" cy="1023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 name="Google Shape;30;p4"/>
          <p:cNvSpPr txBox="1">
            <a:spLocks noGrp="1"/>
          </p:cNvSpPr>
          <p:nvPr>
            <p:ph type="body" idx="1"/>
          </p:nvPr>
        </p:nvSpPr>
        <p:spPr>
          <a:xfrm>
            <a:off x="1071900" y="1995888"/>
            <a:ext cx="3842100" cy="20253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Chivo"/>
              <a:buChar char="●"/>
              <a:defRPr sz="1400"/>
            </a:lvl1pPr>
            <a:lvl2pPr marL="914400" lvl="1" indent="-323850">
              <a:spcBef>
                <a:spcPts val="0"/>
              </a:spcBef>
              <a:spcAft>
                <a:spcPts val="0"/>
              </a:spcAft>
              <a:buClr>
                <a:srgbClr val="434343"/>
              </a:buClr>
              <a:buSzPts val="1500"/>
              <a:buFont typeface="Roboto Condensed Light" panose="02000000000000000000"/>
              <a:buChar char="○"/>
              <a:defRPr/>
            </a:lvl2pPr>
            <a:lvl3pPr marL="1371600" lvl="2" indent="-323850">
              <a:spcBef>
                <a:spcPts val="0"/>
              </a:spcBef>
              <a:spcAft>
                <a:spcPts val="0"/>
              </a:spcAft>
              <a:buClr>
                <a:srgbClr val="434343"/>
              </a:buClr>
              <a:buSzPts val="1500"/>
              <a:buFont typeface="Roboto Condensed Light" panose="02000000000000000000"/>
              <a:buChar char="■"/>
              <a:defRPr/>
            </a:lvl3pPr>
            <a:lvl4pPr marL="1828800" lvl="3" indent="-323850">
              <a:spcBef>
                <a:spcPts val="0"/>
              </a:spcBef>
              <a:spcAft>
                <a:spcPts val="0"/>
              </a:spcAft>
              <a:buClr>
                <a:srgbClr val="434343"/>
              </a:buClr>
              <a:buSzPts val="1500"/>
              <a:buFont typeface="Roboto Condensed Light" panose="02000000000000000000"/>
              <a:buChar char="●"/>
              <a:defRPr/>
            </a:lvl4pPr>
            <a:lvl5pPr marL="2286000" lvl="4" indent="-323850">
              <a:spcBef>
                <a:spcPts val="0"/>
              </a:spcBef>
              <a:spcAft>
                <a:spcPts val="0"/>
              </a:spcAft>
              <a:buClr>
                <a:srgbClr val="434343"/>
              </a:buClr>
              <a:buSzPts val="1500"/>
              <a:buFont typeface="Roboto Condensed Light" panose="02000000000000000000"/>
              <a:buChar char="○"/>
              <a:defRPr/>
            </a:lvl5pPr>
            <a:lvl6pPr marL="2743200" lvl="5" indent="-323850">
              <a:spcBef>
                <a:spcPts val="0"/>
              </a:spcBef>
              <a:spcAft>
                <a:spcPts val="0"/>
              </a:spcAft>
              <a:buClr>
                <a:srgbClr val="434343"/>
              </a:buClr>
              <a:buSzPts val="1500"/>
              <a:buFont typeface="Roboto Condensed Light" panose="02000000000000000000"/>
              <a:buChar char="■"/>
              <a:defRPr/>
            </a:lvl6pPr>
            <a:lvl7pPr marL="3200400" lvl="6" indent="-323850">
              <a:spcBef>
                <a:spcPts val="0"/>
              </a:spcBef>
              <a:spcAft>
                <a:spcPts val="0"/>
              </a:spcAft>
              <a:buClr>
                <a:srgbClr val="434343"/>
              </a:buClr>
              <a:buSzPts val="1500"/>
              <a:buFont typeface="Roboto Condensed Light" panose="02000000000000000000"/>
              <a:buChar char="●"/>
              <a:defRPr/>
            </a:lvl7pPr>
            <a:lvl8pPr marL="3657600" lvl="7" indent="-323850">
              <a:spcBef>
                <a:spcPts val="0"/>
              </a:spcBef>
              <a:spcAft>
                <a:spcPts val="0"/>
              </a:spcAft>
              <a:buClr>
                <a:srgbClr val="434343"/>
              </a:buClr>
              <a:buSzPts val="1500"/>
              <a:buFont typeface="Roboto Condensed Light" panose="02000000000000000000"/>
              <a:buChar char="○"/>
              <a:defRPr/>
            </a:lvl8pPr>
            <a:lvl9pPr marL="4114800" lvl="8" indent="-323850">
              <a:spcBef>
                <a:spcPts val="0"/>
              </a:spcBef>
              <a:spcAft>
                <a:spcPts val="0"/>
              </a:spcAft>
              <a:buClr>
                <a:srgbClr val="434343"/>
              </a:buClr>
              <a:buSzPts val="1500"/>
              <a:buFont typeface="Roboto Condensed Light" panose="02000000000000000000"/>
              <a:buChar char="■"/>
              <a:defRPr/>
            </a:lvl9pPr>
          </a:lstStyle>
          <a:p/>
        </p:txBody>
      </p:sp>
      <p:sp>
        <p:nvSpPr>
          <p:cNvPr id="31" name="Google Shape;31;p4"/>
          <p:cNvSpPr/>
          <p:nvPr/>
        </p:nvSpPr>
        <p:spPr>
          <a:xfrm rot="-9033220" flipH="1">
            <a:off x="3209777" y="-144665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 name="Google Shape;32;p4"/>
          <p:cNvSpPr/>
          <p:nvPr/>
        </p:nvSpPr>
        <p:spPr>
          <a:xfrm rot="-9033220" flipH="1">
            <a:off x="3011627" y="-132007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33"/>
        <p:cNvGrpSpPr/>
        <p:nvPr/>
      </p:nvGrpSpPr>
      <p:grpSpPr>
        <a:xfrm>
          <a:off x="0" y="0"/>
          <a:ext cx="0" cy="0"/>
          <a:chOff x="0" y="0"/>
          <a:chExt cx="0" cy="0"/>
        </a:xfrm>
      </p:grpSpPr>
      <p:sp>
        <p:nvSpPr>
          <p:cNvPr id="34" name="Google Shape;34;p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5" name="Google Shape;35;p5"/>
          <p:cNvSpPr txBox="1">
            <a:spLocks noGrp="1"/>
          </p:cNvSpPr>
          <p:nvPr>
            <p:ph type="subTitle" idx="1"/>
          </p:nvPr>
        </p:nvSpPr>
        <p:spPr>
          <a:xfrm>
            <a:off x="1062712" y="2208071"/>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6" name="Google Shape;36;p5"/>
          <p:cNvSpPr txBox="1">
            <a:spLocks noGrp="1"/>
          </p:cNvSpPr>
          <p:nvPr>
            <p:ph type="subTitle" idx="2"/>
          </p:nvPr>
        </p:nvSpPr>
        <p:spPr>
          <a:xfrm>
            <a:off x="4825690" y="2208078"/>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7" name="Google Shape;37;p5"/>
          <p:cNvSpPr txBox="1">
            <a:spLocks noGrp="1"/>
          </p:cNvSpPr>
          <p:nvPr>
            <p:ph type="title"/>
          </p:nvPr>
        </p:nvSpPr>
        <p:spPr>
          <a:xfrm>
            <a:off x="1062712"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panose="02000000000000000000"/>
              <a:buNone/>
              <a:defRPr sz="2000"/>
            </a:lvl1pPr>
            <a:lvl2pPr lvl="1"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2pPr>
            <a:lvl3pPr lvl="2"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3pPr>
            <a:lvl4pPr lvl="3"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4pPr>
            <a:lvl5pPr lvl="4"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5pPr>
            <a:lvl6pPr lvl="5"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6pPr>
            <a:lvl7pPr lvl="6"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7pPr>
            <a:lvl8pPr lvl="7"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8pPr>
            <a:lvl9pPr lvl="8"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9pPr>
          </a:lstStyle>
          <a:p/>
        </p:txBody>
      </p:sp>
      <p:sp>
        <p:nvSpPr>
          <p:cNvPr id="38" name="Google Shape;38;p5"/>
          <p:cNvSpPr txBox="1">
            <a:spLocks noGrp="1"/>
          </p:cNvSpPr>
          <p:nvPr>
            <p:ph type="title" idx="3"/>
          </p:nvPr>
        </p:nvSpPr>
        <p:spPr>
          <a:xfrm>
            <a:off x="4825691"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panose="02000000000000000000"/>
              <a:buNone/>
              <a:defRPr sz="2000"/>
            </a:lvl1pPr>
            <a:lvl2pPr lvl="1"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2pPr>
            <a:lvl3pPr lvl="2"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3pPr>
            <a:lvl4pPr lvl="3"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4pPr>
            <a:lvl5pPr lvl="4"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5pPr>
            <a:lvl6pPr lvl="5"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6pPr>
            <a:lvl7pPr lvl="6"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7pPr>
            <a:lvl8pPr lvl="7"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8pPr>
            <a:lvl9pPr lvl="8"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9pPr>
          </a:lstStyle>
          <a:p/>
        </p:txBody>
      </p:sp>
      <p:sp>
        <p:nvSpPr>
          <p:cNvPr id="39" name="Google Shape;39;p5"/>
          <p:cNvSpPr txBox="1">
            <a:spLocks noGrp="1"/>
          </p:cNvSpPr>
          <p:nvPr>
            <p:ph type="title" idx="4"/>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0" name="Google Shape;40;p5"/>
          <p:cNvSpPr/>
          <p:nvPr/>
        </p:nvSpPr>
        <p:spPr>
          <a:xfrm rot="2509519">
            <a:off x="-891922" y="355617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1" name="Google Shape;41;p5"/>
          <p:cNvSpPr/>
          <p:nvPr/>
        </p:nvSpPr>
        <p:spPr>
          <a:xfrm rot="2509519">
            <a:off x="-845372" y="340090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2" name="Google Shape;42;p5"/>
          <p:cNvSpPr/>
          <p:nvPr/>
        </p:nvSpPr>
        <p:spPr>
          <a:xfrm rot="2509519">
            <a:off x="5176578" y="-238742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3" name="Google Shape;43;p5"/>
          <p:cNvSpPr/>
          <p:nvPr/>
        </p:nvSpPr>
        <p:spPr>
          <a:xfrm rot="2509519">
            <a:off x="5286653" y="-206789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5" Type="http://schemas.openxmlformats.org/officeDocument/2006/relationships/theme" Target="../theme/theme2.xml"/><Relationship Id="rId24" Type="http://schemas.openxmlformats.org/officeDocument/2006/relationships/slideLayout" Target="../slideLayouts/slideLayout29.xml"/><Relationship Id="rId23" Type="http://schemas.openxmlformats.org/officeDocument/2006/relationships/slideLayout" Target="../slideLayouts/slideLayout28.xml"/><Relationship Id="rId22" Type="http://schemas.openxmlformats.org/officeDocument/2006/relationships/slideLayout" Target="../slideLayouts/slideLayout27.xml"/><Relationship Id="rId21" Type="http://schemas.openxmlformats.org/officeDocument/2006/relationships/slideLayout" Target="../slideLayouts/slideLayout26.xml"/><Relationship Id="rId20" Type="http://schemas.openxmlformats.org/officeDocument/2006/relationships/slideLayout" Target="../slideLayouts/slideLayout25.xml"/><Relationship Id="rId2" Type="http://schemas.openxmlformats.org/officeDocument/2006/relationships/slideLayout" Target="../slideLayouts/slideLayout7.xml"/><Relationship Id="rId19" Type="http://schemas.openxmlformats.org/officeDocument/2006/relationships/slideLayout" Target="../slideLayouts/slideLayout24.xml"/><Relationship Id="rId18" Type="http://schemas.openxmlformats.org/officeDocument/2006/relationships/slideLayout" Target="../slideLayouts/slideLayout23.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4" Type="http://schemas.openxmlformats.org/officeDocument/2006/relationships/theme" Target="../theme/theme3.xml"/><Relationship Id="rId33" Type="http://schemas.openxmlformats.org/officeDocument/2006/relationships/slideLayout" Target="../slideLayouts/slideLayout62.xml"/><Relationship Id="rId32" Type="http://schemas.openxmlformats.org/officeDocument/2006/relationships/slideLayout" Target="../slideLayouts/slideLayout61.xml"/><Relationship Id="rId31" Type="http://schemas.openxmlformats.org/officeDocument/2006/relationships/slideLayout" Target="../slideLayouts/slideLayout60.xml"/><Relationship Id="rId30" Type="http://schemas.openxmlformats.org/officeDocument/2006/relationships/slideLayout" Target="../slideLayouts/slideLayout59.xml"/><Relationship Id="rId3" Type="http://schemas.openxmlformats.org/officeDocument/2006/relationships/slideLayout" Target="../slideLayouts/slideLayout32.xml"/><Relationship Id="rId29" Type="http://schemas.openxmlformats.org/officeDocument/2006/relationships/slideLayout" Target="../slideLayouts/slideLayout58.xml"/><Relationship Id="rId28" Type="http://schemas.openxmlformats.org/officeDocument/2006/relationships/slideLayout" Target="../slideLayouts/slideLayout57.xml"/><Relationship Id="rId27" Type="http://schemas.openxmlformats.org/officeDocument/2006/relationships/slideLayout" Target="../slideLayouts/slideLayout56.xml"/><Relationship Id="rId26" Type="http://schemas.openxmlformats.org/officeDocument/2006/relationships/slideLayout" Target="../slideLayouts/slideLayout55.xml"/><Relationship Id="rId25" Type="http://schemas.openxmlformats.org/officeDocument/2006/relationships/slideLayout" Target="../slideLayouts/slideLayout54.xml"/><Relationship Id="rId24" Type="http://schemas.openxmlformats.org/officeDocument/2006/relationships/slideLayout" Target="../slideLayouts/slideLayout53.xml"/><Relationship Id="rId23" Type="http://schemas.openxmlformats.org/officeDocument/2006/relationships/slideLayout" Target="../slideLayouts/slideLayout52.xml"/><Relationship Id="rId22" Type="http://schemas.openxmlformats.org/officeDocument/2006/relationships/slideLayout" Target="../slideLayouts/slideLayout51.xml"/><Relationship Id="rId21" Type="http://schemas.openxmlformats.org/officeDocument/2006/relationships/slideLayout" Target="../slideLayouts/slideLayout50.xml"/><Relationship Id="rId20" Type="http://schemas.openxmlformats.org/officeDocument/2006/relationships/slideLayout" Target="../slideLayouts/slideLayout49.xml"/><Relationship Id="rId2" Type="http://schemas.openxmlformats.org/officeDocument/2006/relationships/slideLayout" Target="../slideLayouts/slideLayout31.xml"/><Relationship Id="rId19" Type="http://schemas.openxmlformats.org/officeDocument/2006/relationships/slideLayout" Target="../slideLayouts/slideLayout48.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lvl="1"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lvl="2"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lvl="3"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lvl="4"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lvl="5"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lvl="6"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lvl="7"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lvl="8"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1pPr>
            <a:lvl2pPr marL="914400" lvl="1"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2pPr>
            <a:lvl3pPr marL="1371600" lvl="2"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3pPr>
            <a:lvl4pPr marL="1828800" lvl="3"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4pPr>
            <a:lvl5pPr marL="2286000" lvl="4"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5pPr>
            <a:lvl6pPr marL="2743200" lvl="5"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6pPr>
            <a:lvl7pPr marL="3200400" lvl="6"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7pPr>
            <a:lvl8pPr marL="3657600" lvl="7"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8pPr>
            <a:lvl9pPr marL="4114800" lvl="8"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lvl="1"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lvl="2"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lvl="3"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lvl="4"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lvl="5"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lvl="6"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lvl="7"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lvl="8"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1pPr>
            <a:lvl2pPr marL="914400" lvl="1"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2pPr>
            <a:lvl3pPr marL="1371600" lvl="2"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3pPr>
            <a:lvl4pPr marL="1828800" lvl="3"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4pPr>
            <a:lvl5pPr marL="2286000" lvl="4"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5pPr>
            <a:lvl6pPr marL="2743200" lvl="5"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6pPr>
            <a:lvl7pPr marL="3200400" lvl="6"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7pPr>
            <a:lvl8pPr marL="3657600" lvl="7"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8pPr>
            <a:lvl9pPr marL="4114800" lvl="8"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9pPr>
          </a:lstStyle>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lvl="1"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lvl="2"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lvl="3"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lvl="4"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lvl="5"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lvl="6"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lvl="7"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lvl="8"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1pPr>
            <a:lvl2pPr marL="914400" lvl="1"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2pPr>
            <a:lvl3pPr marL="1371600" lvl="2"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3pPr>
            <a:lvl4pPr marL="1828800" lvl="3"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4pPr>
            <a:lvl5pPr marL="2286000" lvl="4"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5pPr>
            <a:lvl6pPr marL="2743200" lvl="5"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6pPr>
            <a:lvl7pPr marL="3200400" lvl="6"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7pPr>
            <a:lvl8pPr marL="3657600" lvl="7"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8pPr>
            <a:lvl9pPr marL="4114800" lvl="8"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9pPr>
          </a:lstStyle>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19.png"/><Relationship Id="rId3"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vmlDrawing" Target="../drawings/vmlDrawing1.vml"/><Relationship Id="rId5" Type="http://schemas.openxmlformats.org/officeDocument/2006/relationships/slideLayout" Target="../slideLayouts/slideLayout8.xml"/><Relationship Id="rId4" Type="http://schemas.openxmlformats.org/officeDocument/2006/relationships/image" Target="../media/image6.png"/><Relationship Id="rId3" Type="http://schemas.openxmlformats.org/officeDocument/2006/relationships/oleObject" Target="../embeddings/oleObject2.bin"/><Relationship Id="rId2" Type="http://schemas.openxmlformats.org/officeDocument/2006/relationships/image" Target="../media/image20.wmf"/><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27.xml"/><Relationship Id="rId4" Type="http://schemas.openxmlformats.org/officeDocument/2006/relationships/image" Target="../media/image6.png"/><Relationship Id="rId3" Type="http://schemas.openxmlformats.org/officeDocument/2006/relationships/oleObject" Target="../embeddings/oleObject4.bin"/><Relationship Id="rId2" Type="http://schemas.openxmlformats.org/officeDocument/2006/relationships/image" Target="../media/image20.wmf"/><Relationship Id="rId1"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vmlDrawing" Target="../drawings/vmlDrawing3.vml"/><Relationship Id="rId5" Type="http://schemas.openxmlformats.org/officeDocument/2006/relationships/slideLayout" Target="../slideLayouts/slideLayout24.xml"/><Relationship Id="rId4" Type="http://schemas.openxmlformats.org/officeDocument/2006/relationships/image" Target="../media/image6.png"/><Relationship Id="rId3" Type="http://schemas.openxmlformats.org/officeDocument/2006/relationships/oleObject" Target="../embeddings/oleObject6.bin"/><Relationship Id="rId2" Type="http://schemas.openxmlformats.org/officeDocument/2006/relationships/image" Target="../media/image20.wmf"/><Relationship Id="rId1"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6.png"/><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3.xml"/><Relationship Id="rId4" Type="http://schemas.openxmlformats.org/officeDocument/2006/relationships/image" Target="../media/image3.png"/><Relationship Id="rId3" Type="http://schemas.microsoft.com/office/2007/relationships/hdphoto" Target="../media/image26.wdp"/><Relationship Id="rId2" Type="http://schemas.openxmlformats.org/officeDocument/2006/relationships/image" Target="../media/image25.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1.xml"/><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1.xml"/><Relationship Id="rId3" Type="http://schemas.openxmlformats.org/officeDocument/2006/relationships/image" Target="../media/image3.png"/><Relationship Id="rId2" Type="http://schemas.openxmlformats.org/officeDocument/2006/relationships/hyperlink" Target="../Documents%20and%20Settings/Administrator/My%20Documents/truc%20chinh.ckt" TargetMode="External"/><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31.png"/><Relationship Id="rId3" Type="http://schemas.microsoft.com/office/2007/relationships/hdphoto" Target="../media/image30.wdp"/><Relationship Id="rId2" Type="http://schemas.openxmlformats.org/officeDocument/2006/relationships/image" Target="../media/image29.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8.xml"/><Relationship Id="rId5" Type="http://schemas.openxmlformats.org/officeDocument/2006/relationships/image" Target="../media/image11.svg"/><Relationship Id="rId4" Type="http://schemas.openxmlformats.org/officeDocument/2006/relationships/image" Target="../media/image18.png"/><Relationship Id="rId3" Type="http://schemas.openxmlformats.org/officeDocument/2006/relationships/image" Target="../media/image3.png"/><Relationship Id="rId2" Type="http://schemas.microsoft.com/office/2007/relationships/hdphoto" Target="../media/image30.wdp"/><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8.xml"/><Relationship Id="rId2" Type="http://schemas.openxmlformats.org/officeDocument/2006/relationships/image" Target="../media/image3.png"/><Relationship Id="rId1" Type="http://schemas.openxmlformats.org/officeDocument/2006/relationships/image" Target="../media/image31.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8.xml"/><Relationship Id="rId4" Type="http://schemas.openxmlformats.org/officeDocument/2006/relationships/image" Target="../media/image11.svg"/><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32.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33.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2.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vmlDrawing" Target="../drawings/vmlDrawing4.vml"/><Relationship Id="rId4" Type="http://schemas.openxmlformats.org/officeDocument/2006/relationships/slideLayout" Target="../slideLayouts/slideLayout46.xml"/><Relationship Id="rId3" Type="http://schemas.openxmlformats.org/officeDocument/2006/relationships/image" Target="../media/image20.wmf"/><Relationship Id="rId2" Type="http://schemas.openxmlformats.org/officeDocument/2006/relationships/oleObject" Target="../embeddings/oleObject7.bin"/><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vmlDrawing" Target="../drawings/vmlDrawing5.vml"/><Relationship Id="rId4" Type="http://schemas.openxmlformats.org/officeDocument/2006/relationships/slideLayout" Target="../slideLayouts/slideLayout46.xml"/><Relationship Id="rId3" Type="http://schemas.openxmlformats.org/officeDocument/2006/relationships/image" Target="../media/image20.wmf"/><Relationship Id="rId2" Type="http://schemas.openxmlformats.org/officeDocument/2006/relationships/oleObject" Target="../embeddings/oleObject8.bin"/><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vmlDrawing" Target="../drawings/vmlDrawing6.vml"/><Relationship Id="rId4" Type="http://schemas.openxmlformats.org/officeDocument/2006/relationships/slideLayout" Target="../slideLayouts/slideLayout46.xml"/><Relationship Id="rId3" Type="http://schemas.openxmlformats.org/officeDocument/2006/relationships/image" Target="../media/image20.wmf"/><Relationship Id="rId2" Type="http://schemas.openxmlformats.org/officeDocument/2006/relationships/oleObject" Target="../embeddings/oleObject9.bin"/><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0.xml"/><Relationship Id="rId2" Type="http://schemas.openxmlformats.org/officeDocument/2006/relationships/image" Target="../media/image5.png"/><Relationship Id="rId1" Type="http://schemas.openxmlformats.org/officeDocument/2006/relationships/image" Target="../media/image34.pn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vmlDrawing" Target="../drawings/vmlDrawing7.vml"/><Relationship Id="rId4" Type="http://schemas.openxmlformats.org/officeDocument/2006/relationships/slideLayout" Target="../slideLayouts/slideLayout46.xml"/><Relationship Id="rId3" Type="http://schemas.openxmlformats.org/officeDocument/2006/relationships/image" Target="../media/image20.wmf"/><Relationship Id="rId2" Type="http://schemas.openxmlformats.org/officeDocument/2006/relationships/oleObject" Target="../embeddings/oleObject10.bin"/><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vmlDrawing" Target="../drawings/vmlDrawing8.vml"/><Relationship Id="rId4" Type="http://schemas.openxmlformats.org/officeDocument/2006/relationships/slideLayout" Target="../slideLayouts/slideLayout46.xml"/><Relationship Id="rId3" Type="http://schemas.openxmlformats.org/officeDocument/2006/relationships/image" Target="../media/image20.wmf"/><Relationship Id="rId2" Type="http://schemas.openxmlformats.org/officeDocument/2006/relationships/oleObject" Target="../embeddings/oleObject11.bin"/><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xml"/><Relationship Id="rId2" Type="http://schemas.openxmlformats.org/officeDocument/2006/relationships/image" Target="../media/image4.png"/><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vmlDrawing" Target="../drawings/vmlDrawing9.vml"/><Relationship Id="rId4" Type="http://schemas.openxmlformats.org/officeDocument/2006/relationships/slideLayout" Target="../slideLayouts/slideLayout46.xml"/><Relationship Id="rId3" Type="http://schemas.openxmlformats.org/officeDocument/2006/relationships/image" Target="../media/image20.wmf"/><Relationship Id="rId2" Type="http://schemas.openxmlformats.org/officeDocument/2006/relationships/oleObject" Target="../embeddings/oleObject12.bin"/><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9" Type="http://schemas.openxmlformats.org/officeDocument/2006/relationships/notesSlide" Target="../notesSlides/notesSlide33.xml"/><Relationship Id="rId8" Type="http://schemas.openxmlformats.org/officeDocument/2006/relationships/vmlDrawing" Target="../drawings/vmlDrawing10.vml"/><Relationship Id="rId7" Type="http://schemas.openxmlformats.org/officeDocument/2006/relationships/slideLayout" Target="../slideLayouts/slideLayout46.x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image" Target="../media/image20.wmf"/><Relationship Id="rId3" Type="http://schemas.openxmlformats.org/officeDocument/2006/relationships/oleObject" Target="../embeddings/oleObject13.bin"/><Relationship Id="rId2" Type="http://schemas.openxmlformats.org/officeDocument/2006/relationships/image" Target="../media/image34.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34.xml"/><Relationship Id="rId6" Type="http://schemas.openxmlformats.org/officeDocument/2006/relationships/vmlDrawing" Target="../drawings/vmlDrawing11.vml"/><Relationship Id="rId5" Type="http://schemas.openxmlformats.org/officeDocument/2006/relationships/slideLayout" Target="../slideLayouts/slideLayout46.xml"/><Relationship Id="rId4" Type="http://schemas.openxmlformats.org/officeDocument/2006/relationships/image" Target="../media/image20.wmf"/><Relationship Id="rId3" Type="http://schemas.openxmlformats.org/officeDocument/2006/relationships/oleObject" Target="../embeddings/oleObject16.bin"/><Relationship Id="rId2" Type="http://schemas.openxmlformats.org/officeDocument/2006/relationships/image" Target="../media/image35.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vmlDrawing" Target="../drawings/vmlDrawing12.vml"/><Relationship Id="rId5" Type="http://schemas.openxmlformats.org/officeDocument/2006/relationships/slideLayout" Target="../slideLayouts/slideLayout46.xml"/><Relationship Id="rId4" Type="http://schemas.openxmlformats.org/officeDocument/2006/relationships/image" Target="../media/image20.wmf"/><Relationship Id="rId3" Type="http://schemas.openxmlformats.org/officeDocument/2006/relationships/oleObject" Target="../embeddings/oleObject17.bin"/><Relationship Id="rId2" Type="http://schemas.openxmlformats.org/officeDocument/2006/relationships/image" Target="../media/image35.png"/><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vmlDrawing" Target="../drawings/vmlDrawing13.vml"/><Relationship Id="rId5" Type="http://schemas.openxmlformats.org/officeDocument/2006/relationships/slideLayout" Target="../slideLayouts/slideLayout46.xml"/><Relationship Id="rId4" Type="http://schemas.openxmlformats.org/officeDocument/2006/relationships/image" Target="../media/image35.png"/><Relationship Id="rId3" Type="http://schemas.openxmlformats.org/officeDocument/2006/relationships/image" Target="../media/image20.wmf"/><Relationship Id="rId2" Type="http://schemas.openxmlformats.org/officeDocument/2006/relationships/oleObject" Target="../embeddings/oleObject18.bin"/><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0.xml"/><Relationship Id="rId2" Type="http://schemas.openxmlformats.org/officeDocument/2006/relationships/image" Target="../media/image5.png"/><Relationship Id="rId1" Type="http://schemas.openxmlformats.org/officeDocument/2006/relationships/image" Target="../media/image34.png"/></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vmlDrawing" Target="../drawings/vmlDrawing14.vml"/><Relationship Id="rId4" Type="http://schemas.openxmlformats.org/officeDocument/2006/relationships/slideLayout" Target="../slideLayouts/slideLayout46.xml"/><Relationship Id="rId3" Type="http://schemas.openxmlformats.org/officeDocument/2006/relationships/image" Target="../media/image20.wmf"/><Relationship Id="rId2" Type="http://schemas.openxmlformats.org/officeDocument/2006/relationships/oleObject" Target="../embeddings/oleObject19.bin"/><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vmlDrawing" Target="../drawings/vmlDrawing15.vml"/><Relationship Id="rId4" Type="http://schemas.openxmlformats.org/officeDocument/2006/relationships/slideLayout" Target="../slideLayouts/slideLayout46.xml"/><Relationship Id="rId3" Type="http://schemas.openxmlformats.org/officeDocument/2006/relationships/image" Target="../media/image20.wmf"/><Relationship Id="rId2" Type="http://schemas.openxmlformats.org/officeDocument/2006/relationships/oleObject" Target="../embeddings/oleObject20.bin"/><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vmlDrawing" Target="../drawings/vmlDrawing16.vml"/><Relationship Id="rId4" Type="http://schemas.openxmlformats.org/officeDocument/2006/relationships/slideLayout" Target="../slideLayouts/slideLayout46.xml"/><Relationship Id="rId3" Type="http://schemas.openxmlformats.org/officeDocument/2006/relationships/image" Target="../media/image20.wmf"/><Relationship Id="rId2" Type="http://schemas.openxmlformats.org/officeDocument/2006/relationships/oleObject" Target="../embeddings/oleObject21.bin"/><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49.xml"/><Relationship Id="rId2" Type="http://schemas.openxmlformats.org/officeDocument/2006/relationships/image" Target="../media/image5.png"/><Relationship Id="rId1" Type="http://schemas.openxmlformats.org/officeDocument/2006/relationships/image" Target="../media/image3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0.xml"/><Relationship Id="rId2" Type="http://schemas.openxmlformats.org/officeDocument/2006/relationships/image" Target="../media/image4.png"/><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vmlDrawing" Target="../drawings/vmlDrawing17.vml"/><Relationship Id="rId4" Type="http://schemas.openxmlformats.org/officeDocument/2006/relationships/slideLayout" Target="../slideLayouts/slideLayout46.xml"/><Relationship Id="rId3" Type="http://schemas.openxmlformats.org/officeDocument/2006/relationships/image" Target="../media/image20.wmf"/><Relationship Id="rId2" Type="http://schemas.openxmlformats.org/officeDocument/2006/relationships/oleObject" Target="../embeddings/oleObject22.bin"/><Relationship Id="rId1" Type="http://schemas.openxmlformats.org/officeDocument/2006/relationships/image" Target="../media/image5.png"/></Relationships>
</file>

<file path=ppt/slides/_rels/slide51.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vmlDrawing" Target="../drawings/vmlDrawing18.vml"/><Relationship Id="rId4" Type="http://schemas.openxmlformats.org/officeDocument/2006/relationships/slideLayout" Target="../slideLayouts/slideLayout46.xml"/><Relationship Id="rId3" Type="http://schemas.openxmlformats.org/officeDocument/2006/relationships/image" Target="../media/image20.wmf"/><Relationship Id="rId2" Type="http://schemas.openxmlformats.org/officeDocument/2006/relationships/oleObject" Target="../embeddings/oleObject23.bin"/><Relationship Id="rId1" Type="http://schemas.openxmlformats.org/officeDocument/2006/relationships/image" Target="../media/image5.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46.xml"/><Relationship Id="rId2" Type="http://schemas.openxmlformats.org/officeDocument/2006/relationships/image" Target="../media/image34.png"/><Relationship Id="rId1" Type="http://schemas.openxmlformats.org/officeDocument/2006/relationships/image" Target="../media/image5.png"/></Relationships>
</file>

<file path=ppt/slides/_rels/slide53.xml.rels><?xml version="1.0" encoding="UTF-8" standalone="yes"?>
<Relationships xmlns="http://schemas.openxmlformats.org/package/2006/relationships"><Relationship Id="rId7" Type="http://schemas.openxmlformats.org/officeDocument/2006/relationships/vmlDrawing" Target="../drawings/vmlDrawing19.vml"/><Relationship Id="rId6" Type="http://schemas.openxmlformats.org/officeDocument/2006/relationships/slideLayout" Target="../slideLayouts/slideLayout45.xml"/><Relationship Id="rId5" Type="http://schemas.openxmlformats.org/officeDocument/2006/relationships/oleObject" Target="../embeddings/oleObject26.bin"/><Relationship Id="rId4" Type="http://schemas.openxmlformats.org/officeDocument/2006/relationships/oleObject" Target="../embeddings/oleObject25.bin"/><Relationship Id="rId3" Type="http://schemas.openxmlformats.org/officeDocument/2006/relationships/image" Target="../media/image20.wmf"/><Relationship Id="rId2" Type="http://schemas.openxmlformats.org/officeDocument/2006/relationships/oleObject" Target="../embeddings/oleObject24.bin"/><Relationship Id="rId1" Type="http://schemas.openxmlformats.org/officeDocument/2006/relationships/image" Target="../media/image5.png"/></Relationships>
</file>

<file path=ppt/slides/_rels/slide54.xml.rels><?xml version="1.0" encoding="UTF-8" standalone="yes"?>
<Relationships xmlns="http://schemas.openxmlformats.org/package/2006/relationships"><Relationship Id="rId7" Type="http://schemas.openxmlformats.org/officeDocument/2006/relationships/vmlDrawing" Target="../drawings/vmlDrawing20.vml"/><Relationship Id="rId6" Type="http://schemas.openxmlformats.org/officeDocument/2006/relationships/slideLayout" Target="../slideLayouts/slideLayout45.xml"/><Relationship Id="rId5" Type="http://schemas.openxmlformats.org/officeDocument/2006/relationships/oleObject" Target="../embeddings/oleObject29.bin"/><Relationship Id="rId4" Type="http://schemas.openxmlformats.org/officeDocument/2006/relationships/oleObject" Target="../embeddings/oleObject28.bin"/><Relationship Id="rId3" Type="http://schemas.openxmlformats.org/officeDocument/2006/relationships/image" Target="../media/image20.wmf"/><Relationship Id="rId2" Type="http://schemas.openxmlformats.org/officeDocument/2006/relationships/oleObject" Target="../embeddings/oleObject27.bin"/><Relationship Id="rId1" Type="http://schemas.openxmlformats.org/officeDocument/2006/relationships/image" Target="../media/image5.png"/></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image" Target="../media/image36.png"/></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18.xml"/><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8.xml"/><Relationship Id="rId1"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9.xml"/><Relationship Id="rId1"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7.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3.xml"/><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image" Target="../media/image8.png"/></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57.xml"/><Relationship Id="rId2" Type="http://schemas.openxmlformats.org/officeDocument/2006/relationships/image" Target="../media/image39.jpeg"/><Relationship Id="rId1" Type="http://schemas.openxmlformats.org/officeDocument/2006/relationships/image" Target="../media/image5.png"/></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18.xml"/><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image" Target="../media/image36.png"/></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58.xml"/><Relationship Id="rId2" Type="http://schemas.openxmlformats.org/officeDocument/2006/relationships/image" Target="../media/image39.jpeg"/><Relationship Id="rId1" Type="http://schemas.openxmlformats.org/officeDocument/2006/relationships/image" Target="../media/image5.png"/></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49.xml"/><Relationship Id="rId2" Type="http://schemas.openxmlformats.org/officeDocument/2006/relationships/image" Target="../media/image5.png"/><Relationship Id="rId1"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4.xml"/><Relationship Id="rId1" Type="http://schemas.openxmlformats.org/officeDocument/2006/relationships/image" Target="../media/image4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4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5.xml"/><Relationship Id="rId2" Type="http://schemas.openxmlformats.org/officeDocument/2006/relationships/image" Target="../media/image4.png"/><Relationship Id="rId1"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1.xml"/><Relationship Id="rId4" Type="http://schemas.openxmlformats.org/officeDocument/2006/relationships/image" Target="../media/image4.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stretch>
            <a:fillRect/>
          </a:stretch>
        </p:blipFill>
        <p:spPr>
          <a:xfrm>
            <a:off x="4933545" y="653439"/>
            <a:ext cx="4612461" cy="4612461"/>
          </a:xfrm>
          <a:prstGeom prst="rect">
            <a:avLst/>
          </a:prstGeom>
        </p:spPr>
      </p:pic>
      <p:sp>
        <p:nvSpPr>
          <p:cNvPr id="5" name="Google Shape;346;p46"/>
          <p:cNvSpPr txBox="1"/>
          <p:nvPr/>
        </p:nvSpPr>
        <p:spPr>
          <a:xfrm rot="21599839">
            <a:off x="1364195" y="1711044"/>
            <a:ext cx="6105987" cy="21502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Barlow" panose="00000500000000000000"/>
              <a:buNone/>
              <a:defRPr sz="3400" b="1" i="0" u="none" strike="noStrike" cap="none">
                <a:solidFill>
                  <a:schemeClr val="dk1"/>
                </a:solidFill>
                <a:latin typeface="Barlow" panose="00000500000000000000"/>
                <a:ea typeface="Barlow" panose="00000500000000000000"/>
                <a:cs typeface="Barlow" panose="00000500000000000000"/>
                <a:sym typeface="Barlow" panose="00000500000000000000"/>
              </a:defRPr>
            </a:lvl1pPr>
            <a:lvl2pPr marR="0" lvl="1"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2pPr>
            <a:lvl3pPr marR="0" lvl="2"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3pPr>
            <a:lvl4pPr marR="0" lvl="3"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4pPr>
            <a:lvl5pPr marR="0" lvl="4"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5pPr>
            <a:lvl6pPr marR="0" lvl="5"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6pPr>
            <a:lvl7pPr marR="0" lvl="6"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7pPr>
            <a:lvl8pPr marR="0" lvl="7"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8pPr>
            <a:lvl9pPr marR="0" lvl="8"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9pPr>
          </a:lstStyle>
          <a:p>
            <a:pPr algn="l">
              <a:buSzPts val="1100"/>
              <a:buFont typeface="Arial" panose="020B0604020202020204"/>
              <a:buNone/>
            </a:pPr>
            <a:r>
              <a:rPr lang="en-US" sz="6600" dirty="0">
                <a:solidFill>
                  <a:srgbClr val="EE7214"/>
                </a:solidFill>
              </a:rPr>
              <a:t>THẤU KÍNH  </a:t>
            </a:r>
            <a:endParaRPr lang="en-US" sz="6600" dirty="0">
              <a:solidFill>
                <a:srgbClr val="EE7214"/>
              </a:solidFill>
            </a:endParaRPr>
          </a:p>
        </p:txBody>
      </p:sp>
      <p:sp>
        <p:nvSpPr>
          <p:cNvPr id="6" name="Google Shape;347;p46"/>
          <p:cNvSpPr txBox="1">
            <a:spLocks noGrp="1"/>
          </p:cNvSpPr>
          <p:nvPr>
            <p:ph type="subTitle" idx="1"/>
          </p:nvPr>
        </p:nvSpPr>
        <p:spPr>
          <a:xfrm>
            <a:off x="1364144" y="3964510"/>
            <a:ext cx="4240064" cy="4008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panose="020B0604020202020204"/>
              <a:buNone/>
            </a:pPr>
            <a:r>
              <a:rPr lang="en-GB" dirty="0">
                <a:solidFill>
                  <a:srgbClr val="002060"/>
                </a:solidFill>
              </a:rPr>
              <a:t>Giáo viên: </a:t>
            </a:r>
            <a:endParaRPr dirty="0">
              <a:solidFill>
                <a:srgbClr val="002060"/>
              </a:solidFill>
            </a:endParaRPr>
          </a:p>
        </p:txBody>
      </p:sp>
      <p:sp>
        <p:nvSpPr>
          <p:cNvPr id="7" name="Google Shape;346;p46"/>
          <p:cNvSpPr txBox="1"/>
          <p:nvPr/>
        </p:nvSpPr>
        <p:spPr>
          <a:xfrm rot="21599839">
            <a:off x="1364159" y="1142122"/>
            <a:ext cx="1954513" cy="6362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1pPr>
            <a:lvl2pPr marR="0" lvl="1" algn="ctr" rtl="0">
              <a:lnSpc>
                <a:spcPct val="100000"/>
              </a:lnSpc>
              <a:spcBef>
                <a:spcPts val="0"/>
              </a:spcBef>
              <a:spcAft>
                <a:spcPts val="0"/>
              </a:spcAft>
              <a:buClr>
                <a:schemeClr val="dk1"/>
              </a:buClr>
              <a:buSzPts val="5200"/>
              <a:buFont typeface="Barlow" panose="00000500000000000000"/>
              <a:buNone/>
              <a:defRPr sz="5200" b="1" i="0" u="none" strike="noStrike" cap="none">
                <a:solidFill>
                  <a:schemeClr val="dk1"/>
                </a:solidFill>
                <a:latin typeface="Barlow" panose="00000500000000000000"/>
                <a:ea typeface="Barlow" panose="00000500000000000000"/>
                <a:cs typeface="Barlow" panose="00000500000000000000"/>
                <a:sym typeface="Barlow" panose="00000500000000000000"/>
              </a:defRPr>
            </a:lvl2pPr>
            <a:lvl3pPr marR="0" lvl="2" algn="ctr" rtl="0">
              <a:lnSpc>
                <a:spcPct val="100000"/>
              </a:lnSpc>
              <a:spcBef>
                <a:spcPts val="0"/>
              </a:spcBef>
              <a:spcAft>
                <a:spcPts val="0"/>
              </a:spcAft>
              <a:buClr>
                <a:schemeClr val="dk1"/>
              </a:buClr>
              <a:buSzPts val="5200"/>
              <a:buFont typeface="Barlow" panose="00000500000000000000"/>
              <a:buNone/>
              <a:defRPr sz="5200" b="1" i="0" u="none" strike="noStrike" cap="none">
                <a:solidFill>
                  <a:schemeClr val="dk1"/>
                </a:solidFill>
                <a:latin typeface="Barlow" panose="00000500000000000000"/>
                <a:ea typeface="Barlow" panose="00000500000000000000"/>
                <a:cs typeface="Barlow" panose="00000500000000000000"/>
                <a:sym typeface="Barlow" panose="00000500000000000000"/>
              </a:defRPr>
            </a:lvl3pPr>
            <a:lvl4pPr marR="0" lvl="3" algn="ctr" rtl="0">
              <a:lnSpc>
                <a:spcPct val="100000"/>
              </a:lnSpc>
              <a:spcBef>
                <a:spcPts val="0"/>
              </a:spcBef>
              <a:spcAft>
                <a:spcPts val="0"/>
              </a:spcAft>
              <a:buClr>
                <a:schemeClr val="dk1"/>
              </a:buClr>
              <a:buSzPts val="5200"/>
              <a:buFont typeface="Barlow" panose="00000500000000000000"/>
              <a:buNone/>
              <a:defRPr sz="5200" b="1" i="0" u="none" strike="noStrike" cap="none">
                <a:solidFill>
                  <a:schemeClr val="dk1"/>
                </a:solidFill>
                <a:latin typeface="Barlow" panose="00000500000000000000"/>
                <a:ea typeface="Barlow" panose="00000500000000000000"/>
                <a:cs typeface="Barlow" panose="00000500000000000000"/>
                <a:sym typeface="Barlow" panose="00000500000000000000"/>
              </a:defRPr>
            </a:lvl4pPr>
            <a:lvl5pPr marR="0" lvl="4" algn="ctr" rtl="0">
              <a:lnSpc>
                <a:spcPct val="100000"/>
              </a:lnSpc>
              <a:spcBef>
                <a:spcPts val="0"/>
              </a:spcBef>
              <a:spcAft>
                <a:spcPts val="0"/>
              </a:spcAft>
              <a:buClr>
                <a:schemeClr val="dk1"/>
              </a:buClr>
              <a:buSzPts val="5200"/>
              <a:buFont typeface="Barlow" panose="00000500000000000000"/>
              <a:buNone/>
              <a:defRPr sz="5200" b="1" i="0" u="none" strike="noStrike" cap="none">
                <a:solidFill>
                  <a:schemeClr val="dk1"/>
                </a:solidFill>
                <a:latin typeface="Barlow" panose="00000500000000000000"/>
                <a:ea typeface="Barlow" panose="00000500000000000000"/>
                <a:cs typeface="Barlow" panose="00000500000000000000"/>
                <a:sym typeface="Barlow" panose="00000500000000000000"/>
              </a:defRPr>
            </a:lvl5pPr>
            <a:lvl6pPr marR="0" lvl="5" algn="ctr" rtl="0">
              <a:lnSpc>
                <a:spcPct val="100000"/>
              </a:lnSpc>
              <a:spcBef>
                <a:spcPts val="0"/>
              </a:spcBef>
              <a:spcAft>
                <a:spcPts val="0"/>
              </a:spcAft>
              <a:buClr>
                <a:schemeClr val="dk1"/>
              </a:buClr>
              <a:buSzPts val="5200"/>
              <a:buFont typeface="Barlow" panose="00000500000000000000"/>
              <a:buNone/>
              <a:defRPr sz="5200" b="1" i="0" u="none" strike="noStrike" cap="none">
                <a:solidFill>
                  <a:schemeClr val="dk1"/>
                </a:solidFill>
                <a:latin typeface="Barlow" panose="00000500000000000000"/>
                <a:ea typeface="Barlow" panose="00000500000000000000"/>
                <a:cs typeface="Barlow" panose="00000500000000000000"/>
                <a:sym typeface="Barlow" panose="00000500000000000000"/>
              </a:defRPr>
            </a:lvl6pPr>
            <a:lvl7pPr marR="0" lvl="6" algn="ctr" rtl="0">
              <a:lnSpc>
                <a:spcPct val="100000"/>
              </a:lnSpc>
              <a:spcBef>
                <a:spcPts val="0"/>
              </a:spcBef>
              <a:spcAft>
                <a:spcPts val="0"/>
              </a:spcAft>
              <a:buClr>
                <a:schemeClr val="dk1"/>
              </a:buClr>
              <a:buSzPts val="5200"/>
              <a:buFont typeface="Barlow" panose="00000500000000000000"/>
              <a:buNone/>
              <a:defRPr sz="5200" b="1" i="0" u="none" strike="noStrike" cap="none">
                <a:solidFill>
                  <a:schemeClr val="dk1"/>
                </a:solidFill>
                <a:latin typeface="Barlow" panose="00000500000000000000"/>
                <a:ea typeface="Barlow" panose="00000500000000000000"/>
                <a:cs typeface="Barlow" panose="00000500000000000000"/>
                <a:sym typeface="Barlow" panose="00000500000000000000"/>
              </a:defRPr>
            </a:lvl7pPr>
            <a:lvl8pPr marR="0" lvl="7" algn="ctr" rtl="0">
              <a:lnSpc>
                <a:spcPct val="100000"/>
              </a:lnSpc>
              <a:spcBef>
                <a:spcPts val="0"/>
              </a:spcBef>
              <a:spcAft>
                <a:spcPts val="0"/>
              </a:spcAft>
              <a:buClr>
                <a:schemeClr val="dk1"/>
              </a:buClr>
              <a:buSzPts val="5200"/>
              <a:buFont typeface="Barlow" panose="00000500000000000000"/>
              <a:buNone/>
              <a:defRPr sz="5200" b="1" i="0" u="none" strike="noStrike" cap="none">
                <a:solidFill>
                  <a:schemeClr val="dk1"/>
                </a:solidFill>
                <a:latin typeface="Barlow" panose="00000500000000000000"/>
                <a:ea typeface="Barlow" panose="00000500000000000000"/>
                <a:cs typeface="Barlow" panose="00000500000000000000"/>
                <a:sym typeface="Barlow" panose="00000500000000000000"/>
              </a:defRPr>
            </a:lvl8pPr>
            <a:lvl9pPr marR="0" lvl="8" algn="ctr" rtl="0">
              <a:lnSpc>
                <a:spcPct val="100000"/>
              </a:lnSpc>
              <a:spcBef>
                <a:spcPts val="0"/>
              </a:spcBef>
              <a:spcAft>
                <a:spcPts val="0"/>
              </a:spcAft>
              <a:buClr>
                <a:schemeClr val="dk1"/>
              </a:buClr>
              <a:buSzPts val="5200"/>
              <a:buFont typeface="Barlow" panose="00000500000000000000"/>
              <a:buNone/>
              <a:defRPr sz="5200" b="1" i="0" u="none" strike="noStrike" cap="none">
                <a:solidFill>
                  <a:schemeClr val="dk1"/>
                </a:solidFill>
                <a:latin typeface="Barlow" panose="00000500000000000000"/>
                <a:ea typeface="Barlow" panose="00000500000000000000"/>
                <a:cs typeface="Barlow" panose="00000500000000000000"/>
                <a:sym typeface="Barlow" panose="00000500000000000000"/>
              </a:defRPr>
            </a:lvl9pPr>
          </a:lstStyle>
          <a:p>
            <a:pPr>
              <a:buSzPts val="1100"/>
              <a:buFont typeface="Arial" panose="020B0604020202020204"/>
              <a:buNone/>
            </a:pPr>
            <a:r>
              <a:rPr lang="en-US" sz="4800" dirty="0">
                <a:solidFill>
                  <a:srgbClr val="002060"/>
                </a:solidFill>
              </a:rPr>
              <a:t>BÀI 7:</a:t>
            </a:r>
            <a:endParaRPr lang="en-US" sz="4800"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anim calcmode="lin" valueType="num">
                                      <p:cBhvr>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356;p47"/>
          <p:cNvSpPr txBox="1"/>
          <p:nvPr/>
        </p:nvSpPr>
        <p:spPr>
          <a:xfrm>
            <a:off x="409702" y="1050368"/>
            <a:ext cx="2232698" cy="3766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r>
              <a:rPr lang="en-US" sz="1800" dirty="0">
                <a:solidFill>
                  <a:srgbClr val="2E2723"/>
                </a:solidFill>
              </a:rPr>
              <a:t>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r>
              <a:rPr lang="en-US" sz="1800" dirty="0">
                <a:solidFill>
                  <a:srgbClr val="2E2723"/>
                </a:solidFill>
              </a:rPr>
              <a:t> </a:t>
            </a:r>
            <a:r>
              <a:rPr lang="en-US" sz="1800" dirty="0" err="1">
                <a:solidFill>
                  <a:srgbClr val="2E2723"/>
                </a:solidFill>
              </a:rPr>
              <a:t>phân</a:t>
            </a:r>
            <a:r>
              <a:rPr lang="en-US" sz="1800" dirty="0">
                <a:solidFill>
                  <a:srgbClr val="2E2723"/>
                </a:solidFill>
              </a:rPr>
              <a:t> </a:t>
            </a:r>
            <a:r>
              <a:rPr lang="en-US" sz="1800" dirty="0" err="1">
                <a:solidFill>
                  <a:srgbClr val="2E2723"/>
                </a:solidFill>
              </a:rPr>
              <a:t>kì</a:t>
            </a:r>
            <a:endParaRPr lang="en-US" sz="1800" dirty="0">
              <a:solidFill>
                <a:srgbClr val="2E2723"/>
              </a:solidFill>
            </a:endParaRPr>
          </a:p>
        </p:txBody>
      </p:sp>
      <p:pic>
        <p:nvPicPr>
          <p:cNvPr id="19" name="Picture 2" descr="Writ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877924" y="1482877"/>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63;p48"/>
          <p:cNvSpPr txBox="1"/>
          <p:nvPr/>
        </p:nvSpPr>
        <p:spPr>
          <a:xfrm>
            <a:off x="1234174" y="1418246"/>
            <a:ext cx="7500124"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1800" dirty="0"/>
              <a:t>C</a:t>
            </a:r>
            <a:r>
              <a:rPr lang="vi-VN" sz="1800" dirty="0"/>
              <a:t>hùm sáng hẹp song song</a:t>
            </a:r>
            <a:r>
              <a:rPr lang="en-US" sz="1800" dirty="0"/>
              <a:t> qua </a:t>
            </a:r>
            <a:r>
              <a:rPr lang="en-US" sz="1800" dirty="0" err="1"/>
              <a:t>thấu</a:t>
            </a:r>
            <a:r>
              <a:rPr lang="en-US" sz="1800" dirty="0"/>
              <a:t> </a:t>
            </a:r>
            <a:r>
              <a:rPr lang="en-US" sz="1800" dirty="0" err="1"/>
              <a:t>kính</a:t>
            </a:r>
            <a:r>
              <a:rPr lang="en-US" sz="1800" dirty="0"/>
              <a:t> </a:t>
            </a:r>
            <a:r>
              <a:rPr lang="en-US" sz="1800" dirty="0" err="1"/>
              <a:t>phân</a:t>
            </a:r>
            <a:r>
              <a:rPr lang="en-US" sz="1800" dirty="0"/>
              <a:t> </a:t>
            </a:r>
            <a:r>
              <a:rPr lang="en-US" sz="1800" dirty="0" err="1"/>
              <a:t>kì</a:t>
            </a:r>
            <a:r>
              <a:rPr lang="en-US" sz="1800" dirty="0"/>
              <a:t> </a:t>
            </a:r>
            <a:r>
              <a:rPr lang="en-US" sz="1800" dirty="0" err="1"/>
              <a:t>cho</a:t>
            </a:r>
            <a:r>
              <a:rPr lang="en-US" sz="1800" dirty="0"/>
              <a:t> c</a:t>
            </a:r>
            <a:r>
              <a:rPr lang="vi-VN" sz="1800" dirty="0"/>
              <a:t>hùm tia ló </a:t>
            </a:r>
            <a:r>
              <a:rPr lang="en-US" sz="1800" dirty="0" err="1"/>
              <a:t>phân</a:t>
            </a:r>
            <a:r>
              <a:rPr lang="en-US" sz="1800" dirty="0"/>
              <a:t> </a:t>
            </a:r>
            <a:r>
              <a:rPr lang="en-US" sz="1800" dirty="0" err="1"/>
              <a:t>kì</a:t>
            </a:r>
            <a:endParaRPr lang="en-US" sz="1800" dirty="0"/>
          </a:p>
        </p:txBody>
      </p:sp>
      <p:pic>
        <p:nvPicPr>
          <p:cNvPr id="21" name="Picture 2" descr="Writ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877924" y="1906606"/>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363;p48"/>
          <p:cNvSpPr txBox="1"/>
          <p:nvPr/>
        </p:nvSpPr>
        <p:spPr>
          <a:xfrm>
            <a:off x="1234175" y="1841975"/>
            <a:ext cx="4108226"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a:t>C</a:t>
            </a:r>
            <a:r>
              <a:rPr lang="vi-VN" dirty="0"/>
              <a:t>ó phần rìa </a:t>
            </a:r>
            <a:r>
              <a:rPr lang="en-US" dirty="0" err="1"/>
              <a:t>dày</a:t>
            </a:r>
            <a:r>
              <a:rPr lang="vi-VN" dirty="0"/>
              <a:t> hơn phần ở giữa</a:t>
            </a:r>
            <a:endParaRPr lang="en-US" dirty="0"/>
          </a:p>
        </p:txBody>
      </p:sp>
      <p:pic>
        <p:nvPicPr>
          <p:cNvPr id="23" name="Picture 2" descr="Writ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877924" y="3886435"/>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363;p48"/>
          <p:cNvSpPr txBox="1"/>
          <p:nvPr/>
        </p:nvSpPr>
        <p:spPr>
          <a:xfrm>
            <a:off x="1234175" y="3821804"/>
            <a:ext cx="1134625"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err="1"/>
              <a:t>Kí</a:t>
            </a:r>
            <a:r>
              <a:rPr lang="en-US" dirty="0"/>
              <a:t> </a:t>
            </a:r>
            <a:r>
              <a:rPr lang="en-US" dirty="0" err="1"/>
              <a:t>hiệu</a:t>
            </a:r>
            <a:r>
              <a:rPr lang="en-US" dirty="0"/>
              <a:t>:</a:t>
            </a:r>
            <a:endParaRPr lang="en-US" dirty="0"/>
          </a:p>
        </p:txBody>
      </p:sp>
      <p:pic>
        <p:nvPicPr>
          <p:cNvPr id="26" name="Picture 25"/>
          <p:cNvPicPr>
            <a:picLocks noChangeAspect="1"/>
          </p:cNvPicPr>
          <p:nvPr/>
        </p:nvPicPr>
        <p:blipFill>
          <a:blip r:embed="rId2"/>
          <a:stretch>
            <a:fillRect/>
          </a:stretch>
        </p:blipFill>
        <p:spPr>
          <a:xfrm flipH="1">
            <a:off x="6360991" y="1779337"/>
            <a:ext cx="1795690" cy="3159262"/>
          </a:xfrm>
          <a:prstGeom prst="rect">
            <a:avLst/>
          </a:prstGeom>
        </p:spPr>
      </p:pic>
      <p:pic>
        <p:nvPicPr>
          <p:cNvPr id="27" name="Picture 26"/>
          <p:cNvPicPr>
            <a:picLocks noChangeAspect="1"/>
          </p:cNvPicPr>
          <p:nvPr/>
        </p:nvPicPr>
        <p:blipFill>
          <a:blip r:embed="rId3"/>
          <a:stretch>
            <a:fillRect/>
          </a:stretch>
        </p:blipFill>
        <p:spPr>
          <a:xfrm>
            <a:off x="7834785" y="1846763"/>
            <a:ext cx="1280474" cy="3092303"/>
          </a:xfrm>
          <a:prstGeom prst="rect">
            <a:avLst/>
          </a:prstGeom>
        </p:spPr>
      </p:pic>
      <p:grpSp>
        <p:nvGrpSpPr>
          <p:cNvPr id="44" name="Group 43"/>
          <p:cNvGrpSpPr/>
          <p:nvPr/>
        </p:nvGrpSpPr>
        <p:grpSpPr>
          <a:xfrm>
            <a:off x="3176636" y="2325794"/>
            <a:ext cx="3100578" cy="1496010"/>
            <a:chOff x="2987809" y="2325794"/>
            <a:chExt cx="3100578" cy="1496010"/>
          </a:xfrm>
        </p:grpSpPr>
        <p:sp>
          <p:nvSpPr>
            <p:cNvPr id="8" name="Google Shape;363;p48"/>
            <p:cNvSpPr txBox="1"/>
            <p:nvPr/>
          </p:nvSpPr>
          <p:spPr>
            <a:xfrm>
              <a:off x="2987809" y="3381907"/>
              <a:ext cx="3100578"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1600" b="1" dirty="0" err="1"/>
                <a:t>Các</a:t>
              </a:r>
              <a:r>
                <a:rPr lang="en-US" sz="1600" b="1" dirty="0"/>
                <a:t> </a:t>
              </a:r>
              <a:r>
                <a:rPr lang="en-US" sz="1600" b="1" dirty="0" err="1"/>
                <a:t>dạng</a:t>
              </a:r>
              <a:r>
                <a:rPr lang="en-US" sz="1600" b="1" dirty="0"/>
                <a:t> </a:t>
              </a:r>
              <a:r>
                <a:rPr lang="en-US" sz="1600" b="1" dirty="0" err="1"/>
                <a:t>của</a:t>
              </a:r>
              <a:r>
                <a:rPr lang="en-US" sz="1600" b="1" dirty="0"/>
                <a:t> </a:t>
              </a:r>
              <a:r>
                <a:rPr lang="en-US" sz="1600" b="1" dirty="0" err="1"/>
                <a:t>thấu</a:t>
              </a:r>
              <a:r>
                <a:rPr lang="en-US" sz="1600" b="1" dirty="0"/>
                <a:t> </a:t>
              </a:r>
              <a:r>
                <a:rPr lang="en-US" sz="1600" b="1" dirty="0" err="1"/>
                <a:t>kính</a:t>
              </a:r>
              <a:r>
                <a:rPr lang="en-US" sz="1600" b="1" dirty="0"/>
                <a:t> </a:t>
              </a:r>
              <a:r>
                <a:rPr lang="en-US" sz="1600" b="1" dirty="0" err="1"/>
                <a:t>phân</a:t>
              </a:r>
              <a:r>
                <a:rPr lang="en-US" sz="1600" b="1" dirty="0"/>
                <a:t> </a:t>
              </a:r>
              <a:r>
                <a:rPr lang="en-US" sz="1600" b="1" dirty="0" err="1"/>
                <a:t>kì</a:t>
              </a:r>
              <a:endParaRPr lang="en-US" sz="1600" b="1" dirty="0"/>
            </a:p>
          </p:txBody>
        </p:sp>
        <p:grpSp>
          <p:nvGrpSpPr>
            <p:cNvPr id="43" name="Group 42"/>
            <p:cNvGrpSpPr/>
            <p:nvPr/>
          </p:nvGrpSpPr>
          <p:grpSpPr>
            <a:xfrm>
              <a:off x="3963817" y="2325794"/>
              <a:ext cx="1115671" cy="1092990"/>
              <a:chOff x="1325544" y="2192368"/>
              <a:chExt cx="2197193" cy="2152525"/>
            </a:xfrm>
          </p:grpSpPr>
          <p:grpSp>
            <p:nvGrpSpPr>
              <p:cNvPr id="29" name="Group 54"/>
              <p:cNvGrpSpPr/>
              <p:nvPr/>
            </p:nvGrpSpPr>
            <p:grpSpPr bwMode="auto">
              <a:xfrm flipH="1">
                <a:off x="2215919" y="2198347"/>
                <a:ext cx="481217" cy="2146546"/>
                <a:chOff x="960" y="1008"/>
                <a:chExt cx="288" cy="1008"/>
              </a:xfrm>
            </p:grpSpPr>
            <p:sp>
              <p:nvSpPr>
                <p:cNvPr id="30" name="Freeform 52"/>
                <p:cNvSpPr/>
                <p:nvPr/>
              </p:nvSpPr>
              <p:spPr bwMode="auto">
                <a:xfrm>
                  <a:off x="960" y="1008"/>
                  <a:ext cx="288" cy="1008"/>
                </a:xfrm>
                <a:custGeom>
                  <a:avLst/>
                  <a:gdLst>
                    <a:gd name="T0" fmla="*/ 0 w 288"/>
                    <a:gd name="T1" fmla="*/ 0 h 1008"/>
                    <a:gd name="T2" fmla="*/ 288 w 288"/>
                    <a:gd name="T3" fmla="*/ 0 h 1008"/>
                    <a:gd name="T4" fmla="*/ 288 w 288"/>
                    <a:gd name="T5" fmla="*/ 1008 h 1008"/>
                    <a:gd name="T6" fmla="*/ 0 w 288"/>
                    <a:gd name="T7" fmla="*/ 1008 h 1008"/>
                    <a:gd name="T8" fmla="*/ 0 60000 65536"/>
                    <a:gd name="T9" fmla="*/ 0 60000 65536"/>
                    <a:gd name="T10" fmla="*/ 0 60000 65536"/>
                    <a:gd name="T11" fmla="*/ 0 60000 65536"/>
                    <a:gd name="T12" fmla="*/ 0 w 288"/>
                    <a:gd name="T13" fmla="*/ 0 h 1008"/>
                    <a:gd name="T14" fmla="*/ 288 w 288"/>
                    <a:gd name="T15" fmla="*/ 1008 h 1008"/>
                  </a:gdLst>
                  <a:ahLst/>
                  <a:cxnLst>
                    <a:cxn ang="T8">
                      <a:pos x="T0" y="T1"/>
                    </a:cxn>
                    <a:cxn ang="T9">
                      <a:pos x="T2" y="T3"/>
                    </a:cxn>
                    <a:cxn ang="T10">
                      <a:pos x="T4" y="T5"/>
                    </a:cxn>
                    <a:cxn ang="T11">
                      <a:pos x="T6" y="T7"/>
                    </a:cxn>
                  </a:cxnLst>
                  <a:rect l="T12" t="T13" r="T14" b="T15"/>
                  <a:pathLst>
                    <a:path w="288" h="1008">
                      <a:moveTo>
                        <a:pt x="0" y="0"/>
                      </a:moveTo>
                      <a:lnTo>
                        <a:pt x="288" y="0"/>
                      </a:lnTo>
                      <a:lnTo>
                        <a:pt x="288" y="1008"/>
                      </a:lnTo>
                      <a:lnTo>
                        <a:pt x="0" y="1008"/>
                      </a:ln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US" sz="1490"/>
                </a:p>
              </p:txBody>
            </p:sp>
            <p:sp>
              <p:nvSpPr>
                <p:cNvPr id="31" name="Freeform 53"/>
                <p:cNvSpPr/>
                <p:nvPr/>
              </p:nvSpPr>
              <p:spPr bwMode="auto">
                <a:xfrm>
                  <a:off x="960" y="1008"/>
                  <a:ext cx="192" cy="1008"/>
                </a:xfrm>
                <a:custGeom>
                  <a:avLst/>
                  <a:gdLst>
                    <a:gd name="T0" fmla="*/ 0 w 96"/>
                    <a:gd name="T1" fmla="*/ 0 h 1008"/>
                    <a:gd name="T2" fmla="*/ 153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US" sz="1490"/>
                </a:p>
              </p:txBody>
            </p:sp>
          </p:grpSp>
          <p:grpSp>
            <p:nvGrpSpPr>
              <p:cNvPr id="32" name="Group 61"/>
              <p:cNvGrpSpPr/>
              <p:nvPr/>
            </p:nvGrpSpPr>
            <p:grpSpPr bwMode="auto">
              <a:xfrm flipH="1">
                <a:off x="2962632" y="2192368"/>
                <a:ext cx="560105" cy="2146546"/>
                <a:chOff x="1632" y="1008"/>
                <a:chExt cx="336" cy="1008"/>
              </a:xfrm>
            </p:grpSpPr>
            <p:sp>
              <p:nvSpPr>
                <p:cNvPr id="33" name="Freeform 57"/>
                <p:cNvSpPr/>
                <p:nvPr/>
              </p:nvSpPr>
              <p:spPr bwMode="auto">
                <a:xfrm>
                  <a:off x="1632" y="1008"/>
                  <a:ext cx="288" cy="1008"/>
                </a:xfrm>
                <a:custGeom>
                  <a:avLst/>
                  <a:gdLst>
                    <a:gd name="T0" fmla="*/ 0 w 96"/>
                    <a:gd name="T1" fmla="*/ 0 h 1008"/>
                    <a:gd name="T2" fmla="*/ 777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US" sz="1490"/>
                </a:p>
              </p:txBody>
            </p:sp>
            <p:sp>
              <p:nvSpPr>
                <p:cNvPr id="34" name="Freeform 58"/>
                <p:cNvSpPr/>
                <p:nvPr/>
              </p:nvSpPr>
              <p:spPr bwMode="auto">
                <a:xfrm>
                  <a:off x="1872" y="1008"/>
                  <a:ext cx="96" cy="1008"/>
                </a:xfrm>
                <a:custGeom>
                  <a:avLst/>
                  <a:gdLst>
                    <a:gd name="T0" fmla="*/ 0 w 96"/>
                    <a:gd name="T1" fmla="*/ 0 h 1008"/>
                    <a:gd name="T2" fmla="*/ 9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US" sz="1490"/>
                </a:p>
              </p:txBody>
            </p:sp>
            <p:sp>
              <p:nvSpPr>
                <p:cNvPr id="35" name="Line 59"/>
                <p:cNvSpPr>
                  <a:spLocks noChangeShapeType="1"/>
                </p:cNvSpPr>
                <p:nvPr/>
              </p:nvSpPr>
              <p:spPr bwMode="auto">
                <a:xfrm>
                  <a:off x="1632" y="1008"/>
                  <a:ext cx="24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US" sz="1490"/>
                </a:p>
              </p:txBody>
            </p:sp>
            <p:sp>
              <p:nvSpPr>
                <p:cNvPr id="36" name="Line 60"/>
                <p:cNvSpPr>
                  <a:spLocks noChangeShapeType="1"/>
                </p:cNvSpPr>
                <p:nvPr/>
              </p:nvSpPr>
              <p:spPr bwMode="auto">
                <a:xfrm>
                  <a:off x="1632" y="2016"/>
                  <a:ext cx="24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US" sz="1490"/>
                </a:p>
              </p:txBody>
            </p:sp>
          </p:grpSp>
          <p:grpSp>
            <p:nvGrpSpPr>
              <p:cNvPr id="37" name="Group 67"/>
              <p:cNvGrpSpPr/>
              <p:nvPr/>
            </p:nvGrpSpPr>
            <p:grpSpPr bwMode="auto">
              <a:xfrm>
                <a:off x="1325544" y="2198347"/>
                <a:ext cx="401014" cy="2146546"/>
                <a:chOff x="2496" y="960"/>
                <a:chExt cx="240" cy="1008"/>
              </a:xfrm>
            </p:grpSpPr>
            <p:sp>
              <p:nvSpPr>
                <p:cNvPr id="38" name="Freeform 63"/>
                <p:cNvSpPr/>
                <p:nvPr/>
              </p:nvSpPr>
              <p:spPr bwMode="auto">
                <a:xfrm>
                  <a:off x="2496" y="960"/>
                  <a:ext cx="116" cy="1008"/>
                </a:xfrm>
                <a:custGeom>
                  <a:avLst/>
                  <a:gdLst>
                    <a:gd name="T0" fmla="*/ 0 w 96"/>
                    <a:gd name="T1" fmla="*/ 0 h 1008"/>
                    <a:gd name="T2" fmla="*/ 204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US" sz="1490"/>
                </a:p>
              </p:txBody>
            </p:sp>
            <p:sp>
              <p:nvSpPr>
                <p:cNvPr id="39" name="Freeform 64"/>
                <p:cNvSpPr/>
                <p:nvPr/>
              </p:nvSpPr>
              <p:spPr bwMode="auto">
                <a:xfrm flipH="1">
                  <a:off x="2640" y="960"/>
                  <a:ext cx="96" cy="1008"/>
                </a:xfrm>
                <a:custGeom>
                  <a:avLst/>
                  <a:gdLst>
                    <a:gd name="T0" fmla="*/ 0 w 96"/>
                    <a:gd name="T1" fmla="*/ 0 h 1008"/>
                    <a:gd name="T2" fmla="*/ 9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US" sz="1490"/>
                </a:p>
              </p:txBody>
            </p:sp>
            <p:sp>
              <p:nvSpPr>
                <p:cNvPr id="40" name="Line 65"/>
                <p:cNvSpPr>
                  <a:spLocks noChangeShapeType="1"/>
                </p:cNvSpPr>
                <p:nvPr/>
              </p:nvSpPr>
              <p:spPr bwMode="auto">
                <a:xfrm>
                  <a:off x="2496" y="960"/>
                  <a:ext cx="24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US" sz="1490"/>
                </a:p>
              </p:txBody>
            </p:sp>
            <p:sp>
              <p:nvSpPr>
                <p:cNvPr id="41" name="Line 66"/>
                <p:cNvSpPr>
                  <a:spLocks noChangeShapeType="1"/>
                </p:cNvSpPr>
                <p:nvPr/>
              </p:nvSpPr>
              <p:spPr bwMode="auto">
                <a:xfrm>
                  <a:off x="2496" y="1968"/>
                  <a:ext cx="24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US" sz="1490"/>
                </a:p>
              </p:txBody>
            </p:sp>
          </p:grpSp>
        </p:grpSp>
      </p:grpSp>
      <p:grpSp>
        <p:nvGrpSpPr>
          <p:cNvPr id="55" name="Group 110"/>
          <p:cNvGrpSpPr/>
          <p:nvPr/>
        </p:nvGrpSpPr>
        <p:grpSpPr bwMode="auto">
          <a:xfrm rot="10800000" flipV="1">
            <a:off x="2335106" y="3415748"/>
            <a:ext cx="161684" cy="1127220"/>
            <a:chOff x="2733" y="2691"/>
            <a:chExt cx="103" cy="794"/>
          </a:xfrm>
        </p:grpSpPr>
        <p:sp>
          <p:nvSpPr>
            <p:cNvPr id="56" name="Line 111"/>
            <p:cNvSpPr>
              <a:spLocks noChangeShapeType="1"/>
            </p:cNvSpPr>
            <p:nvPr/>
          </p:nvSpPr>
          <p:spPr bwMode="auto">
            <a:xfrm>
              <a:off x="2784" y="2784"/>
              <a:ext cx="0" cy="624"/>
            </a:xfrm>
            <a:prstGeom prst="line">
              <a:avLst/>
            </a:prstGeom>
            <a:noFill/>
            <a:ln w="5715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57" name="Line 112"/>
            <p:cNvSpPr>
              <a:spLocks noChangeShapeType="1"/>
            </p:cNvSpPr>
            <p:nvPr/>
          </p:nvSpPr>
          <p:spPr bwMode="auto">
            <a:xfrm>
              <a:off x="2733" y="2694"/>
              <a:ext cx="48" cy="96"/>
            </a:xfrm>
            <a:prstGeom prst="line">
              <a:avLst/>
            </a:prstGeom>
            <a:noFill/>
            <a:ln w="381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58" name="Line 113"/>
            <p:cNvSpPr>
              <a:spLocks noChangeShapeType="1"/>
            </p:cNvSpPr>
            <p:nvPr/>
          </p:nvSpPr>
          <p:spPr bwMode="auto">
            <a:xfrm flipV="1">
              <a:off x="2787" y="2691"/>
              <a:ext cx="48" cy="96"/>
            </a:xfrm>
            <a:prstGeom prst="line">
              <a:avLst/>
            </a:prstGeom>
            <a:noFill/>
            <a:ln w="381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63" name="Line 118"/>
            <p:cNvSpPr>
              <a:spLocks noChangeShapeType="1"/>
            </p:cNvSpPr>
            <p:nvPr/>
          </p:nvSpPr>
          <p:spPr bwMode="auto">
            <a:xfrm flipV="1">
              <a:off x="2733" y="3389"/>
              <a:ext cx="48" cy="96"/>
            </a:xfrm>
            <a:prstGeom prst="line">
              <a:avLst/>
            </a:prstGeom>
            <a:noFill/>
            <a:ln w="381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65" name="Line 118"/>
            <p:cNvSpPr>
              <a:spLocks noChangeShapeType="1"/>
            </p:cNvSpPr>
            <p:nvPr/>
          </p:nvSpPr>
          <p:spPr bwMode="auto">
            <a:xfrm flipH="1" flipV="1">
              <a:off x="2788" y="3389"/>
              <a:ext cx="48" cy="96"/>
            </a:xfrm>
            <a:prstGeom prst="line">
              <a:avLst/>
            </a:prstGeom>
            <a:noFill/>
            <a:ln w="381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grpSp>
      <p:cxnSp>
        <p:nvCxnSpPr>
          <p:cNvPr id="2" name="Straight Connector 1"/>
          <p:cNvCxnSpPr/>
          <p:nvPr/>
        </p:nvCxnSpPr>
        <p:spPr>
          <a:xfrm>
            <a:off x="176060" y="6586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p:cNvSpPr txBox="1"/>
          <p:nvPr/>
        </p:nvSpPr>
        <p:spPr>
          <a:xfrm>
            <a:off x="897095" y="4897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p:cNvGrpSpPr/>
          <p:nvPr/>
        </p:nvGrpSpPr>
        <p:grpSpPr>
          <a:xfrm>
            <a:off x="507378" y="475701"/>
            <a:ext cx="389717" cy="379975"/>
            <a:chOff x="297585" y="1511483"/>
            <a:chExt cx="1108364" cy="1080655"/>
          </a:xfrm>
        </p:grpSpPr>
        <p:sp>
          <p:nvSpPr>
            <p:cNvPr id="5" name="Rectangle: Rounded Corners 4"/>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randombar(horizont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par>
                          <p:cTn id="47" fill="hold">
                            <p:stCondLst>
                              <p:cond delay="1000"/>
                            </p:stCondLst>
                            <p:childTnLst>
                              <p:par>
                                <p:cTn id="48" presetID="14" presetClass="entr" presetSubtype="1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randombar(horizontal)">
                                      <p:cBhvr>
                                        <p:cTn id="5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5167311" y="712429"/>
            <a:ext cx="3767897" cy="4209615"/>
          </a:xfrm>
          <a:prstGeom prst="roundRect">
            <a:avLst>
              <a:gd name="adj" fmla="val 2109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
          <a:stretch>
            <a:fillRect/>
          </a:stretch>
        </p:blipFill>
        <p:spPr>
          <a:xfrm>
            <a:off x="208792" y="157162"/>
            <a:ext cx="1550194" cy="1550194"/>
          </a:xfrm>
          <a:prstGeom prst="rect">
            <a:avLst/>
          </a:prstGeom>
        </p:spPr>
      </p:pic>
      <p:sp>
        <p:nvSpPr>
          <p:cNvPr id="10" name="TextBox 9"/>
          <p:cNvSpPr txBox="1"/>
          <p:nvPr/>
        </p:nvSpPr>
        <p:spPr>
          <a:xfrm>
            <a:off x="1659395" y="264223"/>
            <a:ext cx="6779005" cy="13360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vi-VN" dirty="0"/>
              <a:t>Ống kính máy ảnh có cấu tạo gồm nhiều thấu kính nhằm mục đích để thu được hình ảnh chất lượng rõ nét. Hình 8.4 mô tả hệ thống gồm các thấu kính ((1), (2), (3), (4)) trong ống kính của một máy ảnh. Hãy chỉ rõ đâu là thấu kính hội tụ và đâu là thấu kính phân kì trong hệ thống này.</a:t>
            </a:r>
            <a:r>
              <a:rPr lang="en-US" dirty="0"/>
              <a:t> </a:t>
            </a:r>
            <a:endParaRPr lang="en-US" dirty="0"/>
          </a:p>
        </p:txBody>
      </p:sp>
      <p:sp>
        <p:nvSpPr>
          <p:cNvPr id="13" name="Rectangle: Rounded Corners 12"/>
          <p:cNvSpPr/>
          <p:nvPr/>
        </p:nvSpPr>
        <p:spPr>
          <a:xfrm>
            <a:off x="2498743" y="2356884"/>
            <a:ext cx="964406" cy="428625"/>
          </a:xfrm>
          <a:prstGeom prst="roundRect">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2000" b="1" dirty="0" err="1">
                <a:solidFill>
                  <a:schemeClr val="tx1"/>
                </a:solidFill>
                <a:latin typeface="Barlow" panose="00000500000000000000"/>
              </a:rPr>
              <a:t>Giải</a:t>
            </a:r>
            <a:endParaRPr lang="en-US" sz="2000" b="1" dirty="0">
              <a:solidFill>
                <a:schemeClr val="tx1"/>
              </a:solidFill>
              <a:latin typeface="Barlow" panose="00000500000000000000"/>
            </a:endParaRPr>
          </a:p>
        </p:txBody>
      </p:sp>
      <p:sp>
        <p:nvSpPr>
          <p:cNvPr id="15" name="TextBox 14"/>
          <p:cNvSpPr txBox="1"/>
          <p:nvPr/>
        </p:nvSpPr>
        <p:spPr>
          <a:xfrm>
            <a:off x="289993" y="2824739"/>
            <a:ext cx="4989238" cy="8661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thấu</a:t>
            </a:r>
            <a:r>
              <a:rPr lang="en-US" dirty="0"/>
              <a:t> </a:t>
            </a:r>
            <a:r>
              <a:rPr lang="en-US" dirty="0" err="1"/>
              <a:t>kính</a:t>
            </a:r>
            <a:r>
              <a:rPr lang="en-US" dirty="0"/>
              <a:t> </a:t>
            </a:r>
            <a:r>
              <a:rPr lang="en-US" dirty="0" err="1"/>
              <a:t>có</a:t>
            </a:r>
            <a:r>
              <a:rPr lang="en-US" dirty="0"/>
              <a:t> </a:t>
            </a:r>
            <a:r>
              <a:rPr lang="en-US" dirty="0" err="1"/>
              <a:t>phần</a:t>
            </a:r>
            <a:r>
              <a:rPr lang="en-US" dirty="0"/>
              <a:t> </a:t>
            </a:r>
            <a:r>
              <a:rPr lang="en-US" dirty="0" err="1"/>
              <a:t>rìa</a:t>
            </a:r>
            <a:r>
              <a:rPr lang="en-US" dirty="0"/>
              <a:t> </a:t>
            </a:r>
            <a:r>
              <a:rPr lang="en-US" dirty="0" err="1"/>
              <a:t>mỏng</a:t>
            </a:r>
            <a:r>
              <a:rPr lang="en-US" dirty="0"/>
              <a:t>.</a:t>
            </a:r>
            <a:endParaRPr lang="en-US" dirty="0"/>
          </a:p>
          <a:p>
            <a:r>
              <a:rPr lang="en-US" dirty="0"/>
              <a:t>- </a:t>
            </a:r>
            <a:r>
              <a:rPr lang="en-US" dirty="0" err="1"/>
              <a:t>Thấu</a:t>
            </a:r>
            <a:r>
              <a:rPr lang="en-US" dirty="0"/>
              <a:t> </a:t>
            </a:r>
            <a:r>
              <a:rPr lang="en-US" dirty="0" err="1"/>
              <a:t>kính</a:t>
            </a:r>
            <a:r>
              <a:rPr lang="en-US" dirty="0"/>
              <a:t> </a:t>
            </a:r>
            <a:r>
              <a:rPr lang="en-US" dirty="0" err="1"/>
              <a:t>phân</a:t>
            </a:r>
            <a:r>
              <a:rPr lang="en-US" dirty="0"/>
              <a:t> </a:t>
            </a:r>
            <a:r>
              <a:rPr lang="en-US" dirty="0" err="1"/>
              <a:t>kì</a:t>
            </a:r>
            <a:r>
              <a:rPr lang="en-US" dirty="0"/>
              <a:t>: </a:t>
            </a:r>
            <a:r>
              <a:rPr lang="en-US" dirty="0" err="1"/>
              <a:t>thấu</a:t>
            </a:r>
            <a:r>
              <a:rPr lang="en-US" dirty="0"/>
              <a:t> </a:t>
            </a:r>
            <a:r>
              <a:rPr lang="en-US" dirty="0" err="1"/>
              <a:t>kính</a:t>
            </a:r>
            <a:r>
              <a:rPr lang="en-US" dirty="0"/>
              <a:t> </a:t>
            </a:r>
            <a:r>
              <a:rPr lang="en-US" dirty="0" err="1"/>
              <a:t>có</a:t>
            </a:r>
            <a:r>
              <a:rPr lang="en-US" dirty="0"/>
              <a:t> </a:t>
            </a:r>
            <a:r>
              <a:rPr lang="en-US" dirty="0" err="1"/>
              <a:t>phần</a:t>
            </a:r>
            <a:r>
              <a:rPr lang="en-US" dirty="0"/>
              <a:t> </a:t>
            </a:r>
            <a:r>
              <a:rPr lang="en-US" dirty="0" err="1"/>
              <a:t>rìa</a:t>
            </a:r>
            <a:r>
              <a:rPr lang="en-US" dirty="0"/>
              <a:t> </a:t>
            </a:r>
            <a:r>
              <a:rPr lang="en-US" dirty="0" err="1"/>
              <a:t>dày</a:t>
            </a:r>
            <a:r>
              <a:rPr lang="en-US" dirty="0"/>
              <a:t>.</a:t>
            </a:r>
            <a:endParaRPr lang="en-US" dirty="0"/>
          </a:p>
        </p:txBody>
      </p:sp>
      <p:sp>
        <p:nvSpPr>
          <p:cNvPr id="18" name="Google Shape;363;p48"/>
          <p:cNvSpPr txBox="1"/>
          <p:nvPr/>
        </p:nvSpPr>
        <p:spPr>
          <a:xfrm>
            <a:off x="1852095" y="3690891"/>
            <a:ext cx="3315216"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sz="1800" dirty="0">
                <a:solidFill>
                  <a:srgbClr val="002060"/>
                </a:solidFill>
              </a:rPr>
              <a:t>T</a:t>
            </a:r>
            <a:r>
              <a:rPr lang="vi-VN" sz="1800" dirty="0">
                <a:solidFill>
                  <a:srgbClr val="002060"/>
                </a:solidFill>
              </a:rPr>
              <a:t>hấu kính </a:t>
            </a:r>
            <a:r>
              <a:rPr lang="en-US" sz="1800" dirty="0" err="1">
                <a:solidFill>
                  <a:srgbClr val="002060"/>
                </a:solidFill>
              </a:rPr>
              <a:t>hội</a:t>
            </a:r>
            <a:r>
              <a:rPr lang="en-US" sz="1800" dirty="0">
                <a:solidFill>
                  <a:srgbClr val="002060"/>
                </a:solidFill>
              </a:rPr>
              <a:t> </a:t>
            </a:r>
            <a:r>
              <a:rPr lang="en-US" sz="1800" dirty="0" err="1">
                <a:solidFill>
                  <a:srgbClr val="002060"/>
                </a:solidFill>
              </a:rPr>
              <a:t>tụ</a:t>
            </a:r>
            <a:r>
              <a:rPr lang="en-US" sz="1800" dirty="0">
                <a:solidFill>
                  <a:srgbClr val="002060"/>
                </a:solidFill>
              </a:rPr>
              <a:t>: </a:t>
            </a:r>
            <a:r>
              <a:rPr lang="en-US" sz="1800" dirty="0" err="1">
                <a:solidFill>
                  <a:srgbClr val="002060"/>
                </a:solidFill>
              </a:rPr>
              <a:t>kính</a:t>
            </a:r>
            <a:r>
              <a:rPr lang="en-US" sz="1800" dirty="0">
                <a:solidFill>
                  <a:srgbClr val="002060"/>
                </a:solidFill>
              </a:rPr>
              <a:t> 1, 4</a:t>
            </a:r>
            <a:endParaRPr lang="en-US" sz="1800" dirty="0">
              <a:solidFill>
                <a:srgbClr val="002060"/>
              </a:solidFill>
            </a:endParaRPr>
          </a:p>
        </p:txBody>
      </p:sp>
      <p:pic>
        <p:nvPicPr>
          <p:cNvPr id="19" name="Graphic 18" descr="Arrow Slight curv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5393" y="3649732"/>
            <a:ext cx="658388" cy="560070"/>
          </a:xfrm>
          <a:prstGeom prst="rect">
            <a:avLst/>
          </a:prstGeom>
        </p:spPr>
      </p:pic>
      <p:sp>
        <p:nvSpPr>
          <p:cNvPr id="20" name="Google Shape;363;p48"/>
          <p:cNvSpPr txBox="1"/>
          <p:nvPr/>
        </p:nvSpPr>
        <p:spPr>
          <a:xfrm>
            <a:off x="1852094" y="4130787"/>
            <a:ext cx="3315216"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sz="1800" dirty="0">
                <a:solidFill>
                  <a:srgbClr val="002060"/>
                </a:solidFill>
              </a:rPr>
              <a:t>T</a:t>
            </a:r>
            <a:r>
              <a:rPr lang="vi-VN" sz="1800" dirty="0">
                <a:solidFill>
                  <a:srgbClr val="002060"/>
                </a:solidFill>
              </a:rPr>
              <a:t>hấu kính </a:t>
            </a:r>
            <a:r>
              <a:rPr lang="en-US" sz="1800" dirty="0" err="1">
                <a:solidFill>
                  <a:srgbClr val="002060"/>
                </a:solidFill>
              </a:rPr>
              <a:t>phân</a:t>
            </a:r>
            <a:r>
              <a:rPr lang="en-US" sz="1800" dirty="0">
                <a:solidFill>
                  <a:srgbClr val="002060"/>
                </a:solidFill>
              </a:rPr>
              <a:t> </a:t>
            </a:r>
            <a:r>
              <a:rPr lang="en-US" sz="1800" dirty="0" err="1">
                <a:solidFill>
                  <a:srgbClr val="002060"/>
                </a:solidFill>
              </a:rPr>
              <a:t>kì</a:t>
            </a:r>
            <a:r>
              <a:rPr lang="en-US" sz="1800" dirty="0">
                <a:solidFill>
                  <a:srgbClr val="002060"/>
                </a:solidFill>
              </a:rPr>
              <a:t>: </a:t>
            </a:r>
            <a:r>
              <a:rPr lang="en-US" sz="1800" dirty="0" err="1">
                <a:solidFill>
                  <a:srgbClr val="002060"/>
                </a:solidFill>
              </a:rPr>
              <a:t>kính</a:t>
            </a:r>
            <a:r>
              <a:rPr lang="en-US" sz="1800" dirty="0">
                <a:solidFill>
                  <a:srgbClr val="002060"/>
                </a:solidFill>
              </a:rPr>
              <a:t> 2, 3</a:t>
            </a:r>
            <a:endParaRPr lang="en-US" sz="1800" dirty="0">
              <a:solidFill>
                <a:srgbClr val="002060"/>
              </a:solidFill>
            </a:endParaRPr>
          </a:p>
        </p:txBody>
      </p:sp>
      <p:pic>
        <p:nvPicPr>
          <p:cNvPr id="3" name="Picture 2"/>
          <p:cNvPicPr>
            <a:picLocks noChangeAspect="1"/>
          </p:cNvPicPr>
          <p:nvPr/>
        </p:nvPicPr>
        <p:blipFill>
          <a:blip r:embed="rId4"/>
          <a:stretch>
            <a:fillRect/>
          </a:stretch>
        </p:blipFill>
        <p:spPr>
          <a:xfrm>
            <a:off x="5206770" y="1839215"/>
            <a:ext cx="3688977" cy="259185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847118" y="1647591"/>
            <a:ext cx="3887123" cy="2469762"/>
          </a:xfrm>
          <a:prstGeom prst="rect">
            <a:avLst/>
          </a:prstGeom>
        </p:spPr>
        <p:txBody>
          <a:bodyPr spcFirstLastPara="1" wrap="square" lIns="91425" tIns="91425" rIns="91425" bIns="91425" anchor="ctr" anchorCtr="0">
            <a:noAutofit/>
          </a:bodyPr>
          <a:lstStyle/>
          <a:p>
            <a:pPr algn="l"/>
            <a:r>
              <a:rPr lang="en-US" sz="3600" dirty="0">
                <a:solidFill>
                  <a:schemeClr val="tx1"/>
                </a:solidFill>
              </a:rPr>
              <a:t>II.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Trục</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Chính</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 Quang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Tâm</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Tiêu</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Điểm</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Chính</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Và</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Tiêu</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Cự</a:t>
            </a:r>
            <a:endParaRPr lang="en-US" sz="3600" dirty="0">
              <a:solidFill>
                <a:schemeClr val="tx1"/>
              </a:solidFill>
            </a:endParaRPr>
          </a:p>
        </p:txBody>
      </p:sp>
      <p:pic>
        <p:nvPicPr>
          <p:cNvPr id="24" name="Picture 23"/>
          <p:cNvPicPr>
            <a:picLocks noChangeAspect="1"/>
          </p:cNvPicPr>
          <p:nvPr/>
        </p:nvPicPr>
        <p:blipFill>
          <a:blip r:embed="rId1"/>
          <a:stretch>
            <a:fillRect/>
          </a:stretch>
        </p:blipFill>
        <p:spPr>
          <a:xfrm>
            <a:off x="4734241" y="957518"/>
            <a:ext cx="4185982" cy="4185982"/>
          </a:xfrm>
          <a:prstGeom prst="rect">
            <a:avLst/>
          </a:prstGeom>
        </p:spPr>
      </p:pic>
      <p:grpSp>
        <p:nvGrpSpPr>
          <p:cNvPr id="9" name="Group 8"/>
          <p:cNvGrpSpPr/>
          <p:nvPr/>
        </p:nvGrpSpPr>
        <p:grpSpPr>
          <a:xfrm>
            <a:off x="906854" y="539483"/>
            <a:ext cx="1108364" cy="1080655"/>
            <a:chOff x="4625580" y="1511483"/>
            <a:chExt cx="1108364" cy="1080655"/>
          </a:xfrm>
        </p:grpSpPr>
        <p:sp>
          <p:nvSpPr>
            <p:cNvPr id="7" name="Rectangle: Rounded Corners 6"/>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8" name="Picture 2" descr="Placehold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2" name="Group 1"/>
          <p:cNvGrpSpPr/>
          <p:nvPr/>
        </p:nvGrpSpPr>
        <p:grpSpPr>
          <a:xfrm>
            <a:off x="2320953" y="1248870"/>
            <a:ext cx="443586" cy="2127064"/>
            <a:chOff x="2320953" y="1174337"/>
            <a:chExt cx="443586" cy="2127064"/>
          </a:xfrm>
        </p:grpSpPr>
        <p:sp>
          <p:nvSpPr>
            <p:cNvPr id="400" name="Line 34"/>
            <p:cNvSpPr>
              <a:spLocks noChangeShapeType="1"/>
            </p:cNvSpPr>
            <p:nvPr/>
          </p:nvSpPr>
          <p:spPr bwMode="auto">
            <a:xfrm>
              <a:off x="2558462" y="1174337"/>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02" name="Text Box 56"/>
            <p:cNvSpPr txBox="1">
              <a:spLocks noChangeArrowheads="1"/>
            </p:cNvSpPr>
            <p:nvPr/>
          </p:nvSpPr>
          <p:spPr bwMode="auto">
            <a:xfrm>
              <a:off x="2320953" y="2962847"/>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panose="020B0604020202020204"/>
                </a:rPr>
                <a:t>(a)</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panose="020B0604020202020204"/>
              </a:endParaRPr>
            </a:p>
          </p:txBody>
        </p:sp>
      </p:grpSp>
      <p:sp>
        <p:nvSpPr>
          <p:cNvPr id="491" name="Rectangle: Rounded Corners 490"/>
          <p:cNvSpPr/>
          <p:nvPr/>
        </p:nvSpPr>
        <p:spPr>
          <a:xfrm>
            <a:off x="5175420" y="195055"/>
            <a:ext cx="3767897" cy="4209615"/>
          </a:xfrm>
          <a:prstGeom prst="roundRect">
            <a:avLst>
              <a:gd name="adj" fmla="val 2109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nvGrpSpPr>
          <p:cNvPr id="3" name="Group 2"/>
          <p:cNvGrpSpPr/>
          <p:nvPr/>
        </p:nvGrpSpPr>
        <p:grpSpPr>
          <a:xfrm>
            <a:off x="7140832" y="1327395"/>
            <a:ext cx="443586" cy="2050095"/>
            <a:chOff x="7140832" y="1252862"/>
            <a:chExt cx="443586" cy="2050095"/>
          </a:xfrm>
        </p:grpSpPr>
        <p:grpSp>
          <p:nvGrpSpPr>
            <p:cNvPr id="478" name="Group 110"/>
            <p:cNvGrpSpPr/>
            <p:nvPr/>
          </p:nvGrpSpPr>
          <p:grpSpPr bwMode="auto">
            <a:xfrm rot="10800000" flipV="1">
              <a:off x="7269812" y="1252862"/>
              <a:ext cx="223270" cy="1677679"/>
              <a:chOff x="2739" y="2701"/>
              <a:chExt cx="94" cy="781"/>
            </a:xfrm>
          </p:grpSpPr>
          <p:sp>
            <p:nvSpPr>
              <p:cNvPr id="479" name="Line 111"/>
              <p:cNvSpPr>
                <a:spLocks noChangeShapeType="1"/>
              </p:cNvSpPr>
              <p:nvPr/>
            </p:nvSpPr>
            <p:spPr bwMode="auto">
              <a:xfrm>
                <a:off x="2784" y="2784"/>
                <a:ext cx="0" cy="624"/>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a:sym typeface="Arial" panose="020B0604020202020204"/>
                </a:endParaRPr>
              </a:p>
            </p:txBody>
          </p:sp>
          <p:sp>
            <p:nvSpPr>
              <p:cNvPr id="480" name="Line 112"/>
              <p:cNvSpPr>
                <a:spLocks noChangeShapeType="1"/>
              </p:cNvSpPr>
              <p:nvPr/>
            </p:nvSpPr>
            <p:spPr bwMode="auto">
              <a:xfrm>
                <a:off x="2739"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a:sym typeface="Arial" panose="020B0604020202020204"/>
                </a:endParaRPr>
              </a:p>
            </p:txBody>
          </p:sp>
          <p:sp>
            <p:nvSpPr>
              <p:cNvPr id="481" name="Line 113"/>
              <p:cNvSpPr>
                <a:spLocks noChangeShapeType="1"/>
              </p:cNvSpPr>
              <p:nvPr/>
            </p:nvSpPr>
            <p:spPr bwMode="auto">
              <a:xfrm flipV="1">
                <a:off x="2785"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a:sym typeface="Arial" panose="020B0604020202020204"/>
                </a:endParaRPr>
              </a:p>
            </p:txBody>
          </p:sp>
          <p:sp>
            <p:nvSpPr>
              <p:cNvPr id="482" name="Line 118"/>
              <p:cNvSpPr>
                <a:spLocks noChangeShapeType="1"/>
              </p:cNvSpPr>
              <p:nvPr/>
            </p:nvSpPr>
            <p:spPr bwMode="auto">
              <a:xfrm flipV="1">
                <a:off x="2739" y="3380"/>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a:sym typeface="Arial" panose="020B0604020202020204"/>
                </a:endParaRPr>
              </a:p>
            </p:txBody>
          </p:sp>
          <p:sp>
            <p:nvSpPr>
              <p:cNvPr id="483" name="Line 118"/>
              <p:cNvSpPr>
                <a:spLocks noChangeShapeType="1"/>
              </p:cNvSpPr>
              <p:nvPr/>
            </p:nvSpPr>
            <p:spPr bwMode="auto">
              <a:xfrm flipH="1" flipV="1">
                <a:off x="2785" y="3386"/>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a:sym typeface="Arial" panose="020B0604020202020204"/>
                </a:endParaRPr>
              </a:p>
            </p:txBody>
          </p:sp>
        </p:grpSp>
        <p:sp>
          <p:nvSpPr>
            <p:cNvPr id="503" name="Text Box 56"/>
            <p:cNvSpPr txBox="1">
              <a:spLocks noChangeArrowheads="1"/>
            </p:cNvSpPr>
            <p:nvPr/>
          </p:nvSpPr>
          <p:spPr bwMode="auto">
            <a:xfrm>
              <a:off x="7140832" y="2964403"/>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panose="020B0604020202020204"/>
                </a:rPr>
                <a:t>(b)</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panose="020B0604020202020204"/>
              </a:endParaRPr>
            </a:p>
          </p:txBody>
        </p:sp>
      </p:grpSp>
      <p:grpSp>
        <p:nvGrpSpPr>
          <p:cNvPr id="433" name="Group 40"/>
          <p:cNvGrpSpPr/>
          <p:nvPr/>
        </p:nvGrpSpPr>
        <p:grpSpPr bwMode="auto">
          <a:xfrm>
            <a:off x="2558614" y="2142377"/>
            <a:ext cx="1704489" cy="0"/>
            <a:chOff x="549" y="2064"/>
            <a:chExt cx="971" cy="0"/>
          </a:xfrm>
        </p:grpSpPr>
        <p:sp>
          <p:nvSpPr>
            <p:cNvPr id="434" name="Line 41"/>
            <p:cNvSpPr>
              <a:spLocks noChangeShapeType="1"/>
            </p:cNvSpPr>
            <p:nvPr/>
          </p:nvSpPr>
          <p:spPr bwMode="auto">
            <a:xfrm flipV="1">
              <a:off x="861" y="2064"/>
              <a:ext cx="65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35"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36" name="Group 40"/>
          <p:cNvGrpSpPr/>
          <p:nvPr/>
        </p:nvGrpSpPr>
        <p:grpSpPr bwMode="auto">
          <a:xfrm>
            <a:off x="482892" y="2140300"/>
            <a:ext cx="2087164" cy="0"/>
            <a:chOff x="991" y="2064"/>
            <a:chExt cx="1189" cy="0"/>
          </a:xfrm>
        </p:grpSpPr>
        <p:sp>
          <p:nvSpPr>
            <p:cNvPr id="437"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38"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59" name="Group 40"/>
          <p:cNvGrpSpPr/>
          <p:nvPr/>
        </p:nvGrpSpPr>
        <p:grpSpPr bwMode="auto">
          <a:xfrm>
            <a:off x="7383953" y="2158215"/>
            <a:ext cx="1428891" cy="0"/>
            <a:chOff x="549" y="2064"/>
            <a:chExt cx="814" cy="0"/>
          </a:xfrm>
        </p:grpSpPr>
        <p:sp>
          <p:nvSpPr>
            <p:cNvPr id="472" name="Line 41"/>
            <p:cNvSpPr>
              <a:spLocks noChangeShapeType="1"/>
            </p:cNvSpPr>
            <p:nvPr/>
          </p:nvSpPr>
          <p:spPr bwMode="auto">
            <a:xfrm flipV="1">
              <a:off x="861" y="2064"/>
              <a:ext cx="50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73"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60" name="Group 40"/>
          <p:cNvGrpSpPr/>
          <p:nvPr/>
        </p:nvGrpSpPr>
        <p:grpSpPr bwMode="auto">
          <a:xfrm>
            <a:off x="5380203" y="2158716"/>
            <a:ext cx="2015193" cy="0"/>
            <a:chOff x="1032" y="2064"/>
            <a:chExt cx="1148" cy="0"/>
          </a:xfrm>
        </p:grpSpPr>
        <p:sp>
          <p:nvSpPr>
            <p:cNvPr id="47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71"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cxnSp>
        <p:nvCxnSpPr>
          <p:cNvPr id="391" name="Straight Connector 390"/>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06" name="Rectangle 51"/>
          <p:cNvSpPr>
            <a:spLocks noChangeArrowheads="1"/>
          </p:cNvSpPr>
          <p:nvPr/>
        </p:nvSpPr>
        <p:spPr bwMode="auto">
          <a:xfrm>
            <a:off x="2178192" y="223616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panose="020B0604020202020204"/>
              </a:rPr>
              <a:t>O</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panose="020B0604020202020204"/>
            </a:endParaRPr>
          </a:p>
        </p:txBody>
      </p:sp>
      <p:graphicFrame>
        <p:nvGraphicFramePr>
          <p:cNvPr id="412" name="Object 9"/>
          <p:cNvGraphicFramePr>
            <a:graphicFrameLocks noChangeAspect="1"/>
          </p:cNvGraphicFramePr>
          <p:nvPr/>
        </p:nvGraphicFramePr>
        <p:xfrm>
          <a:off x="186160" y="2157600"/>
          <a:ext cx="462936" cy="293534"/>
        </p:xfrm>
        <a:graphic>
          <a:graphicData uri="http://schemas.openxmlformats.org/presentationml/2006/ole">
            <mc:AlternateContent xmlns:mc="http://schemas.openxmlformats.org/markup-compatibility/2006">
              <mc:Choice xmlns:v="urn:schemas-microsoft-com:vml" Requires="v">
                <p:oleObj spid="_x0000_s0" name="Equation" r:id="rId1" imgW="139700" imgH="165100" progId="Equation.DSMT4">
                  <p:embed/>
                </p:oleObj>
              </mc:Choice>
              <mc:Fallback>
                <p:oleObj name="Equation" r:id="rId1" imgW="139700" imgH="165100" progId="Equation.DSMT4">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60" y="2157600"/>
                        <a:ext cx="462936" cy="293534"/>
                      </a:xfrm>
                      <a:prstGeom prst="rect">
                        <a:avLst/>
                      </a:prstGeom>
                      <a:noFill/>
                      <a:ln>
                        <a:noFill/>
                      </a:ln>
                    </p:spPr>
                  </p:pic>
                </p:oleObj>
              </mc:Fallback>
            </mc:AlternateContent>
          </a:graphicData>
        </a:graphic>
      </p:graphicFrame>
      <p:sp>
        <p:nvSpPr>
          <p:cNvPr id="448" name="Oval 447"/>
          <p:cNvSpPr/>
          <p:nvPr/>
        </p:nvSpPr>
        <p:spPr>
          <a:xfrm>
            <a:off x="2515393" y="2101208"/>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455" name="Rectangle 51"/>
          <p:cNvSpPr>
            <a:spLocks noChangeArrowheads="1"/>
          </p:cNvSpPr>
          <p:nvPr/>
        </p:nvSpPr>
        <p:spPr bwMode="auto">
          <a:xfrm>
            <a:off x="7036652" y="224503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panose="020B0604020202020204"/>
              </a:rPr>
              <a:t>O</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panose="020B0604020202020204"/>
            </a:endParaRPr>
          </a:p>
        </p:txBody>
      </p:sp>
      <p:graphicFrame>
        <p:nvGraphicFramePr>
          <p:cNvPr id="458" name="Object 9"/>
          <p:cNvGraphicFramePr>
            <a:graphicFrameLocks noChangeAspect="1"/>
          </p:cNvGraphicFramePr>
          <p:nvPr/>
        </p:nvGraphicFramePr>
        <p:xfrm>
          <a:off x="5046654" y="2183484"/>
          <a:ext cx="463112" cy="293646"/>
        </p:xfrm>
        <a:graphic>
          <a:graphicData uri="http://schemas.openxmlformats.org/presentationml/2006/ole">
            <mc:AlternateContent xmlns:mc="http://schemas.openxmlformats.org/markup-compatibility/2006">
              <mc:Choice xmlns:v="urn:schemas-microsoft-com:vml" Requires="v">
                <p:oleObj spid="_x0000_s4" name="Equation" r:id="rId3" imgW="139700" imgH="165100" progId="Equation.DSMT4">
                  <p:embed/>
                </p:oleObj>
              </mc:Choice>
              <mc:Fallback>
                <p:oleObj name="Equation" r:id="rId3" imgW="139700" imgH="165100" progId="Equation.DSMT4">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654" y="2183484"/>
                        <a:ext cx="463112" cy="293646"/>
                      </a:xfrm>
                      <a:prstGeom prst="rect">
                        <a:avLst/>
                      </a:prstGeom>
                      <a:noFill/>
                      <a:ln>
                        <a:noFill/>
                      </a:ln>
                    </p:spPr>
                  </p:pic>
                </p:oleObj>
              </mc:Fallback>
            </mc:AlternateContent>
          </a:graphicData>
        </a:graphic>
      </p:graphicFrame>
      <p:sp>
        <p:nvSpPr>
          <p:cNvPr id="464" name="Oval 463"/>
          <p:cNvSpPr/>
          <p:nvPr/>
        </p:nvSpPr>
        <p:spPr>
          <a:xfrm>
            <a:off x="7341809" y="2119625"/>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494" name="Google Shape;356;p47"/>
          <p:cNvSpPr txBox="1"/>
          <p:nvPr/>
        </p:nvSpPr>
        <p:spPr>
          <a:xfrm>
            <a:off x="268220" y="813976"/>
            <a:ext cx="8476191" cy="2652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panose="00000500000000000000"/>
              <a:buNone/>
              <a:defRPr sz="1600" b="1">
                <a:solidFill>
                  <a:srgbClr val="2E2723"/>
                </a:solidFill>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T</a:t>
            </a:r>
            <a:r>
              <a:rPr kumimoji="0" lang="vi-VN" sz="1600" b="1" i="0" u="none" strike="noStrike" kern="0" cap="none" spc="0" normalizeH="0" baseline="0" noProof="0" dirty="0">
                <a:ln>
                  <a:noFill/>
                </a:ln>
                <a:solidFill>
                  <a:srgbClr val="002060"/>
                </a:solidFill>
                <a:effectLst/>
                <a:uLnTx/>
                <a:uFillTx/>
                <a:latin typeface="Barlow" panose="00000500000000000000"/>
                <a:sym typeface="Arial" panose="020B0604020202020204"/>
              </a:rPr>
              <a:t>hấu kính hội tụ</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và</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thấu</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kính</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phân</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kì</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(b)</a:t>
            </a:r>
            <a:r>
              <a:rPr kumimoji="0" lang="vi-VN"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endPar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endParaRPr>
          </a:p>
        </p:txBody>
      </p:sp>
      <p:sp>
        <p:nvSpPr>
          <p:cNvPr id="512" name="Google Shape;363;p48"/>
          <p:cNvSpPr txBox="1"/>
          <p:nvPr/>
        </p:nvSpPr>
        <p:spPr>
          <a:xfrm>
            <a:off x="429365" y="4234556"/>
            <a:ext cx="8602985" cy="5137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15000"/>
              </a:lnSpc>
              <a:spcBef>
                <a:spcPts val="0"/>
              </a:spcBef>
              <a:spcAft>
                <a:spcPts val="0"/>
              </a:spcAft>
              <a:buClr>
                <a:srgbClr val="9AB5BE"/>
              </a:buClr>
              <a:buSzPts val="1400"/>
              <a:buFont typeface="Lato" panose="020F0502020204030203"/>
              <a:buNone/>
              <a:defRPr/>
            </a:pP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Đ</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ường</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thẳng</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đi</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qua O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và</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vuông</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góc</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với</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thấu</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kính</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là</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baseline="0" noProof="0" dirty="0">
                <a:ln>
                  <a:noFill/>
                </a:ln>
                <a:solidFill>
                  <a:srgbClr val="C00000"/>
                </a:solidFill>
                <a:effectLst/>
                <a:uLnTx/>
                <a:uFillTx/>
                <a:latin typeface="#9Slide03 Arima Madurai Black" panose="00000A00000000000000" pitchFamily="2" charset="-93"/>
                <a:ea typeface="Lato" panose="020F0502020204030203"/>
                <a:cs typeface="#9Slide03 Arima Madurai Black" panose="00000A00000000000000" pitchFamily="2" charset="-93"/>
                <a:sym typeface="Arial" panose="020B0604020202020204"/>
              </a:rPr>
              <a:t>△</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là</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baseline="0" noProof="0" dirty="0" err="1">
                <a:ln>
                  <a:noFill/>
                </a:ln>
                <a:solidFill>
                  <a:srgbClr val="C00000"/>
                </a:solidFill>
                <a:effectLst/>
                <a:uLnTx/>
                <a:uFillTx/>
                <a:latin typeface="Lato" panose="020F0502020204030203"/>
                <a:ea typeface="Lato" panose="020F0502020204030203"/>
                <a:cs typeface="Lato" panose="020F0502020204030203"/>
                <a:sym typeface="Arial" panose="020B0604020202020204"/>
              </a:rPr>
              <a:t>trục</a:t>
            </a:r>
            <a:r>
              <a:rPr kumimoji="0" lang="en-US" sz="1800" b="1" i="0" u="none" strike="noStrike" kern="0" cap="none" spc="0" normalizeH="0" baseline="0" noProof="0" dirty="0">
                <a:ln>
                  <a:noFill/>
                </a:ln>
                <a:solidFill>
                  <a:srgbClr val="C00000"/>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baseline="0" noProof="0" dirty="0" err="1">
                <a:ln>
                  <a:noFill/>
                </a:ln>
                <a:solidFill>
                  <a:srgbClr val="C00000"/>
                </a:solidFill>
                <a:effectLst/>
                <a:uLnTx/>
                <a:uFillTx/>
                <a:latin typeface="Lato" panose="020F0502020204030203"/>
                <a:ea typeface="Lato" panose="020F0502020204030203"/>
                <a:cs typeface="Lato" panose="020F0502020204030203"/>
                <a:sym typeface="Arial" panose="020B0604020202020204"/>
              </a:rPr>
              <a:t>chính</a:t>
            </a:r>
            <a:r>
              <a:rPr kumimoji="0" lang="en-US" sz="1800" b="1" i="0" u="none" strike="noStrike" kern="0" cap="none" spc="0" normalizeH="0" baseline="0" noProof="0" dirty="0">
                <a:ln>
                  <a:noFill/>
                </a:ln>
                <a:solidFill>
                  <a:srgbClr val="C00000"/>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của</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thấu</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kính</a:t>
            </a:r>
            <a:endPar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516" name="Google Shape;363;p48"/>
          <p:cNvSpPr txBox="1"/>
          <p:nvPr/>
        </p:nvSpPr>
        <p:spPr>
          <a:xfrm>
            <a:off x="429365" y="3410711"/>
            <a:ext cx="8587507" cy="7495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15000"/>
              </a:lnSpc>
              <a:spcBef>
                <a:spcPts val="0"/>
              </a:spcBef>
              <a:spcAft>
                <a:spcPts val="0"/>
              </a:spcAft>
              <a:buClr>
                <a:srgbClr val="9AB5BE"/>
              </a:buClr>
              <a:buSzPts val="1400"/>
              <a:buFont typeface="Lato" panose="020F0502020204030203"/>
              <a:buNone/>
              <a:defRPr/>
            </a:pP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Thấu</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kính</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có</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1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điểm</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O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mà</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mọi</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tia</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tới</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O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đều</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truyền</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thẳng</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và</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là</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điểm</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chính</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giữa</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thấu</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kính</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panose="020F0502020204030203"/>
                <a:cs typeface="#9Slide03 Arima Madurai Black" panose="00000A00000000000000" pitchFamily="2" charset="-93"/>
                <a:sym typeface="Arial" panose="020B0604020202020204"/>
              </a:rPr>
              <a:t>→ </a:t>
            </a:r>
            <a:r>
              <a:rPr kumimoji="0" lang="en-US" sz="1800" b="1" i="0" u="none" strike="noStrike" kern="0" cap="none" spc="0" normalizeH="0" baseline="0" noProof="0" dirty="0">
                <a:ln>
                  <a:noFill/>
                </a:ln>
                <a:solidFill>
                  <a:srgbClr val="C00000"/>
                </a:solidFill>
                <a:effectLst/>
                <a:uLnTx/>
                <a:uFillTx/>
                <a:latin typeface="Lato" panose="020F0502020204030203"/>
                <a:ea typeface="Lato" panose="020F0502020204030203"/>
                <a:cs typeface="Lato" panose="020F0502020204030203"/>
                <a:sym typeface="Arial" panose="020B0604020202020204"/>
              </a:rPr>
              <a:t>O </a:t>
            </a:r>
            <a:r>
              <a:rPr kumimoji="0" lang="en-US" sz="1800" b="1" i="0" u="none" strike="noStrike" kern="0" cap="none" spc="0" normalizeH="0" baseline="0" noProof="0" dirty="0" err="1">
                <a:ln>
                  <a:noFill/>
                </a:ln>
                <a:solidFill>
                  <a:srgbClr val="C00000"/>
                </a:solidFill>
                <a:effectLst/>
                <a:uLnTx/>
                <a:uFillTx/>
                <a:latin typeface="Lato" panose="020F0502020204030203"/>
                <a:ea typeface="Lato" panose="020F0502020204030203"/>
                <a:cs typeface="Lato" panose="020F0502020204030203"/>
                <a:sym typeface="Arial" panose="020B0604020202020204"/>
              </a:rPr>
              <a:t>là</a:t>
            </a:r>
            <a:r>
              <a:rPr kumimoji="0" lang="en-US" sz="1800" b="1" i="0" u="none" strike="noStrike" kern="0" cap="none" spc="0" normalizeH="0" baseline="0" noProof="0" dirty="0">
                <a:ln>
                  <a:noFill/>
                </a:ln>
                <a:solidFill>
                  <a:srgbClr val="C00000"/>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baseline="0" noProof="0" dirty="0" err="1">
                <a:ln>
                  <a:noFill/>
                </a:ln>
                <a:solidFill>
                  <a:srgbClr val="C00000"/>
                </a:solidFill>
                <a:effectLst/>
                <a:uLnTx/>
                <a:uFillTx/>
                <a:latin typeface="Lato" panose="020F0502020204030203"/>
                <a:ea typeface="Lato" panose="020F0502020204030203"/>
                <a:cs typeface="Lato" panose="020F0502020204030203"/>
                <a:sym typeface="Arial" panose="020B0604020202020204"/>
              </a:rPr>
              <a:t>quang</a:t>
            </a:r>
            <a:r>
              <a:rPr kumimoji="0" lang="en-US" sz="1800" b="1" i="0" u="none" strike="noStrike" kern="0" cap="none" spc="0" normalizeH="0" baseline="0" noProof="0" dirty="0">
                <a:ln>
                  <a:noFill/>
                </a:ln>
                <a:solidFill>
                  <a:srgbClr val="C00000"/>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baseline="0" noProof="0" dirty="0" err="1">
                <a:ln>
                  <a:noFill/>
                </a:ln>
                <a:solidFill>
                  <a:srgbClr val="C00000"/>
                </a:solidFill>
                <a:effectLst/>
                <a:uLnTx/>
                <a:uFillTx/>
                <a:latin typeface="Lato" panose="020F0502020204030203"/>
                <a:ea typeface="Lato" panose="020F0502020204030203"/>
                <a:cs typeface="Lato" panose="020F0502020204030203"/>
                <a:sym typeface="Arial" panose="020B0604020202020204"/>
              </a:rPr>
              <a:t>tâm</a:t>
            </a:r>
            <a:endParaRPr kumimoji="0" lang="en-US" sz="1800" b="1" i="0" u="none" strike="noStrike" kern="0" cap="none" spc="0" normalizeH="0" baseline="0" noProof="0" dirty="0">
              <a:ln>
                <a:noFill/>
              </a:ln>
              <a:solidFill>
                <a:srgbClr val="C00000"/>
              </a:solidFill>
              <a:effectLst/>
              <a:uLnTx/>
              <a:uFillTx/>
              <a:latin typeface="Lato" panose="020F0502020204030203"/>
              <a:ea typeface="Lato" panose="020F0502020204030203"/>
              <a:cs typeface="Lato" panose="020F0502020204030203"/>
              <a:sym typeface="Arial" panose="020B0604020202020204"/>
            </a:endParaRPr>
          </a:p>
        </p:txBody>
      </p:sp>
      <p:sp>
        <p:nvSpPr>
          <p:cNvPr id="509" name="Line 41"/>
          <p:cNvSpPr>
            <a:spLocks noChangeShapeType="1"/>
          </p:cNvSpPr>
          <p:nvPr/>
        </p:nvSpPr>
        <p:spPr bwMode="auto">
          <a:xfrm flipV="1">
            <a:off x="275757" y="2141441"/>
            <a:ext cx="421625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08" name="Line 41"/>
          <p:cNvSpPr>
            <a:spLocks noChangeShapeType="1"/>
          </p:cNvSpPr>
          <p:nvPr/>
        </p:nvSpPr>
        <p:spPr bwMode="auto">
          <a:xfrm flipV="1">
            <a:off x="5119023" y="2159249"/>
            <a:ext cx="4024977"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 name="Google Shape;356;p47"/>
          <p:cNvSpPr txBox="1"/>
          <p:nvPr/>
        </p:nvSpPr>
        <p:spPr>
          <a:xfrm>
            <a:off x="453038" y="357177"/>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6" name="Group 5"/>
          <p:cNvGrpSpPr/>
          <p:nvPr/>
        </p:nvGrpSpPr>
        <p:grpSpPr>
          <a:xfrm>
            <a:off x="142677" y="328065"/>
            <a:ext cx="364300" cy="355193"/>
            <a:chOff x="4625580" y="1511483"/>
            <a:chExt cx="1108364" cy="1080655"/>
          </a:xfrm>
        </p:grpSpPr>
        <p:sp>
          <p:nvSpPr>
            <p:cNvPr id="7" name="Rectangle: Rounded Corners 6"/>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8" name="Picture 2" descr="Placehold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500"/>
                                        <p:tgtEl>
                                          <p:spTgt spid="494"/>
                                        </p:tgtEl>
                                      </p:cBhvr>
                                    </p:animEffect>
                                    <p:anim calcmode="lin" valueType="num">
                                      <p:cBhvr>
                                        <p:cTn id="8" dur="500" fill="hold"/>
                                        <p:tgtEl>
                                          <p:spTgt spid="494"/>
                                        </p:tgtEl>
                                        <p:attrNameLst>
                                          <p:attrName>ppt_x</p:attrName>
                                        </p:attrNameLst>
                                      </p:cBhvr>
                                      <p:tavLst>
                                        <p:tav tm="0">
                                          <p:val>
                                            <p:strVal val="#ppt_x"/>
                                          </p:val>
                                        </p:tav>
                                        <p:tav tm="100000">
                                          <p:val>
                                            <p:strVal val="#ppt_x"/>
                                          </p:val>
                                        </p:tav>
                                      </p:tavLst>
                                    </p:anim>
                                    <p:anim calcmode="lin" valueType="num">
                                      <p:cBhvr>
                                        <p:cTn id="9" dur="500" fill="hold"/>
                                        <p:tgtEl>
                                          <p:spTgt spid="49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6"/>
                                        </p:tgtEl>
                                        <p:attrNameLst>
                                          <p:attrName>style.visibility</p:attrName>
                                        </p:attrNameLst>
                                      </p:cBhvr>
                                      <p:to>
                                        <p:strVal val="visible"/>
                                      </p:to>
                                    </p:set>
                                    <p:animEffect transition="in" filter="wipe(left)">
                                      <p:cBhvr>
                                        <p:cTn id="21" dur="500"/>
                                        <p:tgtEl>
                                          <p:spTgt spid="5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36"/>
                                        </p:tgtEl>
                                        <p:attrNameLst>
                                          <p:attrName>style.visibility</p:attrName>
                                        </p:attrNameLst>
                                      </p:cBhvr>
                                      <p:to>
                                        <p:strVal val="visible"/>
                                      </p:to>
                                    </p:set>
                                    <p:animEffect transition="in" filter="wipe(left)">
                                      <p:cBhvr>
                                        <p:cTn id="26" dur="500"/>
                                        <p:tgtEl>
                                          <p:spTgt spid="43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33"/>
                                        </p:tgtEl>
                                        <p:attrNameLst>
                                          <p:attrName>style.visibility</p:attrName>
                                        </p:attrNameLst>
                                      </p:cBhvr>
                                      <p:to>
                                        <p:strVal val="visible"/>
                                      </p:to>
                                    </p:set>
                                    <p:animEffect transition="in" filter="wipe(left)">
                                      <p:cBhvr>
                                        <p:cTn id="30" dur="500"/>
                                        <p:tgtEl>
                                          <p:spTgt spid="433"/>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460"/>
                                        </p:tgtEl>
                                        <p:attrNameLst>
                                          <p:attrName>style.visibility</p:attrName>
                                        </p:attrNameLst>
                                      </p:cBhvr>
                                      <p:to>
                                        <p:strVal val="visible"/>
                                      </p:to>
                                    </p:set>
                                    <p:animEffect transition="in" filter="wipe(left)">
                                      <p:cBhvr>
                                        <p:cTn id="34" dur="500"/>
                                        <p:tgtEl>
                                          <p:spTgt spid="460"/>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459"/>
                                        </p:tgtEl>
                                        <p:attrNameLst>
                                          <p:attrName>style.visibility</p:attrName>
                                        </p:attrNameLst>
                                      </p:cBhvr>
                                      <p:to>
                                        <p:strVal val="visible"/>
                                      </p:to>
                                    </p:set>
                                    <p:animEffect transition="in" filter="wipe(left)">
                                      <p:cBhvr>
                                        <p:cTn id="38" dur="500"/>
                                        <p:tgtEl>
                                          <p:spTgt spid="45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448"/>
                                        </p:tgtEl>
                                        <p:attrNameLst>
                                          <p:attrName>style.visibility</p:attrName>
                                        </p:attrNameLst>
                                      </p:cBhvr>
                                      <p:to>
                                        <p:strVal val="visible"/>
                                      </p:to>
                                    </p:set>
                                    <p:anim calcmode="lin" valueType="num">
                                      <p:cBhvr>
                                        <p:cTn id="42" dur="500" fill="hold"/>
                                        <p:tgtEl>
                                          <p:spTgt spid="448"/>
                                        </p:tgtEl>
                                        <p:attrNameLst>
                                          <p:attrName>ppt_w</p:attrName>
                                        </p:attrNameLst>
                                      </p:cBhvr>
                                      <p:tavLst>
                                        <p:tav tm="0">
                                          <p:val>
                                            <p:fltVal val="0"/>
                                          </p:val>
                                        </p:tav>
                                        <p:tav tm="100000">
                                          <p:val>
                                            <p:strVal val="#ppt_w"/>
                                          </p:val>
                                        </p:tav>
                                      </p:tavLst>
                                    </p:anim>
                                    <p:anim calcmode="lin" valueType="num">
                                      <p:cBhvr>
                                        <p:cTn id="43" dur="500" fill="hold"/>
                                        <p:tgtEl>
                                          <p:spTgt spid="448"/>
                                        </p:tgtEl>
                                        <p:attrNameLst>
                                          <p:attrName>ppt_h</p:attrName>
                                        </p:attrNameLst>
                                      </p:cBhvr>
                                      <p:tavLst>
                                        <p:tav tm="0">
                                          <p:val>
                                            <p:fltVal val="0"/>
                                          </p:val>
                                        </p:tav>
                                        <p:tav tm="100000">
                                          <p:val>
                                            <p:strVal val="#ppt_h"/>
                                          </p:val>
                                        </p:tav>
                                      </p:tavLst>
                                    </p:anim>
                                    <p:animEffect transition="in" filter="fade">
                                      <p:cBhvr>
                                        <p:cTn id="44" dur="500"/>
                                        <p:tgtEl>
                                          <p:spTgt spid="448"/>
                                        </p:tgtEl>
                                      </p:cBhvr>
                                    </p:animEffect>
                                  </p:childTnLst>
                                </p:cTn>
                              </p:par>
                            </p:childTnLst>
                          </p:cTn>
                        </p:par>
                        <p:par>
                          <p:cTn id="45" fill="hold">
                            <p:stCondLst>
                              <p:cond delay="2500"/>
                            </p:stCondLst>
                            <p:childTnLst>
                              <p:par>
                                <p:cTn id="46" presetID="10" presetClass="entr" presetSubtype="0" fill="hold" grpId="1" nodeType="afterEffect">
                                  <p:stCondLst>
                                    <p:cond delay="0"/>
                                  </p:stCondLst>
                                  <p:childTnLst>
                                    <p:set>
                                      <p:cBhvr>
                                        <p:cTn id="47" dur="1" fill="hold">
                                          <p:stCondLst>
                                            <p:cond delay="0"/>
                                          </p:stCondLst>
                                        </p:cTn>
                                        <p:tgtEl>
                                          <p:spTgt spid="406"/>
                                        </p:tgtEl>
                                        <p:attrNameLst>
                                          <p:attrName>style.visibility</p:attrName>
                                        </p:attrNameLst>
                                      </p:cBhvr>
                                      <p:to>
                                        <p:strVal val="visible"/>
                                      </p:to>
                                    </p:set>
                                    <p:animEffect transition="in" filter="fade">
                                      <p:cBhvr>
                                        <p:cTn id="48" dur="500"/>
                                        <p:tgtEl>
                                          <p:spTgt spid="406"/>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464"/>
                                        </p:tgtEl>
                                        <p:attrNameLst>
                                          <p:attrName>style.visibility</p:attrName>
                                        </p:attrNameLst>
                                      </p:cBhvr>
                                      <p:to>
                                        <p:strVal val="visible"/>
                                      </p:to>
                                    </p:set>
                                    <p:anim calcmode="lin" valueType="num">
                                      <p:cBhvr>
                                        <p:cTn id="52" dur="500" fill="hold"/>
                                        <p:tgtEl>
                                          <p:spTgt spid="464"/>
                                        </p:tgtEl>
                                        <p:attrNameLst>
                                          <p:attrName>ppt_w</p:attrName>
                                        </p:attrNameLst>
                                      </p:cBhvr>
                                      <p:tavLst>
                                        <p:tav tm="0">
                                          <p:val>
                                            <p:fltVal val="0"/>
                                          </p:val>
                                        </p:tav>
                                        <p:tav tm="100000">
                                          <p:val>
                                            <p:strVal val="#ppt_w"/>
                                          </p:val>
                                        </p:tav>
                                      </p:tavLst>
                                    </p:anim>
                                    <p:anim calcmode="lin" valueType="num">
                                      <p:cBhvr>
                                        <p:cTn id="53" dur="500" fill="hold"/>
                                        <p:tgtEl>
                                          <p:spTgt spid="464"/>
                                        </p:tgtEl>
                                        <p:attrNameLst>
                                          <p:attrName>ppt_h</p:attrName>
                                        </p:attrNameLst>
                                      </p:cBhvr>
                                      <p:tavLst>
                                        <p:tav tm="0">
                                          <p:val>
                                            <p:fltVal val="0"/>
                                          </p:val>
                                        </p:tav>
                                        <p:tav tm="100000">
                                          <p:val>
                                            <p:strVal val="#ppt_h"/>
                                          </p:val>
                                        </p:tav>
                                      </p:tavLst>
                                    </p:anim>
                                    <p:animEffect transition="in" filter="fade">
                                      <p:cBhvr>
                                        <p:cTn id="54" dur="500"/>
                                        <p:tgtEl>
                                          <p:spTgt spid="464"/>
                                        </p:tgtEl>
                                      </p:cBhvr>
                                    </p:animEffect>
                                  </p:childTnLst>
                                </p:cTn>
                              </p:par>
                            </p:childTnLst>
                          </p:cTn>
                        </p:par>
                        <p:par>
                          <p:cTn id="55" fill="hold">
                            <p:stCondLst>
                              <p:cond delay="3500"/>
                            </p:stCondLst>
                            <p:childTnLst>
                              <p:par>
                                <p:cTn id="56" presetID="10" presetClass="entr" presetSubtype="0" fill="hold" grpId="1" nodeType="afterEffect">
                                  <p:stCondLst>
                                    <p:cond delay="0"/>
                                  </p:stCondLst>
                                  <p:childTnLst>
                                    <p:set>
                                      <p:cBhvr>
                                        <p:cTn id="57" dur="1" fill="hold">
                                          <p:stCondLst>
                                            <p:cond delay="0"/>
                                          </p:stCondLst>
                                        </p:cTn>
                                        <p:tgtEl>
                                          <p:spTgt spid="455"/>
                                        </p:tgtEl>
                                        <p:attrNameLst>
                                          <p:attrName>style.visibility</p:attrName>
                                        </p:attrNameLst>
                                      </p:cBhvr>
                                      <p:to>
                                        <p:strVal val="visible"/>
                                      </p:to>
                                    </p:set>
                                    <p:animEffect transition="in" filter="fade">
                                      <p:cBhvr>
                                        <p:cTn id="58" dur="500"/>
                                        <p:tgtEl>
                                          <p:spTgt spid="45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12"/>
                                        </p:tgtEl>
                                        <p:attrNameLst>
                                          <p:attrName>style.visibility</p:attrName>
                                        </p:attrNameLst>
                                      </p:cBhvr>
                                      <p:to>
                                        <p:strVal val="visible"/>
                                      </p:to>
                                    </p:set>
                                    <p:animEffect transition="in" filter="wipe(left)">
                                      <p:cBhvr>
                                        <p:cTn id="63" dur="500"/>
                                        <p:tgtEl>
                                          <p:spTgt spid="512"/>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509"/>
                                        </p:tgtEl>
                                        <p:attrNameLst>
                                          <p:attrName>style.visibility</p:attrName>
                                        </p:attrNameLst>
                                      </p:cBhvr>
                                      <p:to>
                                        <p:strVal val="visible"/>
                                      </p:to>
                                    </p:set>
                                    <p:animEffect transition="in" filter="wipe(left)">
                                      <p:cBhvr>
                                        <p:cTn id="67" dur="500"/>
                                        <p:tgtEl>
                                          <p:spTgt spid="50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08"/>
                                        </p:tgtEl>
                                        <p:attrNameLst>
                                          <p:attrName>style.visibility</p:attrName>
                                        </p:attrNameLst>
                                      </p:cBhvr>
                                      <p:to>
                                        <p:strVal val="visible"/>
                                      </p:to>
                                    </p:set>
                                    <p:animEffect transition="in" filter="wipe(left)">
                                      <p:cBhvr>
                                        <p:cTn id="70" dur="500"/>
                                        <p:tgtEl>
                                          <p:spTgt spid="508"/>
                                        </p:tgtEl>
                                      </p:cBhvr>
                                    </p:animEffect>
                                  </p:childTnLst>
                                </p:cTn>
                              </p:par>
                            </p:childTnLst>
                          </p:cTn>
                        </p:par>
                        <p:par>
                          <p:cTn id="71" fill="hold">
                            <p:stCondLst>
                              <p:cond delay="1000"/>
                            </p:stCondLst>
                            <p:childTnLst>
                              <p:par>
                                <p:cTn id="72" presetID="53" presetClass="entr" presetSubtype="16" fill="hold" nodeType="afterEffect">
                                  <p:stCondLst>
                                    <p:cond delay="0"/>
                                  </p:stCondLst>
                                  <p:childTnLst>
                                    <p:set>
                                      <p:cBhvr>
                                        <p:cTn id="73" dur="1" fill="hold">
                                          <p:stCondLst>
                                            <p:cond delay="0"/>
                                          </p:stCondLst>
                                        </p:cTn>
                                        <p:tgtEl>
                                          <p:spTgt spid="412"/>
                                        </p:tgtEl>
                                        <p:attrNameLst>
                                          <p:attrName>style.visibility</p:attrName>
                                        </p:attrNameLst>
                                      </p:cBhvr>
                                      <p:to>
                                        <p:strVal val="visible"/>
                                      </p:to>
                                    </p:set>
                                    <p:anim calcmode="lin" valueType="num">
                                      <p:cBhvr>
                                        <p:cTn id="74" dur="500" fill="hold"/>
                                        <p:tgtEl>
                                          <p:spTgt spid="412"/>
                                        </p:tgtEl>
                                        <p:attrNameLst>
                                          <p:attrName>ppt_w</p:attrName>
                                        </p:attrNameLst>
                                      </p:cBhvr>
                                      <p:tavLst>
                                        <p:tav tm="0">
                                          <p:val>
                                            <p:fltVal val="0"/>
                                          </p:val>
                                        </p:tav>
                                        <p:tav tm="100000">
                                          <p:val>
                                            <p:strVal val="#ppt_w"/>
                                          </p:val>
                                        </p:tav>
                                      </p:tavLst>
                                    </p:anim>
                                    <p:anim calcmode="lin" valueType="num">
                                      <p:cBhvr>
                                        <p:cTn id="75" dur="500" fill="hold"/>
                                        <p:tgtEl>
                                          <p:spTgt spid="412"/>
                                        </p:tgtEl>
                                        <p:attrNameLst>
                                          <p:attrName>ppt_h</p:attrName>
                                        </p:attrNameLst>
                                      </p:cBhvr>
                                      <p:tavLst>
                                        <p:tav tm="0">
                                          <p:val>
                                            <p:fltVal val="0"/>
                                          </p:val>
                                        </p:tav>
                                        <p:tav tm="100000">
                                          <p:val>
                                            <p:strVal val="#ppt_h"/>
                                          </p:val>
                                        </p:tav>
                                      </p:tavLst>
                                    </p:anim>
                                    <p:animEffect transition="in" filter="fade">
                                      <p:cBhvr>
                                        <p:cTn id="76" dur="500"/>
                                        <p:tgtEl>
                                          <p:spTgt spid="412"/>
                                        </p:tgtEl>
                                      </p:cBhvr>
                                    </p:animEffect>
                                  </p:childTnLst>
                                </p:cTn>
                              </p:par>
                            </p:childTnLst>
                          </p:cTn>
                        </p:par>
                        <p:par>
                          <p:cTn id="77" fill="hold">
                            <p:stCondLst>
                              <p:cond delay="1500"/>
                            </p:stCondLst>
                            <p:childTnLst>
                              <p:par>
                                <p:cTn id="78" presetID="53" presetClass="entr" presetSubtype="16" fill="hold" nodeType="afterEffect">
                                  <p:stCondLst>
                                    <p:cond delay="0"/>
                                  </p:stCondLst>
                                  <p:childTnLst>
                                    <p:set>
                                      <p:cBhvr>
                                        <p:cTn id="79" dur="1" fill="hold">
                                          <p:stCondLst>
                                            <p:cond delay="0"/>
                                          </p:stCondLst>
                                        </p:cTn>
                                        <p:tgtEl>
                                          <p:spTgt spid="458"/>
                                        </p:tgtEl>
                                        <p:attrNameLst>
                                          <p:attrName>style.visibility</p:attrName>
                                        </p:attrNameLst>
                                      </p:cBhvr>
                                      <p:to>
                                        <p:strVal val="visible"/>
                                      </p:to>
                                    </p:set>
                                    <p:anim calcmode="lin" valueType="num">
                                      <p:cBhvr>
                                        <p:cTn id="80" dur="500" fill="hold"/>
                                        <p:tgtEl>
                                          <p:spTgt spid="458"/>
                                        </p:tgtEl>
                                        <p:attrNameLst>
                                          <p:attrName>ppt_w</p:attrName>
                                        </p:attrNameLst>
                                      </p:cBhvr>
                                      <p:tavLst>
                                        <p:tav tm="0">
                                          <p:val>
                                            <p:fltVal val="0"/>
                                          </p:val>
                                        </p:tav>
                                        <p:tav tm="100000">
                                          <p:val>
                                            <p:strVal val="#ppt_w"/>
                                          </p:val>
                                        </p:tav>
                                      </p:tavLst>
                                    </p:anim>
                                    <p:anim calcmode="lin" valueType="num">
                                      <p:cBhvr>
                                        <p:cTn id="81" dur="500" fill="hold"/>
                                        <p:tgtEl>
                                          <p:spTgt spid="458"/>
                                        </p:tgtEl>
                                        <p:attrNameLst>
                                          <p:attrName>ppt_h</p:attrName>
                                        </p:attrNameLst>
                                      </p:cBhvr>
                                      <p:tavLst>
                                        <p:tav tm="0">
                                          <p:val>
                                            <p:fltVal val="0"/>
                                          </p:val>
                                        </p:tav>
                                        <p:tav tm="100000">
                                          <p:val>
                                            <p:strVal val="#ppt_h"/>
                                          </p:val>
                                        </p:tav>
                                      </p:tavLst>
                                    </p:anim>
                                    <p:animEffect transition="in" filter="fade">
                                      <p:cBhvr>
                                        <p:cTn id="82"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0"/>
      <p:bldP spid="406" grpId="1"/>
      <p:bldP spid="448" grpId="0" animBg="1"/>
      <p:bldP spid="455" grpId="0"/>
      <p:bldP spid="455" grpId="1"/>
      <p:bldP spid="464" grpId="0" animBg="1"/>
      <p:bldP spid="494" grpId="0"/>
      <p:bldP spid="512" grpId="0"/>
      <p:bldP spid="516" grpId="0"/>
      <p:bldP spid="509" grpId="0" animBg="1"/>
      <p:bldP spid="50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275757" y="1174337"/>
            <a:ext cx="4216250" cy="2127064"/>
            <a:chOff x="219897" y="1013916"/>
            <a:chExt cx="4216250" cy="2127064"/>
          </a:xfrm>
        </p:grpSpPr>
        <p:sp>
          <p:nvSpPr>
            <p:cNvPr id="76" name="Line 41"/>
            <p:cNvSpPr>
              <a:spLocks noChangeShapeType="1"/>
            </p:cNvSpPr>
            <p:nvPr/>
          </p:nvSpPr>
          <p:spPr bwMode="auto">
            <a:xfrm flipV="1">
              <a:off x="219897" y="1906487"/>
              <a:ext cx="421625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 name="Line 34"/>
            <p:cNvSpPr>
              <a:spLocks noChangeShapeType="1"/>
            </p:cNvSpPr>
            <p:nvPr/>
          </p:nvSpPr>
          <p:spPr bwMode="auto">
            <a:xfrm>
              <a:off x="2502602" y="1013916"/>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 name="Text Box 56"/>
            <p:cNvSpPr txBox="1">
              <a:spLocks noChangeArrowheads="1"/>
            </p:cNvSpPr>
            <p:nvPr/>
          </p:nvSpPr>
          <p:spPr bwMode="auto">
            <a:xfrm>
              <a:off x="2265093" y="2802426"/>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sp>
        <p:nvSpPr>
          <p:cNvPr id="79" name="Rectangle: Rounded Corners 78"/>
          <p:cNvSpPr/>
          <p:nvPr/>
        </p:nvSpPr>
        <p:spPr>
          <a:xfrm>
            <a:off x="5228616" y="189399"/>
            <a:ext cx="3767897" cy="4209615"/>
          </a:xfrm>
          <a:prstGeom prst="roundRect">
            <a:avLst>
              <a:gd name="adj" fmla="val 2109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5119023" y="1252862"/>
            <a:ext cx="4024977" cy="2050095"/>
            <a:chOff x="5063163" y="1092441"/>
            <a:chExt cx="4024977" cy="2050095"/>
          </a:xfrm>
        </p:grpSpPr>
        <p:sp>
          <p:nvSpPr>
            <p:cNvPr id="81" name="Line 41"/>
            <p:cNvSpPr>
              <a:spLocks noChangeShapeType="1"/>
            </p:cNvSpPr>
            <p:nvPr/>
          </p:nvSpPr>
          <p:spPr bwMode="auto">
            <a:xfrm flipV="1">
              <a:off x="5063163" y="1924295"/>
              <a:ext cx="4024977"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2" name="Group 110"/>
            <p:cNvGrpSpPr/>
            <p:nvPr/>
          </p:nvGrpSpPr>
          <p:grpSpPr bwMode="auto">
            <a:xfrm rot="10800000" flipV="1">
              <a:off x="7213952" y="1092441"/>
              <a:ext cx="223270" cy="1677679"/>
              <a:chOff x="2739" y="2701"/>
              <a:chExt cx="94" cy="781"/>
            </a:xfrm>
          </p:grpSpPr>
          <p:sp>
            <p:nvSpPr>
              <p:cNvPr id="84" name="Line 111"/>
              <p:cNvSpPr>
                <a:spLocks noChangeShapeType="1"/>
              </p:cNvSpPr>
              <p:nvPr/>
            </p:nvSpPr>
            <p:spPr bwMode="auto">
              <a:xfrm>
                <a:off x="2784" y="2784"/>
                <a:ext cx="0" cy="624"/>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85" name="Line 112"/>
              <p:cNvSpPr>
                <a:spLocks noChangeShapeType="1"/>
              </p:cNvSpPr>
              <p:nvPr/>
            </p:nvSpPr>
            <p:spPr bwMode="auto">
              <a:xfrm>
                <a:off x="2739"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ea typeface="+mn-ea"/>
                  <a:cs typeface="+mn-cs"/>
                </a:endParaRPr>
              </a:p>
            </p:txBody>
          </p:sp>
          <p:sp>
            <p:nvSpPr>
              <p:cNvPr id="86" name="Line 113"/>
              <p:cNvSpPr>
                <a:spLocks noChangeShapeType="1"/>
              </p:cNvSpPr>
              <p:nvPr/>
            </p:nvSpPr>
            <p:spPr bwMode="auto">
              <a:xfrm flipV="1">
                <a:off x="2785"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ea typeface="+mn-ea"/>
                  <a:cs typeface="+mn-cs"/>
                </a:endParaRPr>
              </a:p>
            </p:txBody>
          </p:sp>
          <p:sp>
            <p:nvSpPr>
              <p:cNvPr id="87" name="Line 118"/>
              <p:cNvSpPr>
                <a:spLocks noChangeShapeType="1"/>
              </p:cNvSpPr>
              <p:nvPr/>
            </p:nvSpPr>
            <p:spPr bwMode="auto">
              <a:xfrm flipV="1">
                <a:off x="2739" y="3380"/>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ea typeface="+mn-ea"/>
                  <a:cs typeface="+mn-cs"/>
                </a:endParaRPr>
              </a:p>
            </p:txBody>
          </p:sp>
          <p:sp>
            <p:nvSpPr>
              <p:cNvPr id="88" name="Line 118"/>
              <p:cNvSpPr>
                <a:spLocks noChangeShapeType="1"/>
              </p:cNvSpPr>
              <p:nvPr/>
            </p:nvSpPr>
            <p:spPr bwMode="auto">
              <a:xfrm flipH="1" flipV="1">
                <a:off x="2785" y="3386"/>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ea typeface="+mn-ea"/>
                  <a:cs typeface="+mn-cs"/>
                </a:endParaRPr>
              </a:p>
            </p:txBody>
          </p:sp>
        </p:grpSp>
        <p:sp>
          <p:nvSpPr>
            <p:cNvPr id="83" name="Text Box 56"/>
            <p:cNvSpPr txBox="1">
              <a:spLocks noChangeArrowheads="1"/>
            </p:cNvSpPr>
            <p:nvPr/>
          </p:nvSpPr>
          <p:spPr bwMode="auto">
            <a:xfrm>
              <a:off x="7084972" y="2803982"/>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grpSp>
        <p:nvGrpSpPr>
          <p:cNvPr id="89" name="Group 40"/>
          <p:cNvGrpSpPr/>
          <p:nvPr/>
        </p:nvGrpSpPr>
        <p:grpSpPr bwMode="auto">
          <a:xfrm>
            <a:off x="482893" y="1614791"/>
            <a:ext cx="2087165" cy="0"/>
            <a:chOff x="991" y="2064"/>
            <a:chExt cx="1189" cy="0"/>
          </a:xfrm>
        </p:grpSpPr>
        <p:sp>
          <p:nvSpPr>
            <p:cNvPr id="9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92" name="Group 91"/>
          <p:cNvGrpSpPr/>
          <p:nvPr/>
        </p:nvGrpSpPr>
        <p:grpSpPr>
          <a:xfrm>
            <a:off x="2539055" y="1720004"/>
            <a:ext cx="1748890" cy="310864"/>
            <a:chOff x="4945749" y="2621206"/>
            <a:chExt cx="2495273" cy="443534"/>
          </a:xfrm>
        </p:grpSpPr>
        <p:sp>
          <p:nvSpPr>
            <p:cNvPr id="93" name="Line 49"/>
            <p:cNvSpPr>
              <a:spLocks noChangeShapeType="1"/>
            </p:cNvSpPr>
            <p:nvPr/>
          </p:nvSpPr>
          <p:spPr bwMode="auto">
            <a:xfrm rot="1237224" flipV="1">
              <a:off x="5722989" y="3041036"/>
              <a:ext cx="1718033" cy="23704"/>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4" name="Line 50"/>
            <p:cNvSpPr>
              <a:spLocks noChangeShapeType="1"/>
            </p:cNvSpPr>
            <p:nvPr/>
          </p:nvSpPr>
          <p:spPr bwMode="auto">
            <a:xfrm rot="1237224" flipV="1">
              <a:off x="4945749" y="2621206"/>
              <a:ext cx="929752" cy="11877"/>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5" name="Group 40"/>
          <p:cNvGrpSpPr/>
          <p:nvPr/>
        </p:nvGrpSpPr>
        <p:grpSpPr bwMode="auto">
          <a:xfrm>
            <a:off x="2558614" y="2065265"/>
            <a:ext cx="1704489" cy="0"/>
            <a:chOff x="549" y="2064"/>
            <a:chExt cx="971" cy="0"/>
          </a:xfrm>
        </p:grpSpPr>
        <p:sp>
          <p:nvSpPr>
            <p:cNvPr id="96" name="Line 41"/>
            <p:cNvSpPr>
              <a:spLocks noChangeShapeType="1"/>
            </p:cNvSpPr>
            <p:nvPr/>
          </p:nvSpPr>
          <p:spPr bwMode="auto">
            <a:xfrm flipV="1">
              <a:off x="861" y="2064"/>
              <a:ext cx="65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7"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8" name="Group 40"/>
          <p:cNvGrpSpPr/>
          <p:nvPr/>
        </p:nvGrpSpPr>
        <p:grpSpPr bwMode="auto">
          <a:xfrm>
            <a:off x="482892" y="2065767"/>
            <a:ext cx="2087164" cy="0"/>
            <a:chOff x="991" y="2064"/>
            <a:chExt cx="1189" cy="0"/>
          </a:xfrm>
        </p:grpSpPr>
        <p:sp>
          <p:nvSpPr>
            <p:cNvPr id="99"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1" name="Group 40"/>
          <p:cNvGrpSpPr/>
          <p:nvPr/>
        </p:nvGrpSpPr>
        <p:grpSpPr bwMode="auto">
          <a:xfrm>
            <a:off x="482893" y="2514537"/>
            <a:ext cx="2087165" cy="0"/>
            <a:chOff x="991" y="2064"/>
            <a:chExt cx="1189" cy="0"/>
          </a:xfrm>
        </p:grpSpPr>
        <p:sp>
          <p:nvSpPr>
            <p:cNvPr id="102"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4" name="Group 103"/>
          <p:cNvGrpSpPr/>
          <p:nvPr/>
        </p:nvGrpSpPr>
        <p:grpSpPr>
          <a:xfrm flipV="1">
            <a:off x="2540734" y="2101467"/>
            <a:ext cx="1758361" cy="312584"/>
            <a:chOff x="4967501" y="2625163"/>
            <a:chExt cx="2508786" cy="445988"/>
          </a:xfrm>
        </p:grpSpPr>
        <p:sp>
          <p:nvSpPr>
            <p:cNvPr id="105" name="Line 49"/>
            <p:cNvSpPr>
              <a:spLocks noChangeShapeType="1"/>
            </p:cNvSpPr>
            <p:nvPr/>
          </p:nvSpPr>
          <p:spPr bwMode="auto">
            <a:xfrm rot="1237224" flipV="1">
              <a:off x="5721914" y="3046944"/>
              <a:ext cx="1754373" cy="24207"/>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6" name="Line 50"/>
            <p:cNvSpPr>
              <a:spLocks noChangeShapeType="1"/>
            </p:cNvSpPr>
            <p:nvPr/>
          </p:nvSpPr>
          <p:spPr bwMode="auto">
            <a:xfrm rot="1237224" flipV="1">
              <a:off x="4967501" y="2625163"/>
              <a:ext cx="907331" cy="11591"/>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7" name="Group 40"/>
          <p:cNvGrpSpPr/>
          <p:nvPr/>
        </p:nvGrpSpPr>
        <p:grpSpPr bwMode="auto">
          <a:xfrm>
            <a:off x="5380203" y="1633208"/>
            <a:ext cx="2015193" cy="0"/>
            <a:chOff x="1032" y="2064"/>
            <a:chExt cx="1148" cy="0"/>
          </a:xfrm>
        </p:grpSpPr>
        <p:sp>
          <p:nvSpPr>
            <p:cNvPr id="108"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10" name="Group 109"/>
          <p:cNvGrpSpPr/>
          <p:nvPr/>
        </p:nvGrpSpPr>
        <p:grpSpPr>
          <a:xfrm>
            <a:off x="7340731" y="2630837"/>
            <a:ext cx="1465450" cy="259294"/>
            <a:chOff x="4945749" y="2621206"/>
            <a:chExt cx="2090870" cy="369953"/>
          </a:xfrm>
        </p:grpSpPr>
        <p:sp>
          <p:nvSpPr>
            <p:cNvPr id="111" name="Line 49"/>
            <p:cNvSpPr>
              <a:spLocks noChangeShapeType="1"/>
            </p:cNvSpPr>
            <p:nvPr/>
          </p:nvSpPr>
          <p:spPr bwMode="auto">
            <a:xfrm rot="1237224" flipV="1">
              <a:off x="5735329" y="2973204"/>
              <a:ext cx="1301290" cy="17955"/>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2" name="Line 50"/>
            <p:cNvSpPr>
              <a:spLocks noChangeShapeType="1"/>
            </p:cNvSpPr>
            <p:nvPr/>
          </p:nvSpPr>
          <p:spPr bwMode="auto">
            <a:xfrm rot="1237224" flipV="1">
              <a:off x="4945749" y="2621206"/>
              <a:ext cx="929752" cy="11877"/>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3" name="Group 40"/>
          <p:cNvGrpSpPr/>
          <p:nvPr/>
        </p:nvGrpSpPr>
        <p:grpSpPr bwMode="auto">
          <a:xfrm>
            <a:off x="7383953" y="2083682"/>
            <a:ext cx="1428891" cy="0"/>
            <a:chOff x="549" y="2064"/>
            <a:chExt cx="814" cy="0"/>
          </a:xfrm>
        </p:grpSpPr>
        <p:sp>
          <p:nvSpPr>
            <p:cNvPr id="114" name="Line 41"/>
            <p:cNvSpPr>
              <a:spLocks noChangeShapeType="1"/>
            </p:cNvSpPr>
            <p:nvPr/>
          </p:nvSpPr>
          <p:spPr bwMode="auto">
            <a:xfrm flipV="1">
              <a:off x="861" y="2064"/>
              <a:ext cx="50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5"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6" name="Group 40"/>
          <p:cNvGrpSpPr/>
          <p:nvPr/>
        </p:nvGrpSpPr>
        <p:grpSpPr bwMode="auto">
          <a:xfrm>
            <a:off x="5380203" y="2084183"/>
            <a:ext cx="2015193" cy="0"/>
            <a:chOff x="1032" y="2064"/>
            <a:chExt cx="1148" cy="0"/>
          </a:xfrm>
        </p:grpSpPr>
        <p:sp>
          <p:nvSpPr>
            <p:cNvPr id="117"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8"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9" name="Group 40"/>
          <p:cNvGrpSpPr/>
          <p:nvPr/>
        </p:nvGrpSpPr>
        <p:grpSpPr bwMode="auto">
          <a:xfrm>
            <a:off x="5422332" y="2532954"/>
            <a:ext cx="1973063" cy="0"/>
            <a:chOff x="1056" y="2064"/>
            <a:chExt cx="1124" cy="0"/>
          </a:xfrm>
        </p:grpSpPr>
        <p:sp>
          <p:nvSpPr>
            <p:cNvPr id="12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1" name="Line 42"/>
            <p:cNvSpPr>
              <a:spLocks noChangeShapeType="1"/>
            </p:cNvSpPr>
            <p:nvPr/>
          </p:nvSpPr>
          <p:spPr bwMode="auto">
            <a:xfrm>
              <a:off x="1056" y="2064"/>
              <a:ext cx="229"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22" name="Group 121"/>
          <p:cNvGrpSpPr/>
          <p:nvPr/>
        </p:nvGrpSpPr>
        <p:grpSpPr>
          <a:xfrm flipV="1">
            <a:off x="7366200" y="1291980"/>
            <a:ext cx="1331780" cy="234979"/>
            <a:chOff x="4967501" y="2625163"/>
            <a:chExt cx="1900150" cy="335263"/>
          </a:xfrm>
        </p:grpSpPr>
        <p:sp>
          <p:nvSpPr>
            <p:cNvPr id="123" name="Line 49"/>
            <p:cNvSpPr>
              <a:spLocks noChangeShapeType="1"/>
            </p:cNvSpPr>
            <p:nvPr/>
          </p:nvSpPr>
          <p:spPr bwMode="auto">
            <a:xfrm rot="1237224" flipV="1">
              <a:off x="5740475" y="2944874"/>
              <a:ext cx="1127176" cy="15552"/>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4" name="Line 50"/>
            <p:cNvSpPr>
              <a:spLocks noChangeShapeType="1"/>
            </p:cNvSpPr>
            <p:nvPr/>
          </p:nvSpPr>
          <p:spPr bwMode="auto">
            <a:xfrm rot="1237224" flipV="1">
              <a:off x="4967501" y="2625163"/>
              <a:ext cx="907331" cy="11591"/>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25" name="Line 49"/>
          <p:cNvSpPr>
            <a:spLocks noChangeShapeType="1"/>
          </p:cNvSpPr>
          <p:nvPr/>
        </p:nvSpPr>
        <p:spPr bwMode="auto">
          <a:xfrm rot="20362776">
            <a:off x="6150641" y="1860086"/>
            <a:ext cx="1300349" cy="0"/>
          </a:xfrm>
          <a:prstGeom prst="line">
            <a:avLst/>
          </a:prstGeom>
          <a:noFill/>
          <a:ln w="28575">
            <a:solidFill>
              <a:srgbClr val="0B539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6" name="Line 49"/>
          <p:cNvSpPr>
            <a:spLocks noChangeShapeType="1"/>
          </p:cNvSpPr>
          <p:nvPr/>
        </p:nvSpPr>
        <p:spPr bwMode="auto">
          <a:xfrm rot="1237224" flipH="1">
            <a:off x="6139432" y="2295676"/>
            <a:ext cx="1300349" cy="0"/>
          </a:xfrm>
          <a:prstGeom prst="line">
            <a:avLst/>
          </a:prstGeom>
          <a:noFill/>
          <a:ln w="28575">
            <a:solidFill>
              <a:srgbClr val="0B539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5" name="Rectangle 51"/>
          <p:cNvSpPr>
            <a:spLocks noChangeArrowheads="1"/>
          </p:cNvSpPr>
          <p:nvPr/>
        </p:nvSpPr>
        <p:spPr bwMode="auto">
          <a:xfrm>
            <a:off x="2178192" y="2161628"/>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sp>
        <p:nvSpPr>
          <p:cNvPr id="136" name="Text Box 53"/>
          <p:cNvSpPr txBox="1">
            <a:spLocks noChangeArrowheads="1"/>
          </p:cNvSpPr>
          <p:nvPr/>
        </p:nvSpPr>
        <p:spPr bwMode="auto">
          <a:xfrm>
            <a:off x="3653386" y="2151025"/>
            <a:ext cx="492159"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aphicFrame>
        <p:nvGraphicFramePr>
          <p:cNvPr id="138" name="Object 9"/>
          <p:cNvGraphicFramePr>
            <a:graphicFrameLocks noChangeAspect="1"/>
          </p:cNvGraphicFramePr>
          <p:nvPr/>
        </p:nvGraphicFramePr>
        <p:xfrm>
          <a:off x="186160" y="2083067"/>
          <a:ext cx="462936" cy="293534"/>
        </p:xfrm>
        <a:graphic>
          <a:graphicData uri="http://schemas.openxmlformats.org/presentationml/2006/ole">
            <mc:AlternateContent xmlns:mc="http://schemas.openxmlformats.org/markup-compatibility/2006">
              <mc:Choice xmlns:v="urn:schemas-microsoft-com:vml" Requires="v">
                <p:oleObj spid="_x0000_s0" name="Equation" r:id="rId1" imgW="139700" imgH="165100" progId="Equation.DSMT4">
                  <p:embed/>
                </p:oleObj>
              </mc:Choice>
              <mc:Fallback>
                <p:oleObj name="Equation" r:id="rId1" imgW="139700" imgH="165100" progId="Equation.DSMT4">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60" y="2083067"/>
                        <a:ext cx="462936" cy="293534"/>
                      </a:xfrm>
                      <a:prstGeom prst="rect">
                        <a:avLst/>
                      </a:prstGeom>
                      <a:noFill/>
                      <a:ln>
                        <a:noFill/>
                      </a:ln>
                    </p:spPr>
                  </p:pic>
                </p:oleObj>
              </mc:Fallback>
            </mc:AlternateContent>
          </a:graphicData>
        </a:graphic>
      </p:graphicFrame>
      <p:sp>
        <p:nvSpPr>
          <p:cNvPr id="139" name="Oval 138"/>
          <p:cNvSpPr/>
          <p:nvPr/>
        </p:nvSpPr>
        <p:spPr>
          <a:xfrm>
            <a:off x="3767957" y="2021505"/>
            <a:ext cx="86290" cy="86290"/>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515393" y="2026675"/>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51"/>
          <p:cNvSpPr>
            <a:spLocks noChangeArrowheads="1"/>
          </p:cNvSpPr>
          <p:nvPr/>
        </p:nvSpPr>
        <p:spPr bwMode="auto">
          <a:xfrm>
            <a:off x="7036652" y="21705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sp>
        <p:nvSpPr>
          <p:cNvPr id="144" name="Text Box 56"/>
          <p:cNvSpPr txBox="1">
            <a:spLocks noChangeArrowheads="1"/>
          </p:cNvSpPr>
          <p:nvPr/>
        </p:nvSpPr>
        <p:spPr bwMode="auto">
          <a:xfrm>
            <a:off x="6085767" y="2175983"/>
            <a:ext cx="443587"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aphicFrame>
        <p:nvGraphicFramePr>
          <p:cNvPr id="145" name="Object 9"/>
          <p:cNvGraphicFramePr>
            <a:graphicFrameLocks noChangeAspect="1"/>
          </p:cNvGraphicFramePr>
          <p:nvPr/>
        </p:nvGraphicFramePr>
        <p:xfrm>
          <a:off x="5046654" y="2108951"/>
          <a:ext cx="463112" cy="293646"/>
        </p:xfrm>
        <a:graphic>
          <a:graphicData uri="http://schemas.openxmlformats.org/presentationml/2006/ole">
            <mc:AlternateContent xmlns:mc="http://schemas.openxmlformats.org/markup-compatibility/2006">
              <mc:Choice xmlns:v="urn:schemas-microsoft-com:vml" Requires="v">
                <p:oleObj spid="_x0000_s2" name="Equation" r:id="rId3" imgW="139700" imgH="165100" progId="Equation.DSMT4">
                  <p:embed/>
                </p:oleObj>
              </mc:Choice>
              <mc:Fallback>
                <p:oleObj name="Equation" r:id="rId3" imgW="139700" imgH="165100" progId="Equation.DSMT4">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654" y="2108951"/>
                        <a:ext cx="463112" cy="293646"/>
                      </a:xfrm>
                      <a:prstGeom prst="rect">
                        <a:avLst/>
                      </a:prstGeom>
                      <a:noFill/>
                      <a:ln>
                        <a:noFill/>
                      </a:ln>
                    </p:spPr>
                  </p:pic>
                </p:oleObj>
              </mc:Fallback>
            </mc:AlternateContent>
          </a:graphicData>
        </a:graphic>
      </p:graphicFrame>
      <p:sp>
        <p:nvSpPr>
          <p:cNvPr id="147" name="Oval 146"/>
          <p:cNvSpPr/>
          <p:nvPr/>
        </p:nvSpPr>
        <p:spPr>
          <a:xfrm>
            <a:off x="7341809" y="2045092"/>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187077" y="2048052"/>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 Box 56"/>
          <p:cNvSpPr txBox="1">
            <a:spLocks noChangeArrowheads="1"/>
          </p:cNvSpPr>
          <p:nvPr/>
        </p:nvSpPr>
        <p:spPr bwMode="auto">
          <a:xfrm>
            <a:off x="3029972" y="1560724"/>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151" name="Straight Arrow Connector 150"/>
          <p:cNvCxnSpPr/>
          <p:nvPr/>
        </p:nvCxnSpPr>
        <p:spPr>
          <a:xfrm>
            <a:off x="6192294" y="1868711"/>
            <a:ext cx="1187305"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Text Box 56"/>
          <p:cNvSpPr txBox="1">
            <a:spLocks noChangeArrowheads="1"/>
          </p:cNvSpPr>
          <p:nvPr/>
        </p:nvSpPr>
        <p:spPr bwMode="auto">
          <a:xfrm>
            <a:off x="6524085" y="1551970"/>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153" name="Straight Arrow Connector 152"/>
          <p:cNvCxnSpPr/>
          <p:nvPr/>
        </p:nvCxnSpPr>
        <p:spPr>
          <a:xfrm>
            <a:off x="2542746" y="1909721"/>
            <a:ext cx="125955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4" name="Google Shape;363;p48"/>
          <p:cNvSpPr txBox="1"/>
          <p:nvPr/>
        </p:nvSpPr>
        <p:spPr>
          <a:xfrm>
            <a:off x="429365" y="3318625"/>
            <a:ext cx="8245227" cy="7495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err="1"/>
              <a:t>Chùm</a:t>
            </a:r>
            <a:r>
              <a:rPr lang="en-US" dirty="0"/>
              <a:t> </a:t>
            </a:r>
            <a:r>
              <a:rPr lang="en-US" dirty="0" err="1"/>
              <a:t>tia</a:t>
            </a:r>
            <a:r>
              <a:rPr lang="en-US" dirty="0"/>
              <a:t> </a:t>
            </a:r>
            <a:r>
              <a:rPr lang="en-US" dirty="0" err="1"/>
              <a:t>ló</a:t>
            </a:r>
            <a:r>
              <a:rPr lang="en-US" dirty="0"/>
              <a:t> qua </a:t>
            </a:r>
            <a:r>
              <a:rPr lang="en-US" dirty="0" err="1"/>
              <a:t>thấu</a:t>
            </a:r>
            <a:r>
              <a:rPr lang="en-US" dirty="0"/>
              <a:t> </a:t>
            </a:r>
            <a:r>
              <a:rPr lang="en-US" dirty="0" err="1"/>
              <a:t>kính</a:t>
            </a:r>
            <a:r>
              <a:rPr lang="en-US" dirty="0"/>
              <a:t> </a:t>
            </a:r>
            <a:r>
              <a:rPr lang="en-US" dirty="0" err="1"/>
              <a:t>hoặc</a:t>
            </a:r>
            <a:r>
              <a:rPr lang="en-US" dirty="0"/>
              <a:t> </a:t>
            </a:r>
            <a:r>
              <a:rPr lang="en-US" dirty="0" err="1"/>
              <a:t>đường</a:t>
            </a:r>
            <a:r>
              <a:rPr lang="en-US" dirty="0"/>
              <a:t> </a:t>
            </a:r>
            <a:r>
              <a:rPr lang="en-US" dirty="0" err="1"/>
              <a:t>kéo</a:t>
            </a:r>
            <a:r>
              <a:rPr lang="en-US" dirty="0"/>
              <a:t> </a:t>
            </a:r>
            <a:r>
              <a:rPr lang="en-US" dirty="0" err="1"/>
              <a:t>dài</a:t>
            </a:r>
            <a:r>
              <a:rPr lang="en-US" dirty="0"/>
              <a:t> </a:t>
            </a:r>
            <a:r>
              <a:rPr lang="en-US" dirty="0" err="1"/>
              <a:t>của</a:t>
            </a:r>
            <a:r>
              <a:rPr lang="en-US" dirty="0"/>
              <a:t> </a:t>
            </a:r>
            <a:r>
              <a:rPr lang="en-US" dirty="0" err="1"/>
              <a:t>chùm</a:t>
            </a:r>
            <a:r>
              <a:rPr lang="en-US" dirty="0"/>
              <a:t> </a:t>
            </a:r>
            <a:r>
              <a:rPr lang="en-US" dirty="0" err="1"/>
              <a:t>tia</a:t>
            </a:r>
            <a:r>
              <a:rPr lang="en-US" dirty="0"/>
              <a:t> </a:t>
            </a:r>
            <a:r>
              <a:rPr lang="en-US" dirty="0" err="1"/>
              <a:t>ló</a:t>
            </a:r>
            <a:r>
              <a:rPr lang="en-US" dirty="0"/>
              <a:t> </a:t>
            </a:r>
            <a:r>
              <a:rPr lang="en-US" dirty="0" err="1"/>
              <a:t>cắt</a:t>
            </a:r>
            <a:r>
              <a:rPr lang="en-US" dirty="0"/>
              <a:t> </a:t>
            </a:r>
            <a:r>
              <a:rPr lang="en-US" dirty="0" err="1"/>
              <a:t>nhau</a:t>
            </a:r>
            <a:r>
              <a:rPr lang="en-US" dirty="0"/>
              <a:t> </a:t>
            </a:r>
            <a:r>
              <a:rPr lang="en-US" dirty="0" err="1"/>
              <a:t>tại</a:t>
            </a:r>
            <a:r>
              <a:rPr lang="en-US" dirty="0"/>
              <a:t> </a:t>
            </a:r>
            <a:r>
              <a:rPr lang="en-US" dirty="0" err="1"/>
              <a:t>điểm</a:t>
            </a:r>
            <a:r>
              <a:rPr lang="en-US" dirty="0"/>
              <a:t> </a:t>
            </a:r>
            <a:r>
              <a:rPr lang="en-US" b="1" dirty="0">
                <a:solidFill>
                  <a:srgbClr val="C00000"/>
                </a:solidFill>
              </a:rPr>
              <a:t>F</a:t>
            </a:r>
            <a:r>
              <a:rPr lang="en-US" dirty="0"/>
              <a:t> </a:t>
            </a:r>
            <a:r>
              <a:rPr lang="en-US" dirty="0" err="1"/>
              <a:t>trên</a:t>
            </a:r>
            <a:r>
              <a:rPr lang="en-US" dirty="0"/>
              <a:t> </a:t>
            </a:r>
            <a:r>
              <a:rPr lang="en-US" dirty="0" err="1"/>
              <a:t>trục</a:t>
            </a:r>
            <a:r>
              <a:rPr lang="en-US" dirty="0"/>
              <a:t> </a:t>
            </a:r>
            <a:r>
              <a:rPr lang="en-US" dirty="0" err="1"/>
              <a:t>chính</a:t>
            </a:r>
            <a:r>
              <a:rPr lang="en-US" dirty="0"/>
              <a:t> </a:t>
            </a:r>
            <a:r>
              <a:rPr lang="en-US" dirty="0">
                <a:latin typeface="#9Slide03 Arima Madurai Black" panose="00000A00000000000000" pitchFamily="2" charset="-93"/>
                <a:cs typeface="#9Slide03 Arima Madurai Black" panose="00000A00000000000000" pitchFamily="2" charset="-93"/>
              </a:rPr>
              <a:t>→ </a:t>
            </a:r>
            <a:r>
              <a:rPr lang="en-US" b="1" dirty="0">
                <a:solidFill>
                  <a:srgbClr val="C00000"/>
                </a:solidFill>
              </a:rPr>
              <a:t>F </a:t>
            </a:r>
            <a:r>
              <a:rPr lang="en-US" b="1" dirty="0" err="1">
                <a:solidFill>
                  <a:srgbClr val="C00000"/>
                </a:solidFill>
              </a:rPr>
              <a:t>là</a:t>
            </a:r>
            <a:r>
              <a:rPr lang="en-US" b="1" dirty="0">
                <a:solidFill>
                  <a:srgbClr val="C00000"/>
                </a:solidFill>
              </a:rPr>
              <a:t> </a:t>
            </a:r>
            <a:r>
              <a:rPr lang="en-US" b="1" dirty="0" err="1">
                <a:solidFill>
                  <a:srgbClr val="C00000"/>
                </a:solidFill>
              </a:rPr>
              <a:t>tiêu</a:t>
            </a:r>
            <a:r>
              <a:rPr lang="en-US" b="1" dirty="0">
                <a:solidFill>
                  <a:srgbClr val="C00000"/>
                </a:solidFill>
              </a:rPr>
              <a:t> </a:t>
            </a:r>
            <a:r>
              <a:rPr lang="en-US" b="1" dirty="0" err="1">
                <a:solidFill>
                  <a:srgbClr val="C00000"/>
                </a:solidFill>
              </a:rPr>
              <a:t>điểm</a:t>
            </a:r>
            <a:r>
              <a:rPr lang="en-US" b="1" dirty="0">
                <a:solidFill>
                  <a:srgbClr val="C00000"/>
                </a:solidFill>
              </a:rPr>
              <a:t> </a:t>
            </a:r>
            <a:r>
              <a:rPr lang="en-US" b="1" dirty="0" err="1">
                <a:solidFill>
                  <a:srgbClr val="C00000"/>
                </a:solidFill>
              </a:rPr>
              <a:t>chính</a:t>
            </a:r>
            <a:r>
              <a:rPr lang="en-US" b="1" dirty="0">
                <a:solidFill>
                  <a:srgbClr val="C00000"/>
                </a:solidFill>
              </a:rPr>
              <a:t> </a:t>
            </a:r>
            <a:endParaRPr lang="en-US" dirty="0"/>
          </a:p>
        </p:txBody>
      </p:sp>
      <p:sp>
        <p:nvSpPr>
          <p:cNvPr id="155" name="Google Shape;363;p48"/>
          <p:cNvSpPr txBox="1"/>
          <p:nvPr/>
        </p:nvSpPr>
        <p:spPr>
          <a:xfrm>
            <a:off x="429365" y="4153369"/>
            <a:ext cx="8587507" cy="5026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vi-VN" dirty="0"/>
              <a:t>Khoảng cách từ quang tâm đến tiêu điểm chính</a:t>
            </a:r>
            <a:r>
              <a:rPr lang="en-US" dirty="0"/>
              <a:t> </a:t>
            </a:r>
            <a:r>
              <a:rPr lang="en-US" b="1" dirty="0">
                <a:solidFill>
                  <a:srgbClr val="C00000"/>
                </a:solidFill>
              </a:rPr>
              <a:t>OF = f </a:t>
            </a:r>
            <a:r>
              <a:rPr lang="en-US" dirty="0" err="1"/>
              <a:t>gọi</a:t>
            </a:r>
            <a:r>
              <a:rPr lang="en-US" dirty="0"/>
              <a:t> </a:t>
            </a:r>
            <a:r>
              <a:rPr lang="en-US" dirty="0" err="1"/>
              <a:t>là</a:t>
            </a:r>
            <a:r>
              <a:rPr lang="en-US" dirty="0"/>
              <a:t> </a:t>
            </a:r>
            <a:r>
              <a:rPr lang="en-US" b="1" dirty="0" err="1">
                <a:solidFill>
                  <a:srgbClr val="C00000"/>
                </a:solidFill>
              </a:rPr>
              <a:t>tiêu</a:t>
            </a:r>
            <a:r>
              <a:rPr lang="en-US" b="1" dirty="0">
                <a:solidFill>
                  <a:srgbClr val="C00000"/>
                </a:solidFill>
              </a:rPr>
              <a:t> </a:t>
            </a:r>
            <a:r>
              <a:rPr lang="en-US" b="1" dirty="0" err="1">
                <a:solidFill>
                  <a:srgbClr val="C00000"/>
                </a:solidFill>
              </a:rPr>
              <a:t>cự</a:t>
            </a:r>
            <a:endParaRPr lang="en-US" b="1" dirty="0">
              <a:solidFill>
                <a:srgbClr val="C00000"/>
              </a:solidFill>
            </a:endParaRPr>
          </a:p>
        </p:txBody>
      </p:sp>
      <p:cxnSp>
        <p:nvCxnSpPr>
          <p:cNvPr id="7" name="Straight Connector 6"/>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Google Shape;356;p47"/>
          <p:cNvSpPr txBox="1"/>
          <p:nvPr/>
        </p:nvSpPr>
        <p:spPr>
          <a:xfrm>
            <a:off x="268220" y="813976"/>
            <a:ext cx="8476191" cy="2652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panose="00000500000000000000"/>
              <a:buNone/>
              <a:defRPr sz="1600" b="1">
                <a:solidFill>
                  <a:srgbClr val="2E2723"/>
                </a:solidFill>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T</a:t>
            </a:r>
            <a:r>
              <a:rPr kumimoji="0" lang="vi-VN" sz="1600" b="1" i="0" u="none" strike="noStrike" kern="0" cap="none" spc="0" normalizeH="0" baseline="0" noProof="0" dirty="0">
                <a:ln>
                  <a:noFill/>
                </a:ln>
                <a:solidFill>
                  <a:srgbClr val="002060"/>
                </a:solidFill>
                <a:effectLst/>
                <a:uLnTx/>
                <a:uFillTx/>
                <a:latin typeface="Barlow" panose="00000500000000000000"/>
                <a:sym typeface="Arial" panose="020B0604020202020204"/>
              </a:rPr>
              <a:t>hấu kính hội tụ</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và</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thấu</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kính</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phân</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kì</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(b)</a:t>
            </a:r>
            <a:r>
              <a:rPr kumimoji="0" lang="vi-VN"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endPar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endParaRPr>
          </a:p>
        </p:txBody>
      </p:sp>
      <p:sp>
        <p:nvSpPr>
          <p:cNvPr id="9" name="Google Shape;356;p47"/>
          <p:cNvSpPr txBox="1"/>
          <p:nvPr/>
        </p:nvSpPr>
        <p:spPr>
          <a:xfrm>
            <a:off x="453038" y="357177"/>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10" name="Group 9"/>
          <p:cNvGrpSpPr/>
          <p:nvPr/>
        </p:nvGrpSpPr>
        <p:grpSpPr>
          <a:xfrm>
            <a:off x="142677" y="328065"/>
            <a:ext cx="364300" cy="355193"/>
            <a:chOff x="4625580" y="1511483"/>
            <a:chExt cx="1108364" cy="1080655"/>
          </a:xfrm>
        </p:grpSpPr>
        <p:sp>
          <p:nvSpPr>
            <p:cNvPr id="11" name="Rectangle: Rounded Corners 10"/>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2" name="Picture 2" descr="Placehold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wipe(left)">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par>
                                <p:cTn id="13" presetID="22" presetClass="entr" presetSubtype="8"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wipe(left)">
                                      <p:cBhvr>
                                        <p:cTn id="15" dur="500"/>
                                        <p:tgtEl>
                                          <p:spTgt spid="101"/>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wipe(up)">
                                      <p:cBhvr>
                                        <p:cTn id="19" dur="500"/>
                                        <p:tgtEl>
                                          <p:spTgt spid="92"/>
                                        </p:tgtEl>
                                      </p:cBhvr>
                                    </p:animEffect>
                                  </p:childTnLst>
                                </p:cTn>
                              </p:par>
                              <p:par>
                                <p:cTn id="20" presetID="22" presetClass="entr" presetSubtype="4"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down)">
                                      <p:cBhvr>
                                        <p:cTn id="22" dur="500"/>
                                        <p:tgtEl>
                                          <p:spTgt spid="104"/>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par>
                          <p:cTn id="27" fill="hold">
                            <p:stCondLst>
                              <p:cond delay="1500"/>
                            </p:stCondLst>
                            <p:childTnLst>
                              <p:par>
                                <p:cTn id="28" presetID="10" presetClass="entr" presetSubtype="0" fill="hold" grpId="1" nodeType="after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fade">
                                      <p:cBhvr>
                                        <p:cTn id="30" dur="500"/>
                                        <p:tgtEl>
                                          <p:spTgt spid="136"/>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wipe(left)">
                                      <p:cBhvr>
                                        <p:cTn id="34" dur="500"/>
                                        <p:tgtEl>
                                          <p:spTgt spid="107"/>
                                        </p:tgtEl>
                                      </p:cBhvr>
                                    </p:animEffect>
                                  </p:childTnLst>
                                </p:cTn>
                              </p:par>
                              <p:par>
                                <p:cTn id="35" presetID="22" presetClass="entr" presetSubtype="8" fill="hold"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wipe(left)">
                                      <p:cBhvr>
                                        <p:cTn id="37" dur="500"/>
                                        <p:tgtEl>
                                          <p:spTgt spid="119"/>
                                        </p:tgtEl>
                                      </p:cBhvr>
                                    </p:animEffect>
                                  </p:childTnLst>
                                </p:cTn>
                              </p:par>
                            </p:childTnLst>
                          </p:cTn>
                        </p:par>
                        <p:par>
                          <p:cTn id="38" fill="hold">
                            <p:stCondLst>
                              <p:cond delay="2500"/>
                            </p:stCondLst>
                            <p:childTnLst>
                              <p:par>
                                <p:cTn id="39" presetID="22" presetClass="entr" presetSubtype="4" fill="hold" nodeType="after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wipe(down)">
                                      <p:cBhvr>
                                        <p:cTn id="41" dur="500"/>
                                        <p:tgtEl>
                                          <p:spTgt spid="122"/>
                                        </p:tgtEl>
                                      </p:cBhvr>
                                    </p:animEffect>
                                  </p:childTnLst>
                                </p:cTn>
                              </p:par>
                              <p:par>
                                <p:cTn id="42" presetID="22" presetClass="entr" presetSubtype="1" fill="hold"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wipe(up)">
                                      <p:cBhvr>
                                        <p:cTn id="44" dur="500"/>
                                        <p:tgtEl>
                                          <p:spTgt spid="1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5"/>
                                        </p:tgtEl>
                                        <p:attrNameLst>
                                          <p:attrName>style.visibility</p:attrName>
                                        </p:attrNameLst>
                                      </p:cBhvr>
                                      <p:to>
                                        <p:strVal val="visible"/>
                                      </p:to>
                                    </p:set>
                                    <p:animEffect transition="in" filter="wipe(left)">
                                      <p:cBhvr>
                                        <p:cTn id="49" dur="500"/>
                                        <p:tgtEl>
                                          <p:spTgt spid="15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153"/>
                                        </p:tgtEl>
                                        <p:attrNameLst>
                                          <p:attrName>style.visibility</p:attrName>
                                        </p:attrNameLst>
                                      </p:cBhvr>
                                      <p:to>
                                        <p:strVal val="visible"/>
                                      </p:to>
                                    </p:set>
                                    <p:animEffect transition="in" filter="barn(outVertical)">
                                      <p:cBhvr>
                                        <p:cTn id="54" dur="500"/>
                                        <p:tgtEl>
                                          <p:spTgt spid="153"/>
                                        </p:tgtEl>
                                      </p:cBhvr>
                                    </p:animEffect>
                                  </p:childTnLst>
                                </p:cTn>
                              </p:par>
                            </p:childTnLst>
                          </p:cTn>
                        </p:par>
                        <p:par>
                          <p:cTn id="55" fill="hold">
                            <p:stCondLst>
                              <p:cond delay="500"/>
                            </p:stCondLst>
                            <p:childTnLst>
                              <p:par>
                                <p:cTn id="56" presetID="10" presetClass="entr" presetSubtype="0" fill="hold" grpId="1" nodeType="afterEffect">
                                  <p:stCondLst>
                                    <p:cond delay="0"/>
                                  </p:stCondLst>
                                  <p:childTnLst>
                                    <p:set>
                                      <p:cBhvr>
                                        <p:cTn id="57" dur="1" fill="hold">
                                          <p:stCondLst>
                                            <p:cond delay="0"/>
                                          </p:stCondLst>
                                        </p:cTn>
                                        <p:tgtEl>
                                          <p:spTgt spid="150"/>
                                        </p:tgtEl>
                                        <p:attrNameLst>
                                          <p:attrName>style.visibility</p:attrName>
                                        </p:attrNameLst>
                                      </p:cBhvr>
                                      <p:to>
                                        <p:strVal val="visible"/>
                                      </p:to>
                                    </p:set>
                                    <p:animEffect transition="in" filter="fade">
                                      <p:cBhvr>
                                        <p:cTn id="58" dur="500"/>
                                        <p:tgtEl>
                                          <p:spTgt spid="150"/>
                                        </p:tgtEl>
                                      </p:cBhvr>
                                    </p:animEffect>
                                  </p:childTnLst>
                                </p:cTn>
                              </p:par>
                            </p:childTnLst>
                          </p:cTn>
                        </p:par>
                        <p:par>
                          <p:cTn id="59" fill="hold">
                            <p:stCondLst>
                              <p:cond delay="1000"/>
                            </p:stCondLst>
                            <p:childTnLst>
                              <p:par>
                                <p:cTn id="60" presetID="16" presetClass="entr" presetSubtype="37" fill="hold" nodeType="afterEffect">
                                  <p:stCondLst>
                                    <p:cond delay="0"/>
                                  </p:stCondLst>
                                  <p:childTnLst>
                                    <p:set>
                                      <p:cBhvr>
                                        <p:cTn id="61" dur="1" fill="hold">
                                          <p:stCondLst>
                                            <p:cond delay="0"/>
                                          </p:stCondLst>
                                        </p:cTn>
                                        <p:tgtEl>
                                          <p:spTgt spid="151"/>
                                        </p:tgtEl>
                                        <p:attrNameLst>
                                          <p:attrName>style.visibility</p:attrName>
                                        </p:attrNameLst>
                                      </p:cBhvr>
                                      <p:to>
                                        <p:strVal val="visible"/>
                                      </p:to>
                                    </p:set>
                                    <p:animEffect transition="in" filter="barn(outVertical)">
                                      <p:cBhvr>
                                        <p:cTn id="62" dur="500"/>
                                        <p:tgtEl>
                                          <p:spTgt spid="151"/>
                                        </p:tgtEl>
                                      </p:cBhvr>
                                    </p:animEffect>
                                  </p:childTnLst>
                                </p:cTn>
                              </p:par>
                            </p:childTnLst>
                          </p:cTn>
                        </p:par>
                        <p:par>
                          <p:cTn id="63" fill="hold">
                            <p:stCondLst>
                              <p:cond delay="1500"/>
                            </p:stCondLst>
                            <p:childTnLst>
                              <p:par>
                                <p:cTn id="64" presetID="10" presetClass="entr" presetSubtype="0" fill="hold" grpId="1" nodeType="afterEffect">
                                  <p:stCondLst>
                                    <p:cond delay="0"/>
                                  </p:stCondLst>
                                  <p:childTnLst>
                                    <p:set>
                                      <p:cBhvr>
                                        <p:cTn id="65" dur="1" fill="hold">
                                          <p:stCondLst>
                                            <p:cond delay="0"/>
                                          </p:stCondLst>
                                        </p:cTn>
                                        <p:tgtEl>
                                          <p:spTgt spid="152"/>
                                        </p:tgtEl>
                                        <p:attrNameLst>
                                          <p:attrName>style.visibility</p:attrName>
                                        </p:attrNameLst>
                                      </p:cBhvr>
                                      <p:to>
                                        <p:strVal val="visible"/>
                                      </p:to>
                                    </p:set>
                                    <p:animEffect transition="in" filter="fade">
                                      <p:cBhvr>
                                        <p:cTn id="66"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136" grpId="1"/>
      <p:bldP spid="139" grpId="0" animBg="1"/>
      <p:bldP spid="142" grpId="0"/>
      <p:bldP spid="144" grpId="0"/>
      <p:bldP spid="150" grpId="0"/>
      <p:bldP spid="150" grpId="1"/>
      <p:bldP spid="152" grpId="0"/>
      <p:bldP spid="152" grpId="1"/>
      <p:bldP spid="154" grpId="0"/>
      <p:bldP spid="1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pSp>
        <p:nvGrpSpPr>
          <p:cNvPr id="495" name="Group 494"/>
          <p:cNvGrpSpPr/>
          <p:nvPr/>
        </p:nvGrpSpPr>
        <p:grpSpPr>
          <a:xfrm>
            <a:off x="201317" y="1531743"/>
            <a:ext cx="4216250" cy="2127064"/>
            <a:chOff x="219897" y="1013916"/>
            <a:chExt cx="4216250" cy="2127064"/>
          </a:xfrm>
        </p:grpSpPr>
        <p:sp>
          <p:nvSpPr>
            <p:cNvPr id="496" name="Line 41"/>
            <p:cNvSpPr>
              <a:spLocks noChangeShapeType="1"/>
            </p:cNvSpPr>
            <p:nvPr/>
          </p:nvSpPr>
          <p:spPr bwMode="auto">
            <a:xfrm flipV="1">
              <a:off x="219897" y="1906487"/>
              <a:ext cx="421625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7" name="Line 34"/>
            <p:cNvSpPr>
              <a:spLocks noChangeShapeType="1"/>
            </p:cNvSpPr>
            <p:nvPr/>
          </p:nvSpPr>
          <p:spPr bwMode="auto">
            <a:xfrm>
              <a:off x="2502602" y="1013916"/>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0" name="Text Box 56"/>
            <p:cNvSpPr txBox="1">
              <a:spLocks noChangeArrowheads="1"/>
            </p:cNvSpPr>
            <p:nvPr/>
          </p:nvSpPr>
          <p:spPr bwMode="auto">
            <a:xfrm>
              <a:off x="2265093" y="2802426"/>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grpSp>
        <p:nvGrpSpPr>
          <p:cNvPr id="501" name="Group 500"/>
          <p:cNvGrpSpPr/>
          <p:nvPr/>
        </p:nvGrpSpPr>
        <p:grpSpPr>
          <a:xfrm>
            <a:off x="5044583" y="1610268"/>
            <a:ext cx="4024977" cy="2050095"/>
            <a:chOff x="5063163" y="1092441"/>
            <a:chExt cx="4024977" cy="2050095"/>
          </a:xfrm>
        </p:grpSpPr>
        <p:sp>
          <p:nvSpPr>
            <p:cNvPr id="502" name="Line 41"/>
            <p:cNvSpPr>
              <a:spLocks noChangeShapeType="1"/>
            </p:cNvSpPr>
            <p:nvPr/>
          </p:nvSpPr>
          <p:spPr bwMode="auto">
            <a:xfrm flipV="1">
              <a:off x="5063163" y="1924295"/>
              <a:ext cx="4024977"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503" name="Group 110"/>
            <p:cNvGrpSpPr/>
            <p:nvPr/>
          </p:nvGrpSpPr>
          <p:grpSpPr bwMode="auto">
            <a:xfrm rot="10800000" flipV="1">
              <a:off x="7213952" y="1092441"/>
              <a:ext cx="223270" cy="1677679"/>
              <a:chOff x="2739" y="2701"/>
              <a:chExt cx="94" cy="781"/>
            </a:xfrm>
          </p:grpSpPr>
          <p:sp>
            <p:nvSpPr>
              <p:cNvPr id="505" name="Line 111"/>
              <p:cNvSpPr>
                <a:spLocks noChangeShapeType="1"/>
              </p:cNvSpPr>
              <p:nvPr/>
            </p:nvSpPr>
            <p:spPr bwMode="auto">
              <a:xfrm>
                <a:off x="2784" y="2784"/>
                <a:ext cx="0" cy="624"/>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506" name="Line 112"/>
              <p:cNvSpPr>
                <a:spLocks noChangeShapeType="1"/>
              </p:cNvSpPr>
              <p:nvPr/>
            </p:nvSpPr>
            <p:spPr bwMode="auto">
              <a:xfrm>
                <a:off x="2739"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ea typeface="+mn-ea"/>
                  <a:cs typeface="+mn-cs"/>
                </a:endParaRPr>
              </a:p>
            </p:txBody>
          </p:sp>
          <p:sp>
            <p:nvSpPr>
              <p:cNvPr id="507" name="Line 113"/>
              <p:cNvSpPr>
                <a:spLocks noChangeShapeType="1"/>
              </p:cNvSpPr>
              <p:nvPr/>
            </p:nvSpPr>
            <p:spPr bwMode="auto">
              <a:xfrm flipV="1">
                <a:off x="2785"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ea typeface="+mn-ea"/>
                  <a:cs typeface="+mn-cs"/>
                </a:endParaRPr>
              </a:p>
            </p:txBody>
          </p:sp>
          <p:sp>
            <p:nvSpPr>
              <p:cNvPr id="508" name="Line 118"/>
              <p:cNvSpPr>
                <a:spLocks noChangeShapeType="1"/>
              </p:cNvSpPr>
              <p:nvPr/>
            </p:nvSpPr>
            <p:spPr bwMode="auto">
              <a:xfrm flipV="1">
                <a:off x="2739" y="3380"/>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ea typeface="+mn-ea"/>
                  <a:cs typeface="+mn-cs"/>
                </a:endParaRPr>
              </a:p>
            </p:txBody>
          </p:sp>
          <p:sp>
            <p:nvSpPr>
              <p:cNvPr id="509" name="Line 118"/>
              <p:cNvSpPr>
                <a:spLocks noChangeShapeType="1"/>
              </p:cNvSpPr>
              <p:nvPr/>
            </p:nvSpPr>
            <p:spPr bwMode="auto">
              <a:xfrm flipH="1" flipV="1">
                <a:off x="2785" y="3386"/>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ea typeface="+mn-ea"/>
                  <a:cs typeface="+mn-cs"/>
                </a:endParaRPr>
              </a:p>
            </p:txBody>
          </p:sp>
        </p:grpSp>
        <p:sp>
          <p:nvSpPr>
            <p:cNvPr id="504" name="Text Box 56"/>
            <p:cNvSpPr txBox="1">
              <a:spLocks noChangeArrowheads="1"/>
            </p:cNvSpPr>
            <p:nvPr/>
          </p:nvSpPr>
          <p:spPr bwMode="auto">
            <a:xfrm>
              <a:off x="7084972" y="2803982"/>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grpSp>
        <p:nvGrpSpPr>
          <p:cNvPr id="510" name="Group 40"/>
          <p:cNvGrpSpPr/>
          <p:nvPr/>
        </p:nvGrpSpPr>
        <p:grpSpPr bwMode="auto">
          <a:xfrm>
            <a:off x="408453" y="1972197"/>
            <a:ext cx="2087165" cy="0"/>
            <a:chOff x="991" y="2064"/>
            <a:chExt cx="1189" cy="0"/>
          </a:xfrm>
        </p:grpSpPr>
        <p:sp>
          <p:nvSpPr>
            <p:cNvPr id="511"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513" name="Group 512"/>
          <p:cNvGrpSpPr/>
          <p:nvPr/>
        </p:nvGrpSpPr>
        <p:grpSpPr>
          <a:xfrm>
            <a:off x="2464615" y="2077410"/>
            <a:ext cx="1748890" cy="310864"/>
            <a:chOff x="4945749" y="2621206"/>
            <a:chExt cx="2495273" cy="443534"/>
          </a:xfrm>
        </p:grpSpPr>
        <p:sp>
          <p:nvSpPr>
            <p:cNvPr id="514" name="Line 49"/>
            <p:cNvSpPr>
              <a:spLocks noChangeShapeType="1"/>
            </p:cNvSpPr>
            <p:nvPr/>
          </p:nvSpPr>
          <p:spPr bwMode="auto">
            <a:xfrm rot="1237224" flipV="1">
              <a:off x="5722989" y="3041036"/>
              <a:ext cx="1718033" cy="23704"/>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15" name="Line 50"/>
            <p:cNvSpPr>
              <a:spLocks noChangeShapeType="1"/>
            </p:cNvSpPr>
            <p:nvPr/>
          </p:nvSpPr>
          <p:spPr bwMode="auto">
            <a:xfrm rot="1237224" flipV="1">
              <a:off x="4945749" y="2621206"/>
              <a:ext cx="929752" cy="11877"/>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16" name="Group 40"/>
          <p:cNvGrpSpPr/>
          <p:nvPr/>
        </p:nvGrpSpPr>
        <p:grpSpPr bwMode="auto">
          <a:xfrm>
            <a:off x="2484174" y="2422671"/>
            <a:ext cx="1704489" cy="0"/>
            <a:chOff x="549" y="2064"/>
            <a:chExt cx="971" cy="0"/>
          </a:xfrm>
        </p:grpSpPr>
        <p:sp>
          <p:nvSpPr>
            <p:cNvPr id="517" name="Line 41"/>
            <p:cNvSpPr>
              <a:spLocks noChangeShapeType="1"/>
            </p:cNvSpPr>
            <p:nvPr/>
          </p:nvSpPr>
          <p:spPr bwMode="auto">
            <a:xfrm flipV="1">
              <a:off x="861" y="2064"/>
              <a:ext cx="65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18"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19" name="Group 40"/>
          <p:cNvGrpSpPr/>
          <p:nvPr/>
        </p:nvGrpSpPr>
        <p:grpSpPr bwMode="auto">
          <a:xfrm>
            <a:off x="408452" y="2423173"/>
            <a:ext cx="2087164" cy="0"/>
            <a:chOff x="991" y="2064"/>
            <a:chExt cx="1189" cy="0"/>
          </a:xfrm>
        </p:grpSpPr>
        <p:sp>
          <p:nvSpPr>
            <p:cNvPr id="52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1"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22" name="Group 40"/>
          <p:cNvGrpSpPr/>
          <p:nvPr/>
        </p:nvGrpSpPr>
        <p:grpSpPr bwMode="auto">
          <a:xfrm>
            <a:off x="408453" y="2871943"/>
            <a:ext cx="2087165" cy="0"/>
            <a:chOff x="991" y="2064"/>
            <a:chExt cx="1189" cy="0"/>
          </a:xfrm>
        </p:grpSpPr>
        <p:sp>
          <p:nvSpPr>
            <p:cNvPr id="523"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4"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25" name="Group 524"/>
          <p:cNvGrpSpPr/>
          <p:nvPr/>
        </p:nvGrpSpPr>
        <p:grpSpPr>
          <a:xfrm flipV="1">
            <a:off x="2466294" y="2458873"/>
            <a:ext cx="1758361" cy="312584"/>
            <a:chOff x="4967501" y="2625163"/>
            <a:chExt cx="2508786" cy="445988"/>
          </a:xfrm>
        </p:grpSpPr>
        <p:sp>
          <p:nvSpPr>
            <p:cNvPr id="526" name="Line 49"/>
            <p:cNvSpPr>
              <a:spLocks noChangeShapeType="1"/>
            </p:cNvSpPr>
            <p:nvPr/>
          </p:nvSpPr>
          <p:spPr bwMode="auto">
            <a:xfrm rot="1237224" flipV="1">
              <a:off x="5721914" y="3046944"/>
              <a:ext cx="1754373" cy="24207"/>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27" name="Line 50"/>
            <p:cNvSpPr>
              <a:spLocks noChangeShapeType="1"/>
            </p:cNvSpPr>
            <p:nvPr/>
          </p:nvSpPr>
          <p:spPr bwMode="auto">
            <a:xfrm rot="1237224" flipV="1">
              <a:off x="4967501" y="2625163"/>
              <a:ext cx="907331" cy="11591"/>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28" name="Group 40"/>
          <p:cNvGrpSpPr/>
          <p:nvPr/>
        </p:nvGrpSpPr>
        <p:grpSpPr bwMode="auto">
          <a:xfrm>
            <a:off x="5305763" y="1990614"/>
            <a:ext cx="2015193" cy="0"/>
            <a:chOff x="1032" y="2064"/>
            <a:chExt cx="1148" cy="0"/>
          </a:xfrm>
        </p:grpSpPr>
        <p:sp>
          <p:nvSpPr>
            <p:cNvPr id="529"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0"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531" name="Group 530"/>
          <p:cNvGrpSpPr/>
          <p:nvPr/>
        </p:nvGrpSpPr>
        <p:grpSpPr>
          <a:xfrm>
            <a:off x="7266291" y="2988243"/>
            <a:ext cx="1465450" cy="259294"/>
            <a:chOff x="4945749" y="2621206"/>
            <a:chExt cx="2090870" cy="369953"/>
          </a:xfrm>
        </p:grpSpPr>
        <p:sp>
          <p:nvSpPr>
            <p:cNvPr id="532" name="Line 49"/>
            <p:cNvSpPr>
              <a:spLocks noChangeShapeType="1"/>
            </p:cNvSpPr>
            <p:nvPr/>
          </p:nvSpPr>
          <p:spPr bwMode="auto">
            <a:xfrm rot="1237224" flipV="1">
              <a:off x="5735329" y="2973204"/>
              <a:ext cx="1301290" cy="17955"/>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3" name="Line 50"/>
            <p:cNvSpPr>
              <a:spLocks noChangeShapeType="1"/>
            </p:cNvSpPr>
            <p:nvPr/>
          </p:nvSpPr>
          <p:spPr bwMode="auto">
            <a:xfrm rot="1237224" flipV="1">
              <a:off x="4945749" y="2621206"/>
              <a:ext cx="929752" cy="11877"/>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34" name="Group 40"/>
          <p:cNvGrpSpPr/>
          <p:nvPr/>
        </p:nvGrpSpPr>
        <p:grpSpPr bwMode="auto">
          <a:xfrm>
            <a:off x="7309513" y="2441088"/>
            <a:ext cx="1428891" cy="0"/>
            <a:chOff x="549" y="2064"/>
            <a:chExt cx="814" cy="0"/>
          </a:xfrm>
        </p:grpSpPr>
        <p:sp>
          <p:nvSpPr>
            <p:cNvPr id="535" name="Line 41"/>
            <p:cNvSpPr>
              <a:spLocks noChangeShapeType="1"/>
            </p:cNvSpPr>
            <p:nvPr/>
          </p:nvSpPr>
          <p:spPr bwMode="auto">
            <a:xfrm flipV="1">
              <a:off x="861" y="2064"/>
              <a:ext cx="50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6"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37" name="Group 40"/>
          <p:cNvGrpSpPr/>
          <p:nvPr/>
        </p:nvGrpSpPr>
        <p:grpSpPr bwMode="auto">
          <a:xfrm>
            <a:off x="5305763" y="2441589"/>
            <a:ext cx="2015193" cy="0"/>
            <a:chOff x="1032" y="2064"/>
            <a:chExt cx="1148" cy="0"/>
          </a:xfrm>
        </p:grpSpPr>
        <p:sp>
          <p:nvSpPr>
            <p:cNvPr id="538"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9"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40" name="Group 40"/>
          <p:cNvGrpSpPr/>
          <p:nvPr/>
        </p:nvGrpSpPr>
        <p:grpSpPr bwMode="auto">
          <a:xfrm>
            <a:off x="5347892" y="2890360"/>
            <a:ext cx="1973063" cy="0"/>
            <a:chOff x="1056" y="2064"/>
            <a:chExt cx="1124" cy="0"/>
          </a:xfrm>
        </p:grpSpPr>
        <p:sp>
          <p:nvSpPr>
            <p:cNvPr id="541"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2" name="Line 42"/>
            <p:cNvSpPr>
              <a:spLocks noChangeShapeType="1"/>
            </p:cNvSpPr>
            <p:nvPr/>
          </p:nvSpPr>
          <p:spPr bwMode="auto">
            <a:xfrm>
              <a:off x="1056" y="2064"/>
              <a:ext cx="229"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43" name="Group 542"/>
          <p:cNvGrpSpPr/>
          <p:nvPr/>
        </p:nvGrpSpPr>
        <p:grpSpPr>
          <a:xfrm flipV="1">
            <a:off x="7291760" y="1649386"/>
            <a:ext cx="1331780" cy="234979"/>
            <a:chOff x="4967501" y="2625163"/>
            <a:chExt cx="1900150" cy="335263"/>
          </a:xfrm>
        </p:grpSpPr>
        <p:sp>
          <p:nvSpPr>
            <p:cNvPr id="544" name="Line 49"/>
            <p:cNvSpPr>
              <a:spLocks noChangeShapeType="1"/>
            </p:cNvSpPr>
            <p:nvPr/>
          </p:nvSpPr>
          <p:spPr bwMode="auto">
            <a:xfrm rot="1237224" flipV="1">
              <a:off x="5740475" y="2944874"/>
              <a:ext cx="1127176" cy="15552"/>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5" name="Line 50"/>
            <p:cNvSpPr>
              <a:spLocks noChangeShapeType="1"/>
            </p:cNvSpPr>
            <p:nvPr/>
          </p:nvSpPr>
          <p:spPr bwMode="auto">
            <a:xfrm rot="1237224" flipV="1">
              <a:off x="4967501" y="2625163"/>
              <a:ext cx="907331" cy="11591"/>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546" name="Line 49"/>
          <p:cNvSpPr>
            <a:spLocks noChangeShapeType="1"/>
          </p:cNvSpPr>
          <p:nvPr/>
        </p:nvSpPr>
        <p:spPr bwMode="auto">
          <a:xfrm rot="20362776">
            <a:off x="6076201" y="2217492"/>
            <a:ext cx="1300349" cy="0"/>
          </a:xfrm>
          <a:prstGeom prst="line">
            <a:avLst/>
          </a:prstGeom>
          <a:noFill/>
          <a:ln w="28575">
            <a:solidFill>
              <a:srgbClr val="0B539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7" name="Line 49"/>
          <p:cNvSpPr>
            <a:spLocks noChangeShapeType="1"/>
          </p:cNvSpPr>
          <p:nvPr/>
        </p:nvSpPr>
        <p:spPr bwMode="auto">
          <a:xfrm rot="1237224" flipH="1">
            <a:off x="6064992" y="2653082"/>
            <a:ext cx="1300349" cy="0"/>
          </a:xfrm>
          <a:prstGeom prst="line">
            <a:avLst/>
          </a:prstGeom>
          <a:noFill/>
          <a:ln w="28575">
            <a:solidFill>
              <a:srgbClr val="0B539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8" name="Rectangle 51"/>
          <p:cNvSpPr>
            <a:spLocks noChangeArrowheads="1"/>
          </p:cNvSpPr>
          <p:nvPr/>
        </p:nvSpPr>
        <p:spPr bwMode="auto">
          <a:xfrm>
            <a:off x="2103752" y="251903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sp>
        <p:nvSpPr>
          <p:cNvPr id="549" name="Text Box 53"/>
          <p:cNvSpPr txBox="1">
            <a:spLocks noChangeArrowheads="1"/>
          </p:cNvSpPr>
          <p:nvPr/>
        </p:nvSpPr>
        <p:spPr bwMode="auto">
          <a:xfrm>
            <a:off x="3578946" y="2508431"/>
            <a:ext cx="492159"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aphicFrame>
        <p:nvGraphicFramePr>
          <p:cNvPr id="550" name="Object 9"/>
          <p:cNvGraphicFramePr>
            <a:graphicFrameLocks noChangeAspect="1"/>
          </p:cNvGraphicFramePr>
          <p:nvPr/>
        </p:nvGraphicFramePr>
        <p:xfrm>
          <a:off x="111720" y="2440473"/>
          <a:ext cx="462936" cy="293534"/>
        </p:xfrm>
        <a:graphic>
          <a:graphicData uri="http://schemas.openxmlformats.org/presentationml/2006/ole">
            <mc:AlternateContent xmlns:mc="http://schemas.openxmlformats.org/markup-compatibility/2006">
              <mc:Choice xmlns:v="urn:schemas-microsoft-com:vml" Requires="v">
                <p:oleObj spid="_x0000_s0" name="Equation" r:id="rId1" imgW="139700" imgH="165100" progId="Equation.DSMT4">
                  <p:embed/>
                </p:oleObj>
              </mc:Choice>
              <mc:Fallback>
                <p:oleObj name="Equation" r:id="rId1" imgW="139700" imgH="165100" progId="Equation.DSMT4">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20" y="2440473"/>
                        <a:ext cx="462936" cy="293534"/>
                      </a:xfrm>
                      <a:prstGeom prst="rect">
                        <a:avLst/>
                      </a:prstGeom>
                      <a:noFill/>
                      <a:ln>
                        <a:noFill/>
                      </a:ln>
                    </p:spPr>
                  </p:pic>
                </p:oleObj>
              </mc:Fallback>
            </mc:AlternateContent>
          </a:graphicData>
        </a:graphic>
      </p:graphicFrame>
      <p:sp>
        <p:nvSpPr>
          <p:cNvPr id="551" name="Oval 550"/>
          <p:cNvSpPr/>
          <p:nvPr/>
        </p:nvSpPr>
        <p:spPr>
          <a:xfrm>
            <a:off x="3693517" y="2378911"/>
            <a:ext cx="86290" cy="86290"/>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a:off x="2440953" y="2384081"/>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ectangle 51"/>
          <p:cNvSpPr>
            <a:spLocks noChangeArrowheads="1"/>
          </p:cNvSpPr>
          <p:nvPr/>
        </p:nvSpPr>
        <p:spPr bwMode="auto">
          <a:xfrm>
            <a:off x="6962212" y="252790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sp>
        <p:nvSpPr>
          <p:cNvPr id="554" name="Text Box 56"/>
          <p:cNvSpPr txBox="1">
            <a:spLocks noChangeArrowheads="1"/>
          </p:cNvSpPr>
          <p:nvPr/>
        </p:nvSpPr>
        <p:spPr bwMode="auto">
          <a:xfrm>
            <a:off x="6011327" y="2533389"/>
            <a:ext cx="443587"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aphicFrame>
        <p:nvGraphicFramePr>
          <p:cNvPr id="555" name="Object 9"/>
          <p:cNvGraphicFramePr>
            <a:graphicFrameLocks noChangeAspect="1"/>
          </p:cNvGraphicFramePr>
          <p:nvPr/>
        </p:nvGraphicFramePr>
        <p:xfrm>
          <a:off x="4972214" y="2466357"/>
          <a:ext cx="463112" cy="293646"/>
        </p:xfrm>
        <a:graphic>
          <a:graphicData uri="http://schemas.openxmlformats.org/presentationml/2006/ole">
            <mc:AlternateContent xmlns:mc="http://schemas.openxmlformats.org/markup-compatibility/2006">
              <mc:Choice xmlns:v="urn:schemas-microsoft-com:vml" Requires="v">
                <p:oleObj spid="_x0000_s2" name="Equation" r:id="rId3" imgW="139700" imgH="165100" progId="Equation.DSMT4">
                  <p:embed/>
                </p:oleObj>
              </mc:Choice>
              <mc:Fallback>
                <p:oleObj name="Equation" r:id="rId3" imgW="139700" imgH="165100" progId="Equation.DSMT4">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214" y="2466357"/>
                        <a:ext cx="463112" cy="293646"/>
                      </a:xfrm>
                      <a:prstGeom prst="rect">
                        <a:avLst/>
                      </a:prstGeom>
                      <a:noFill/>
                      <a:ln>
                        <a:noFill/>
                      </a:ln>
                    </p:spPr>
                  </p:pic>
                </p:oleObj>
              </mc:Fallback>
            </mc:AlternateContent>
          </a:graphicData>
        </a:graphic>
      </p:graphicFrame>
      <p:sp>
        <p:nvSpPr>
          <p:cNvPr id="556" name="Oval 555"/>
          <p:cNvSpPr/>
          <p:nvPr/>
        </p:nvSpPr>
        <p:spPr>
          <a:xfrm>
            <a:off x="7267369" y="2402498"/>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6112637" y="2405458"/>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Text Box 56"/>
          <p:cNvSpPr txBox="1">
            <a:spLocks noChangeArrowheads="1"/>
          </p:cNvSpPr>
          <p:nvPr/>
        </p:nvSpPr>
        <p:spPr bwMode="auto">
          <a:xfrm>
            <a:off x="2955532" y="1918130"/>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560" name="Straight Arrow Connector 559"/>
          <p:cNvCxnSpPr/>
          <p:nvPr/>
        </p:nvCxnSpPr>
        <p:spPr>
          <a:xfrm>
            <a:off x="6117854" y="2226117"/>
            <a:ext cx="1187305"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1" name="Text Box 56"/>
          <p:cNvSpPr txBox="1">
            <a:spLocks noChangeArrowheads="1"/>
          </p:cNvSpPr>
          <p:nvPr/>
        </p:nvSpPr>
        <p:spPr bwMode="auto">
          <a:xfrm>
            <a:off x="6449645" y="1909376"/>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562" name="Straight Arrow Connector 561"/>
          <p:cNvCxnSpPr/>
          <p:nvPr/>
        </p:nvCxnSpPr>
        <p:spPr>
          <a:xfrm>
            <a:off x="2468306" y="2267127"/>
            <a:ext cx="125955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3" name="Google Shape;363;p48"/>
          <p:cNvSpPr txBox="1"/>
          <p:nvPr/>
        </p:nvSpPr>
        <p:spPr>
          <a:xfrm>
            <a:off x="1351091" y="3679702"/>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b="1" dirty="0">
                <a:solidFill>
                  <a:srgbClr val="002060"/>
                </a:solidFill>
                <a:latin typeface="#9Slide03 Arima Madurai Black" panose="00000A00000000000000" pitchFamily="2" charset="-93"/>
                <a:cs typeface="#9Slide03 Arima Madurai Black" panose="00000A00000000000000" pitchFamily="2" charset="-93"/>
              </a:rPr>
              <a:t>△</a:t>
            </a:r>
            <a:r>
              <a:rPr lang="en-US" b="1" dirty="0">
                <a:solidFill>
                  <a:srgbClr val="002060"/>
                </a:solidFill>
              </a:rPr>
              <a:t>:  </a:t>
            </a:r>
            <a:r>
              <a:rPr lang="en-US" b="1" dirty="0" err="1">
                <a:solidFill>
                  <a:srgbClr val="002060"/>
                </a:solidFill>
              </a:rPr>
              <a:t>trục</a:t>
            </a:r>
            <a:r>
              <a:rPr lang="en-US" b="1" dirty="0">
                <a:solidFill>
                  <a:srgbClr val="002060"/>
                </a:solidFill>
              </a:rPr>
              <a:t> </a:t>
            </a:r>
            <a:r>
              <a:rPr lang="en-US" b="1" dirty="0" err="1">
                <a:solidFill>
                  <a:srgbClr val="002060"/>
                </a:solidFill>
              </a:rPr>
              <a:t>chính</a:t>
            </a:r>
            <a:endParaRPr lang="en-US" b="1" dirty="0">
              <a:solidFill>
                <a:srgbClr val="002060"/>
              </a:solidFill>
            </a:endParaRPr>
          </a:p>
        </p:txBody>
      </p:sp>
      <p:sp>
        <p:nvSpPr>
          <p:cNvPr id="25" name="Google Shape;363;p48"/>
          <p:cNvSpPr txBox="1"/>
          <p:nvPr/>
        </p:nvSpPr>
        <p:spPr>
          <a:xfrm>
            <a:off x="1351091" y="4153185"/>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b="1">
                <a:solidFill>
                  <a:srgbClr val="002060"/>
                </a:solidFill>
                <a:latin typeface="#9Slide03 Arima Madurai Black" panose="00000A00000000000000" pitchFamily="2" charset="-93"/>
                <a:ea typeface="Lato" panose="020F0502020204030203"/>
                <a:cs typeface="#9Slide03 Arima Madurai Black" panose="00000A00000000000000" pitchFamily="2" charset="-9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a:latin typeface="Lato" panose="020F0502020204030203"/>
                <a:cs typeface="Lato" panose="020F0502020204030203"/>
              </a:rPr>
              <a:t>O:  </a:t>
            </a:r>
            <a:r>
              <a:rPr lang="en-US" dirty="0" err="1">
                <a:latin typeface="Lato" panose="020F0502020204030203"/>
                <a:cs typeface="Lato" panose="020F0502020204030203"/>
              </a:rPr>
              <a:t>quang</a:t>
            </a:r>
            <a:r>
              <a:rPr lang="en-US" dirty="0">
                <a:latin typeface="Lato" panose="020F0502020204030203"/>
                <a:cs typeface="Lato" panose="020F0502020204030203"/>
              </a:rPr>
              <a:t> </a:t>
            </a:r>
            <a:r>
              <a:rPr lang="en-US" dirty="0" err="1">
                <a:latin typeface="Lato" panose="020F0502020204030203"/>
                <a:cs typeface="Lato" panose="020F0502020204030203"/>
              </a:rPr>
              <a:t>tâm</a:t>
            </a:r>
            <a:endParaRPr lang="en-US" dirty="0">
              <a:latin typeface="Lato" panose="020F0502020204030203"/>
              <a:cs typeface="Lato" panose="020F0502020204030203"/>
            </a:endParaRPr>
          </a:p>
        </p:txBody>
      </p:sp>
      <p:sp>
        <p:nvSpPr>
          <p:cNvPr id="26" name="Google Shape;363;p48"/>
          <p:cNvSpPr txBox="1"/>
          <p:nvPr/>
        </p:nvSpPr>
        <p:spPr>
          <a:xfrm>
            <a:off x="4925347" y="3659897"/>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b="1" dirty="0">
                <a:solidFill>
                  <a:srgbClr val="002060"/>
                </a:solidFill>
                <a:latin typeface="#9Slide03 Arima Madurai Black" panose="00000A00000000000000" pitchFamily="2" charset="-93"/>
                <a:cs typeface="#9Slide03 Arima Madurai Black" panose="00000A00000000000000" pitchFamily="2" charset="-93"/>
              </a:rPr>
              <a:t>F</a:t>
            </a:r>
            <a:r>
              <a:rPr lang="en-US" b="1" dirty="0">
                <a:solidFill>
                  <a:srgbClr val="002060"/>
                </a:solidFill>
              </a:rPr>
              <a:t>:  </a:t>
            </a:r>
            <a:r>
              <a:rPr lang="en-US" b="1" dirty="0" err="1">
                <a:solidFill>
                  <a:srgbClr val="002060"/>
                </a:solidFill>
              </a:rPr>
              <a:t>tiêu</a:t>
            </a:r>
            <a:r>
              <a:rPr lang="en-US" b="1" dirty="0">
                <a:solidFill>
                  <a:srgbClr val="002060"/>
                </a:solidFill>
              </a:rPr>
              <a:t> </a:t>
            </a:r>
            <a:r>
              <a:rPr lang="en-US" b="1" dirty="0" err="1">
                <a:solidFill>
                  <a:srgbClr val="002060"/>
                </a:solidFill>
              </a:rPr>
              <a:t>điểm</a:t>
            </a:r>
            <a:r>
              <a:rPr lang="en-US" b="1" dirty="0">
                <a:solidFill>
                  <a:srgbClr val="002060"/>
                </a:solidFill>
              </a:rPr>
              <a:t> </a:t>
            </a:r>
            <a:r>
              <a:rPr lang="en-US" b="1" dirty="0" err="1">
                <a:solidFill>
                  <a:srgbClr val="002060"/>
                </a:solidFill>
              </a:rPr>
              <a:t>chính</a:t>
            </a:r>
            <a:endParaRPr lang="en-US" b="1" dirty="0">
              <a:solidFill>
                <a:srgbClr val="002060"/>
              </a:solidFill>
            </a:endParaRPr>
          </a:p>
        </p:txBody>
      </p:sp>
      <p:sp>
        <p:nvSpPr>
          <p:cNvPr id="27" name="Google Shape;363;p48"/>
          <p:cNvSpPr txBox="1"/>
          <p:nvPr/>
        </p:nvSpPr>
        <p:spPr>
          <a:xfrm>
            <a:off x="4925347" y="4133380"/>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b="1" dirty="0">
                <a:solidFill>
                  <a:srgbClr val="002060"/>
                </a:solidFill>
              </a:rPr>
              <a:t>OF = f:  </a:t>
            </a:r>
            <a:r>
              <a:rPr lang="en-US" b="1" dirty="0" err="1">
                <a:solidFill>
                  <a:srgbClr val="002060"/>
                </a:solidFill>
              </a:rPr>
              <a:t>tiêu</a:t>
            </a:r>
            <a:r>
              <a:rPr lang="en-US" b="1" dirty="0">
                <a:solidFill>
                  <a:srgbClr val="002060"/>
                </a:solidFill>
              </a:rPr>
              <a:t> </a:t>
            </a:r>
            <a:r>
              <a:rPr lang="en-US" b="1" dirty="0" err="1">
                <a:solidFill>
                  <a:srgbClr val="002060"/>
                </a:solidFill>
              </a:rPr>
              <a:t>cự</a:t>
            </a:r>
            <a:endParaRPr lang="en-US" b="1" dirty="0">
              <a:solidFill>
                <a:srgbClr val="002060"/>
              </a:solidFill>
            </a:endParaRPr>
          </a:p>
        </p:txBody>
      </p:sp>
      <p:cxnSp>
        <p:nvCxnSpPr>
          <p:cNvPr id="7" name="Straight Connector 6"/>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Google Shape;356;p47"/>
          <p:cNvSpPr txBox="1"/>
          <p:nvPr/>
        </p:nvSpPr>
        <p:spPr>
          <a:xfrm>
            <a:off x="268220" y="813976"/>
            <a:ext cx="8476191" cy="2652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panose="00000500000000000000"/>
              <a:buNone/>
              <a:defRPr sz="1600" b="1">
                <a:solidFill>
                  <a:srgbClr val="2E2723"/>
                </a:solidFill>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T</a:t>
            </a:r>
            <a:r>
              <a:rPr kumimoji="0" lang="vi-VN" sz="1600" b="1" i="0" u="none" strike="noStrike" kern="0" cap="none" spc="0" normalizeH="0" baseline="0" noProof="0" dirty="0">
                <a:ln>
                  <a:noFill/>
                </a:ln>
                <a:solidFill>
                  <a:srgbClr val="002060"/>
                </a:solidFill>
                <a:effectLst/>
                <a:uLnTx/>
                <a:uFillTx/>
                <a:latin typeface="Barlow" panose="00000500000000000000"/>
                <a:sym typeface="Arial" panose="020B0604020202020204"/>
              </a:rPr>
              <a:t>hấu kính hội tụ</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và</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thấu</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kính</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phân</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kì</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(b)</a:t>
            </a:r>
            <a:r>
              <a:rPr kumimoji="0" lang="vi-VN"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endPar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endParaRPr>
          </a:p>
        </p:txBody>
      </p:sp>
      <p:sp>
        <p:nvSpPr>
          <p:cNvPr id="9" name="Google Shape;356;p47"/>
          <p:cNvSpPr txBox="1"/>
          <p:nvPr/>
        </p:nvSpPr>
        <p:spPr>
          <a:xfrm>
            <a:off x="453038" y="357177"/>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10" name="Group 9"/>
          <p:cNvGrpSpPr/>
          <p:nvPr/>
        </p:nvGrpSpPr>
        <p:grpSpPr>
          <a:xfrm>
            <a:off x="142677" y="328065"/>
            <a:ext cx="364300" cy="355193"/>
            <a:chOff x="4625580" y="1511483"/>
            <a:chExt cx="1108364" cy="1080655"/>
          </a:xfrm>
        </p:grpSpPr>
        <p:sp>
          <p:nvSpPr>
            <p:cNvPr id="11" name="Rectangle: Rounded Corners 10"/>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2" name="Picture 2" descr="Placehold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randombar(horizontal)">
                                      <p:cBhvr>
                                        <p:cTn id="7" dur="500"/>
                                        <p:tgtEl>
                                          <p:spTgt spid="56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p:bldP spid="549" grpId="0"/>
      <p:bldP spid="553" grpId="0"/>
      <p:bldP spid="554" grpId="0"/>
      <p:bldP spid="559" grpId="0"/>
      <p:bldP spid="561" grpId="0"/>
      <p:bldP spid="563"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17" name="Rectangle: Rounded Corners 16"/>
          <p:cNvSpPr/>
          <p:nvPr/>
        </p:nvSpPr>
        <p:spPr>
          <a:xfrm>
            <a:off x="705599" y="659897"/>
            <a:ext cx="7336801" cy="1115999"/>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
          <a:stretch>
            <a:fillRect/>
          </a:stretch>
        </p:blipFill>
        <p:spPr>
          <a:xfrm>
            <a:off x="7218039" y="313767"/>
            <a:ext cx="1645162" cy="1645162"/>
          </a:xfrm>
          <a:prstGeom prst="rect">
            <a:avLst/>
          </a:prstGeom>
        </p:spPr>
      </p:pic>
      <p:sp>
        <p:nvSpPr>
          <p:cNvPr id="12" name="Google Shape;363;p48"/>
          <p:cNvSpPr txBox="1"/>
          <p:nvPr/>
        </p:nvSpPr>
        <p:spPr>
          <a:xfrm>
            <a:off x="983954" y="659896"/>
            <a:ext cx="6340112" cy="10353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pPr>
            <a:r>
              <a:rPr lang="en-US" sz="2000" b="1" dirty="0" err="1">
                <a:solidFill>
                  <a:srgbClr val="2E2723"/>
                </a:solidFill>
              </a:rPr>
              <a:t>Hãy</a:t>
            </a:r>
            <a:r>
              <a:rPr lang="en-US" sz="2000" b="1" dirty="0">
                <a:solidFill>
                  <a:srgbClr val="2E2723"/>
                </a:solidFill>
              </a:rPr>
              <a:t> </a:t>
            </a:r>
            <a:r>
              <a:rPr lang="en-US" sz="2000" b="1" dirty="0" err="1">
                <a:solidFill>
                  <a:srgbClr val="2E2723"/>
                </a:solidFill>
              </a:rPr>
              <a:t>chỉ</a:t>
            </a:r>
            <a:r>
              <a:rPr lang="en-US" sz="2000" b="1" dirty="0">
                <a:solidFill>
                  <a:srgbClr val="2E2723"/>
                </a:solidFill>
              </a:rPr>
              <a:t> </a:t>
            </a:r>
            <a:r>
              <a:rPr lang="en-US" sz="2000" b="1" dirty="0" err="1">
                <a:solidFill>
                  <a:srgbClr val="2E2723"/>
                </a:solidFill>
              </a:rPr>
              <a:t>ra</a:t>
            </a:r>
            <a:r>
              <a:rPr lang="en-US" sz="2000" b="1" dirty="0">
                <a:solidFill>
                  <a:srgbClr val="2E2723"/>
                </a:solidFill>
              </a:rPr>
              <a:t> </a:t>
            </a:r>
            <a:r>
              <a:rPr lang="en-US" sz="2000" b="1" dirty="0" err="1">
                <a:solidFill>
                  <a:srgbClr val="2E2723"/>
                </a:solidFill>
              </a:rPr>
              <a:t>đâu</a:t>
            </a:r>
            <a:r>
              <a:rPr lang="en-US" sz="2000" b="1" dirty="0">
                <a:solidFill>
                  <a:srgbClr val="2E2723"/>
                </a:solidFill>
              </a:rPr>
              <a:t> </a:t>
            </a:r>
            <a:r>
              <a:rPr lang="en-US" sz="2000" b="1" dirty="0" err="1">
                <a:solidFill>
                  <a:srgbClr val="2E2723"/>
                </a:solidFill>
              </a:rPr>
              <a:t>là</a:t>
            </a:r>
            <a:r>
              <a:rPr lang="en-US" sz="2000" b="1" dirty="0">
                <a:solidFill>
                  <a:srgbClr val="2E2723"/>
                </a:solidFill>
              </a:rPr>
              <a:t> </a:t>
            </a:r>
            <a:r>
              <a:rPr lang="en-US" sz="2000" b="1" dirty="0" err="1">
                <a:solidFill>
                  <a:srgbClr val="2E2723"/>
                </a:solidFill>
              </a:rPr>
              <a:t>trục</a:t>
            </a:r>
            <a:r>
              <a:rPr lang="en-US" sz="2000" b="1" dirty="0">
                <a:solidFill>
                  <a:srgbClr val="2E2723"/>
                </a:solidFill>
              </a:rPr>
              <a:t> </a:t>
            </a:r>
            <a:r>
              <a:rPr lang="en-US" sz="2000" b="1" dirty="0" err="1">
                <a:solidFill>
                  <a:srgbClr val="2E2723"/>
                </a:solidFill>
              </a:rPr>
              <a:t>chính</a:t>
            </a:r>
            <a:r>
              <a:rPr lang="en-US" sz="2000" b="1" dirty="0">
                <a:solidFill>
                  <a:srgbClr val="2E2723"/>
                </a:solidFill>
              </a:rPr>
              <a:t>, </a:t>
            </a:r>
            <a:r>
              <a:rPr lang="en-US" sz="2000" b="1" dirty="0" err="1">
                <a:solidFill>
                  <a:srgbClr val="2E2723"/>
                </a:solidFill>
              </a:rPr>
              <a:t>quang</a:t>
            </a:r>
            <a:r>
              <a:rPr lang="en-US" sz="2000" b="1" dirty="0">
                <a:solidFill>
                  <a:srgbClr val="2E2723"/>
                </a:solidFill>
              </a:rPr>
              <a:t> </a:t>
            </a:r>
            <a:r>
              <a:rPr lang="en-US" sz="2000" b="1" dirty="0" err="1">
                <a:solidFill>
                  <a:srgbClr val="2E2723"/>
                </a:solidFill>
              </a:rPr>
              <a:t>tâm</a:t>
            </a:r>
            <a:r>
              <a:rPr lang="en-US" sz="2000" b="1" dirty="0">
                <a:solidFill>
                  <a:srgbClr val="2E2723"/>
                </a:solidFill>
              </a:rPr>
              <a:t>, </a:t>
            </a:r>
            <a:r>
              <a:rPr lang="en-US" sz="2000" b="1" dirty="0" err="1">
                <a:solidFill>
                  <a:srgbClr val="2E2723"/>
                </a:solidFill>
              </a:rPr>
              <a:t>tiêu</a:t>
            </a:r>
            <a:r>
              <a:rPr lang="en-US" sz="2000" b="1" dirty="0">
                <a:solidFill>
                  <a:srgbClr val="2E2723"/>
                </a:solidFill>
              </a:rPr>
              <a:t> </a:t>
            </a:r>
            <a:r>
              <a:rPr lang="en-US" sz="2000" b="1" dirty="0" err="1">
                <a:solidFill>
                  <a:srgbClr val="2E2723"/>
                </a:solidFill>
              </a:rPr>
              <a:t>điểm</a:t>
            </a:r>
            <a:r>
              <a:rPr lang="en-US" sz="2000" b="1" dirty="0">
                <a:solidFill>
                  <a:srgbClr val="2E2723"/>
                </a:solidFill>
              </a:rPr>
              <a:t> </a:t>
            </a:r>
            <a:r>
              <a:rPr lang="en-US" sz="2000" b="1" dirty="0" err="1">
                <a:solidFill>
                  <a:srgbClr val="2E2723"/>
                </a:solidFill>
              </a:rPr>
              <a:t>chính</a:t>
            </a:r>
            <a:r>
              <a:rPr lang="en-US" sz="2000" b="1" dirty="0">
                <a:solidFill>
                  <a:srgbClr val="2E2723"/>
                </a:solidFill>
              </a:rPr>
              <a:t> </a:t>
            </a:r>
            <a:r>
              <a:rPr lang="en-US" sz="2000" b="1" dirty="0" err="1">
                <a:solidFill>
                  <a:srgbClr val="2E2723"/>
                </a:solidFill>
              </a:rPr>
              <a:t>của</a:t>
            </a:r>
            <a:r>
              <a:rPr lang="en-US" sz="2000" b="1" dirty="0">
                <a:solidFill>
                  <a:srgbClr val="2E2723"/>
                </a:solidFill>
              </a:rPr>
              <a:t> </a:t>
            </a:r>
            <a:r>
              <a:rPr lang="en-US" sz="2000" b="1" dirty="0" err="1">
                <a:solidFill>
                  <a:srgbClr val="2E2723"/>
                </a:solidFill>
              </a:rPr>
              <a:t>các</a:t>
            </a:r>
            <a:r>
              <a:rPr lang="en-US" sz="2000" b="1" dirty="0">
                <a:solidFill>
                  <a:srgbClr val="2E2723"/>
                </a:solidFill>
              </a:rPr>
              <a:t> </a:t>
            </a: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trong</a:t>
            </a:r>
            <a:r>
              <a:rPr lang="en-US" sz="2000" b="1" dirty="0">
                <a:solidFill>
                  <a:srgbClr val="2E2723"/>
                </a:solidFill>
              </a:rPr>
              <a:t> </a:t>
            </a:r>
            <a:r>
              <a:rPr lang="en-US" sz="2000" b="1" dirty="0" err="1">
                <a:solidFill>
                  <a:srgbClr val="2E2723"/>
                </a:solidFill>
              </a:rPr>
              <a:t>Hình</a:t>
            </a:r>
            <a:r>
              <a:rPr lang="en-US" sz="2000" b="1" dirty="0">
                <a:solidFill>
                  <a:srgbClr val="2E2723"/>
                </a:solidFill>
              </a:rPr>
              <a:t> 8.3. </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cxnSp>
        <p:nvCxnSpPr>
          <p:cNvPr id="2" name="Straight Connector 1"/>
          <p:cNvCxnSpPr/>
          <p:nvPr/>
        </p:nvCxnSpPr>
        <p:spPr>
          <a:xfrm>
            <a:off x="55860" y="313767"/>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Google Shape;356;p47"/>
          <p:cNvSpPr txBox="1"/>
          <p:nvPr/>
        </p:nvSpPr>
        <p:spPr>
          <a:xfrm>
            <a:off x="453038" y="157829"/>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a:t>
            </a:r>
            <a:r>
              <a:rPr lang="en-US" sz="1800" dirty="0">
                <a:solidFill>
                  <a:srgbClr val="2E2723"/>
                </a:solidFill>
              </a:rPr>
              <a:t>ấ</a:t>
            </a:r>
            <a:r>
              <a:rPr lang="vi-VN" sz="1800" dirty="0">
                <a:solidFill>
                  <a:srgbClr val="2E2723"/>
                </a:solidFill>
              </a:rPr>
              <a:t>u kính</a:t>
            </a:r>
            <a:endParaRPr lang="en-US" sz="1800" dirty="0">
              <a:solidFill>
                <a:srgbClr val="2E2723"/>
              </a:solidFill>
            </a:endParaRPr>
          </a:p>
        </p:txBody>
      </p:sp>
      <p:grpSp>
        <p:nvGrpSpPr>
          <p:cNvPr id="14" name="Group 13"/>
          <p:cNvGrpSpPr/>
          <p:nvPr/>
        </p:nvGrpSpPr>
        <p:grpSpPr>
          <a:xfrm>
            <a:off x="142677" y="128717"/>
            <a:ext cx="364300" cy="355193"/>
            <a:chOff x="4625580" y="1511483"/>
            <a:chExt cx="1108364" cy="1080655"/>
          </a:xfrm>
        </p:grpSpPr>
        <p:sp>
          <p:nvSpPr>
            <p:cNvPr id="15" name="Rectangle: Rounded Corners 14"/>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6" name="Picture 2" descr="Placehold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06977" y="1887872"/>
            <a:ext cx="7715423" cy="2108128"/>
            <a:chOff x="506977" y="1887872"/>
            <a:chExt cx="7715423" cy="2108128"/>
          </a:xfrm>
        </p:grpSpPr>
        <p:sp>
          <p:nvSpPr>
            <p:cNvPr id="18" name="Google Shape;363;p48"/>
            <p:cNvSpPr txBox="1"/>
            <p:nvPr/>
          </p:nvSpPr>
          <p:spPr>
            <a:xfrm>
              <a:off x="3693117" y="3536545"/>
              <a:ext cx="1578531" cy="459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en-US" b="1" dirty="0" err="1"/>
                <a:t>Hình</a:t>
              </a:r>
              <a:r>
                <a:rPr lang="en-US" b="1" dirty="0"/>
                <a:t> 8.3</a:t>
              </a:r>
              <a:endParaRPr lang="en-US" b="1" dirty="0"/>
            </a:p>
          </p:txBody>
        </p:sp>
        <p:pic>
          <p:nvPicPr>
            <p:cNvPr id="19" name="Picture 18"/>
            <p:cNvPicPr>
              <a:picLocks noChangeAspect="1"/>
            </p:cNvPicPr>
            <p:nvPr/>
          </p:nvPicPr>
          <p:blipFill>
            <a:blip r:embed="rId3"/>
            <a:stretch>
              <a:fillRect/>
            </a:stretch>
          </p:blipFill>
          <p:spPr>
            <a:xfrm>
              <a:off x="506977" y="1887872"/>
              <a:ext cx="3975406" cy="1648673"/>
            </a:xfrm>
            <a:prstGeom prst="rect">
              <a:avLst/>
            </a:prstGeom>
          </p:spPr>
        </p:pic>
        <p:pic>
          <p:nvPicPr>
            <p:cNvPr id="20" name="Picture 19"/>
            <p:cNvPicPr>
              <a:picLocks noChangeAspect="1"/>
            </p:cNvPicPr>
            <p:nvPr/>
          </p:nvPicPr>
          <p:blipFill>
            <a:blip r:embed="rId4"/>
            <a:stretch>
              <a:fillRect/>
            </a:stretch>
          </p:blipFill>
          <p:spPr>
            <a:xfrm>
              <a:off x="4620607" y="1887872"/>
              <a:ext cx="3601793" cy="166581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0528" y="1997310"/>
            <a:ext cx="8442623" cy="2306825"/>
            <a:chOff x="506977" y="1887872"/>
            <a:chExt cx="7715423" cy="2108128"/>
          </a:xfrm>
        </p:grpSpPr>
        <p:sp>
          <p:nvSpPr>
            <p:cNvPr id="4" name="Google Shape;363;p48"/>
            <p:cNvSpPr txBox="1"/>
            <p:nvPr/>
          </p:nvSpPr>
          <p:spPr>
            <a:xfrm>
              <a:off x="3693117" y="3536545"/>
              <a:ext cx="1578531" cy="459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en-US" b="1" dirty="0" err="1"/>
                <a:t>Hình</a:t>
              </a:r>
              <a:r>
                <a:rPr lang="en-US" b="1" dirty="0"/>
                <a:t> 8.3</a:t>
              </a:r>
              <a:endParaRPr lang="en-US" b="1" dirty="0"/>
            </a:p>
          </p:txBody>
        </p:sp>
        <p:pic>
          <p:nvPicPr>
            <p:cNvPr id="5" name="Picture 4"/>
            <p:cNvPicPr>
              <a:picLocks noChangeAspect="1"/>
            </p:cNvPicPr>
            <p:nvPr/>
          </p:nvPicPr>
          <p:blipFill>
            <a:blip r:embed="rId1"/>
            <a:stretch>
              <a:fillRect/>
            </a:stretch>
          </p:blipFill>
          <p:spPr>
            <a:xfrm>
              <a:off x="506977" y="1887872"/>
              <a:ext cx="3975406" cy="1648673"/>
            </a:xfrm>
            <a:prstGeom prst="rect">
              <a:avLst/>
            </a:prstGeom>
          </p:spPr>
        </p:pic>
        <p:pic>
          <p:nvPicPr>
            <p:cNvPr id="6" name="Picture 5"/>
            <p:cNvPicPr>
              <a:picLocks noChangeAspect="1"/>
            </p:cNvPicPr>
            <p:nvPr/>
          </p:nvPicPr>
          <p:blipFill>
            <a:blip r:embed="rId2"/>
            <a:stretch>
              <a:fillRect/>
            </a:stretch>
          </p:blipFill>
          <p:spPr>
            <a:xfrm>
              <a:off x="4620607" y="1887872"/>
              <a:ext cx="3601793" cy="1665819"/>
            </a:xfrm>
            <a:prstGeom prst="rect">
              <a:avLst/>
            </a:prstGeom>
          </p:spPr>
        </p:pic>
      </p:grpSp>
      <p:sp>
        <p:nvSpPr>
          <p:cNvPr id="7" name="Google Shape;387;p50"/>
          <p:cNvSpPr/>
          <p:nvPr/>
        </p:nvSpPr>
        <p:spPr>
          <a:xfrm>
            <a:off x="2613720" y="3795047"/>
            <a:ext cx="378275" cy="378229"/>
          </a:xfrm>
          <a:custGeom>
            <a:avLst/>
            <a:gdLst/>
            <a:ahLst/>
            <a:cxnLst/>
            <a:rect l="l" t="t" r="r" b="b"/>
            <a:pathLst>
              <a:path w="417" h="417" extrusionOk="0">
                <a:moveTo>
                  <a:pt x="0" y="209"/>
                </a:moveTo>
                <a:cubicBezTo>
                  <a:pt x="0" y="324"/>
                  <a:pt x="94" y="417"/>
                  <a:pt x="209" y="417"/>
                </a:cubicBezTo>
                <a:cubicBezTo>
                  <a:pt x="324" y="417"/>
                  <a:pt x="417" y="324"/>
                  <a:pt x="417" y="209"/>
                </a:cubicBezTo>
                <a:cubicBezTo>
                  <a:pt x="417" y="94"/>
                  <a:pt x="324" y="0"/>
                  <a:pt x="209" y="0"/>
                </a:cubicBezTo>
                <a:cubicBezTo>
                  <a:pt x="94" y="0"/>
                  <a:pt x="0" y="94"/>
                  <a:pt x="0" y="209"/>
                </a:cubicBezTo>
                <a:close/>
              </a:path>
            </a:pathLst>
          </a:custGeom>
          <a:noFill/>
          <a:ln w="19050" cap="flat" cmpd="sng">
            <a:solidFill>
              <a:schemeClr val="lt2"/>
            </a:solidFill>
            <a:prstDash val="dash"/>
            <a:bevel/>
            <a:headEnd type="none" w="sm" len="sm"/>
            <a:tailEnd type="none" w="sm" len="sm"/>
          </a:ln>
        </p:spPr>
        <p:txBody>
          <a:bodyPr spcFirstLastPara="1" wrap="square" lIns="94675" tIns="49675" rIns="94675" bIns="496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pic>
        <p:nvPicPr>
          <p:cNvPr id="9" name="Picture 8"/>
          <p:cNvPicPr>
            <a:picLocks noChangeAspect="1"/>
          </p:cNvPicPr>
          <p:nvPr/>
        </p:nvPicPr>
        <p:blipFill>
          <a:blip r:embed="rId3"/>
          <a:stretch>
            <a:fillRect/>
          </a:stretch>
        </p:blipFill>
        <p:spPr>
          <a:xfrm>
            <a:off x="173881" y="483910"/>
            <a:ext cx="1196940" cy="1196940"/>
          </a:xfrm>
          <a:prstGeom prst="rect">
            <a:avLst/>
          </a:prstGeom>
        </p:spPr>
      </p:pic>
      <p:sp>
        <p:nvSpPr>
          <p:cNvPr id="10" name="Google Shape;363;p48"/>
          <p:cNvSpPr txBox="1"/>
          <p:nvPr/>
        </p:nvSpPr>
        <p:spPr>
          <a:xfrm>
            <a:off x="1098597" y="3292287"/>
            <a:ext cx="1439497"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1800" b="1" i="0" u="none" strike="noStrike" kern="0" cap="none" spc="0" normalizeH="0" baseline="0" noProof="0" dirty="0" err="1">
                <a:ln>
                  <a:noFill/>
                </a:ln>
                <a:solidFill>
                  <a:schemeClr val="tx2"/>
                </a:solidFill>
                <a:effectLst/>
                <a:uLnTx/>
                <a:uFillTx/>
                <a:latin typeface="Lato" panose="020F0502020204030203"/>
                <a:ea typeface="Lato" panose="020F0502020204030203"/>
                <a:cs typeface="Lato" panose="020F0502020204030203"/>
                <a:sym typeface="Arial" panose="020B0604020202020204"/>
              </a:rPr>
              <a:t>Trục</a:t>
            </a:r>
            <a:r>
              <a:rPr kumimoji="0" lang="en-US" sz="1800" b="1" i="0" u="none" strike="noStrike" kern="0" cap="none" spc="0" normalizeH="0" noProof="0" dirty="0">
                <a:ln>
                  <a:noFill/>
                </a:ln>
                <a:solidFill>
                  <a:schemeClr val="tx2"/>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noProof="0" dirty="0" err="1">
                <a:ln>
                  <a:noFill/>
                </a:ln>
                <a:solidFill>
                  <a:schemeClr val="tx2"/>
                </a:solidFill>
                <a:effectLst/>
                <a:uLnTx/>
                <a:uFillTx/>
                <a:latin typeface="Lato" panose="020F0502020204030203"/>
                <a:ea typeface="Lato" panose="020F0502020204030203"/>
                <a:cs typeface="Lato" panose="020F0502020204030203"/>
                <a:sym typeface="Arial" panose="020B0604020202020204"/>
              </a:rPr>
              <a:t>chính</a:t>
            </a:r>
            <a:endParaRPr kumimoji="0" lang="en-US" sz="1800" b="1" i="0" u="none" strike="noStrike" kern="0" cap="none" spc="0" normalizeH="0" baseline="0" noProof="0" dirty="0">
              <a:ln>
                <a:noFill/>
              </a:ln>
              <a:solidFill>
                <a:schemeClr val="tx2"/>
              </a:solidFill>
              <a:effectLst/>
              <a:uLnTx/>
              <a:uFillTx/>
              <a:latin typeface="Lato" panose="020F0502020204030203"/>
              <a:ea typeface="Lato" panose="020F0502020204030203"/>
              <a:cs typeface="Lato" panose="020F0502020204030203"/>
              <a:sym typeface="Arial" panose="020B0604020202020204"/>
            </a:endParaRPr>
          </a:p>
        </p:txBody>
      </p:sp>
      <p:cxnSp>
        <p:nvCxnSpPr>
          <p:cNvPr id="11" name="Straight Connector 10"/>
          <p:cNvCxnSpPr/>
          <p:nvPr/>
        </p:nvCxnSpPr>
        <p:spPr>
          <a:xfrm>
            <a:off x="55860" y="313767"/>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p:cNvSpPr txBox="1"/>
          <p:nvPr/>
        </p:nvSpPr>
        <p:spPr>
          <a:xfrm>
            <a:off x="453038" y="157829"/>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13" name="Group 12"/>
          <p:cNvGrpSpPr/>
          <p:nvPr/>
        </p:nvGrpSpPr>
        <p:grpSpPr>
          <a:xfrm>
            <a:off x="142677" y="128717"/>
            <a:ext cx="364300" cy="355193"/>
            <a:chOff x="4625580" y="1511483"/>
            <a:chExt cx="1108364" cy="1080655"/>
          </a:xfrm>
        </p:grpSpPr>
        <p:sp>
          <p:nvSpPr>
            <p:cNvPr id="14" name="Rectangle: Rounded Corners 13"/>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5" name="Picture 2" descr="Placehold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Graphic 16" descr="Line arrow Counter clockwise curv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9685" y="2817955"/>
            <a:ext cx="648968" cy="648968"/>
          </a:xfrm>
          <a:prstGeom prst="rect">
            <a:avLst/>
          </a:prstGeom>
        </p:spPr>
      </p:pic>
      <p:sp>
        <p:nvSpPr>
          <p:cNvPr id="20" name="Google Shape;363;p48"/>
          <p:cNvSpPr txBox="1"/>
          <p:nvPr/>
        </p:nvSpPr>
        <p:spPr>
          <a:xfrm>
            <a:off x="5243706" y="3334167"/>
            <a:ext cx="1439497"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1800" b="1" i="0" u="none" strike="noStrike" kern="0" cap="none" spc="0" normalizeH="0" baseline="0" noProof="0" dirty="0" err="1">
                <a:ln>
                  <a:noFill/>
                </a:ln>
                <a:solidFill>
                  <a:schemeClr val="tx2"/>
                </a:solidFill>
                <a:effectLst/>
                <a:uLnTx/>
                <a:uFillTx/>
                <a:latin typeface="Lato" panose="020F0502020204030203"/>
                <a:ea typeface="Lato" panose="020F0502020204030203"/>
                <a:cs typeface="Lato" panose="020F0502020204030203"/>
                <a:sym typeface="Arial" panose="020B0604020202020204"/>
              </a:rPr>
              <a:t>Trục</a:t>
            </a:r>
            <a:r>
              <a:rPr kumimoji="0" lang="en-US" sz="1800" b="1" i="0" u="none" strike="noStrike" kern="0" cap="none" spc="0" normalizeH="0" noProof="0" dirty="0">
                <a:ln>
                  <a:noFill/>
                </a:ln>
                <a:solidFill>
                  <a:schemeClr val="tx2"/>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noProof="0" dirty="0" err="1">
                <a:ln>
                  <a:noFill/>
                </a:ln>
                <a:solidFill>
                  <a:schemeClr val="tx2"/>
                </a:solidFill>
                <a:effectLst/>
                <a:uLnTx/>
                <a:uFillTx/>
                <a:latin typeface="Lato" panose="020F0502020204030203"/>
                <a:ea typeface="Lato" panose="020F0502020204030203"/>
                <a:cs typeface="Lato" panose="020F0502020204030203"/>
                <a:sym typeface="Arial" panose="020B0604020202020204"/>
              </a:rPr>
              <a:t>chính</a:t>
            </a:r>
            <a:endParaRPr kumimoji="0" lang="en-US" sz="1800" b="1" i="0" u="none" strike="noStrike" kern="0" cap="none" spc="0" normalizeH="0" baseline="0" noProof="0" dirty="0">
              <a:ln>
                <a:noFill/>
              </a:ln>
              <a:solidFill>
                <a:schemeClr val="tx2"/>
              </a:solidFill>
              <a:effectLst/>
              <a:uLnTx/>
              <a:uFillTx/>
              <a:latin typeface="Lato" panose="020F0502020204030203"/>
              <a:ea typeface="Lato" panose="020F0502020204030203"/>
              <a:cs typeface="Lato" panose="020F0502020204030203"/>
              <a:sym typeface="Arial" panose="020B0604020202020204"/>
            </a:endParaRPr>
          </a:p>
        </p:txBody>
      </p:sp>
      <p:pic>
        <p:nvPicPr>
          <p:cNvPr id="21" name="Graphic 20" descr="Line arrow Counter clockwise curv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4707" y="2924622"/>
            <a:ext cx="648968" cy="648968"/>
          </a:xfrm>
          <a:prstGeom prst="rect">
            <a:avLst/>
          </a:prstGeom>
        </p:spPr>
      </p:pic>
      <p:sp>
        <p:nvSpPr>
          <p:cNvPr id="22" name="Google Shape;363;p48"/>
          <p:cNvSpPr txBox="1"/>
          <p:nvPr/>
        </p:nvSpPr>
        <p:spPr>
          <a:xfrm>
            <a:off x="3890929" y="1289778"/>
            <a:ext cx="1439497"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1800" b="1" i="0" u="none" strike="noStrike" kern="0" cap="none" spc="0" normalizeH="0" baseline="0" noProof="0" dirty="0">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rPr>
              <a:t>Quang </a:t>
            </a:r>
            <a:r>
              <a:rPr kumimoji="0" lang="en-US" sz="1800" b="1" i="0" u="none" strike="noStrike" kern="0" cap="none" spc="0" normalizeH="0" baseline="0" noProof="0" dirty="0" err="1">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rPr>
              <a:t>tâm</a:t>
            </a:r>
            <a:endParaRPr kumimoji="0" lang="en-US" sz="1800" b="1" i="0" u="none" strike="noStrike" kern="0" cap="none" spc="0" normalizeH="0" baseline="0" noProof="0" dirty="0">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endParaRPr>
          </a:p>
        </p:txBody>
      </p:sp>
      <p:cxnSp>
        <p:nvCxnSpPr>
          <p:cNvPr id="24" name="Straight Arrow Connector 23"/>
          <p:cNvCxnSpPr>
            <a:stCxn id="22" idx="1"/>
          </p:cNvCxnSpPr>
          <p:nvPr/>
        </p:nvCxnSpPr>
        <p:spPr>
          <a:xfrm flipH="1">
            <a:off x="2613720" y="1541158"/>
            <a:ext cx="1277209" cy="1308025"/>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3"/>
          </p:cNvCxnSpPr>
          <p:nvPr/>
        </p:nvCxnSpPr>
        <p:spPr>
          <a:xfrm>
            <a:off x="5330426" y="1541158"/>
            <a:ext cx="1433249" cy="1383464"/>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sp>
        <p:nvSpPr>
          <p:cNvPr id="28" name="Google Shape;363;p48"/>
          <p:cNvSpPr txBox="1"/>
          <p:nvPr/>
        </p:nvSpPr>
        <p:spPr>
          <a:xfrm>
            <a:off x="3696971" y="4304135"/>
            <a:ext cx="1921270"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1800" b="1" i="0" u="none" strike="noStrike" kern="0" cap="none" spc="0" normalizeH="0" baseline="0" noProof="0" dirty="0" err="1">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rPr>
              <a:t>Tiêu</a:t>
            </a:r>
            <a:r>
              <a:rPr kumimoji="0" lang="en-US" sz="1800" b="1" i="0" u="none" strike="noStrike" kern="0" cap="none" spc="0" normalizeH="0" noProof="0" dirty="0">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noProof="0" dirty="0" err="1">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rPr>
              <a:t>điểm</a:t>
            </a:r>
            <a:r>
              <a:rPr kumimoji="0" lang="en-US" sz="1800" b="1" i="0" u="none" strike="noStrike" kern="0" cap="none" spc="0" normalizeH="0" noProof="0" dirty="0">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noProof="0" dirty="0" err="1">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rPr>
              <a:t>chính</a:t>
            </a:r>
            <a:endParaRPr kumimoji="0" lang="en-US" sz="1800" b="1" i="0" u="none" strike="noStrike" kern="0" cap="none" spc="0" normalizeH="0" baseline="0" noProof="0" dirty="0">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endParaRPr>
          </a:p>
        </p:txBody>
      </p:sp>
      <p:cxnSp>
        <p:nvCxnSpPr>
          <p:cNvPr id="29" name="Straight Arrow Connector 28"/>
          <p:cNvCxnSpPr>
            <a:stCxn id="28" idx="1"/>
          </p:cNvCxnSpPr>
          <p:nvPr/>
        </p:nvCxnSpPr>
        <p:spPr>
          <a:xfrm flipV="1">
            <a:off x="3696971" y="2817955"/>
            <a:ext cx="335029" cy="1737560"/>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8" idx="3"/>
          </p:cNvCxnSpPr>
          <p:nvPr/>
        </p:nvCxnSpPr>
        <p:spPr>
          <a:xfrm flipV="1">
            <a:off x="5618241" y="2924622"/>
            <a:ext cx="618547" cy="1630893"/>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500"/>
                                        <p:tgtEl>
                                          <p:spTgt spid="29"/>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2"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4572000" y="1785864"/>
            <a:ext cx="4339803" cy="2447736"/>
          </a:xfrm>
          <a:prstGeom prst="rect">
            <a:avLst/>
          </a:prstGeom>
        </p:spPr>
        <p:txBody>
          <a:bodyPr spcFirstLastPara="1" wrap="square" lIns="91425" tIns="91425" rIns="91425" bIns="91425" anchor="ctr" anchorCtr="0">
            <a:noAutofit/>
          </a:bodyPr>
          <a:lstStyle/>
          <a:p>
            <a:pPr algn="l">
              <a:buClr>
                <a:srgbClr val="2E2723"/>
              </a:buClr>
            </a:pPr>
            <a:r>
              <a:rPr lang="en-US" sz="4400" dirty="0"/>
              <a:t>III. </a:t>
            </a:r>
            <a:r>
              <a:rPr lang="en-US" sz="4400" dirty="0" err="1"/>
              <a:t>Đường</a:t>
            </a:r>
            <a:r>
              <a:rPr lang="en-US" sz="4400" dirty="0"/>
              <a:t> </a:t>
            </a:r>
            <a:r>
              <a:rPr lang="en-US" sz="4400" dirty="0" err="1"/>
              <a:t>Truyền</a:t>
            </a:r>
            <a:r>
              <a:rPr lang="en-US" sz="4400" dirty="0"/>
              <a:t> </a:t>
            </a:r>
            <a:r>
              <a:rPr lang="en-US" sz="4400" dirty="0" err="1"/>
              <a:t>Của</a:t>
            </a:r>
            <a:r>
              <a:rPr lang="en-US" sz="4400" dirty="0"/>
              <a:t> Tia </a:t>
            </a:r>
            <a:r>
              <a:rPr lang="en-US" sz="4400" dirty="0" err="1"/>
              <a:t>Sáng</a:t>
            </a:r>
            <a:r>
              <a:rPr lang="en-US" sz="4400" dirty="0"/>
              <a:t> Qua </a:t>
            </a:r>
            <a:r>
              <a:rPr lang="en-US" sz="4400" dirty="0" err="1"/>
              <a:t>Thấu</a:t>
            </a:r>
            <a:r>
              <a:rPr lang="en-US" sz="4400" dirty="0"/>
              <a:t> </a:t>
            </a:r>
            <a:r>
              <a:rPr lang="en-US" sz="4400" dirty="0" err="1"/>
              <a:t>Kính</a:t>
            </a:r>
            <a:endParaRPr lang="en-US" sz="4400" dirty="0"/>
          </a:p>
        </p:txBody>
      </p:sp>
      <p:pic>
        <p:nvPicPr>
          <p:cNvPr id="24" name="Picture 23"/>
          <p:cNvPicPr>
            <a:picLocks noChangeAspect="1"/>
          </p:cNvPicPr>
          <p:nvPr/>
        </p:nvPicPr>
        <p:blipFill>
          <a:blip r:embed="rId1"/>
          <a:stretch>
            <a:fillRect/>
          </a:stretch>
        </p:blipFill>
        <p:spPr>
          <a:xfrm>
            <a:off x="263235" y="481445"/>
            <a:ext cx="4662055" cy="4662055"/>
          </a:xfrm>
          <a:prstGeom prst="rect">
            <a:avLst/>
          </a:prstGeom>
        </p:spPr>
      </p:pic>
      <p:grpSp>
        <p:nvGrpSpPr>
          <p:cNvPr id="6" name="Group 5"/>
          <p:cNvGrpSpPr/>
          <p:nvPr/>
        </p:nvGrpSpPr>
        <p:grpSpPr>
          <a:xfrm>
            <a:off x="7406855" y="648327"/>
            <a:ext cx="995545" cy="970656"/>
            <a:chOff x="333639" y="3170462"/>
            <a:chExt cx="1108364" cy="1080655"/>
          </a:xfrm>
        </p:grpSpPr>
        <p:sp>
          <p:nvSpPr>
            <p:cNvPr id="3" name="Rectangle: Rounded Corners 2"/>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4" name="Picture 3"/>
            <p:cNvPicPr>
              <a:picLocks noChangeAspect="1"/>
            </p:cNvPicPr>
            <p:nvPr/>
          </p:nvPicPr>
          <p:blipFill>
            <a:blip r:embed="rId2"/>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cxnSp>
        <p:nvCxnSpPr>
          <p:cNvPr id="22" name="Straight Connector 21"/>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p:cNvSpPr txBox="1"/>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sp>
        <p:nvSpPr>
          <p:cNvPr id="30" name="Rectangle: Rounded Corners 29"/>
          <p:cNvSpPr/>
          <p:nvPr/>
        </p:nvSpPr>
        <p:spPr>
          <a:xfrm>
            <a:off x="1017326" y="733410"/>
            <a:ext cx="2783133"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panose="00000500000000000000"/>
              </a:rPr>
              <a:t>Thí</a:t>
            </a:r>
            <a:r>
              <a:rPr lang="en-US" sz="1800" b="1" dirty="0">
                <a:solidFill>
                  <a:schemeClr val="tx1"/>
                </a:solidFill>
                <a:latin typeface="Barlow" panose="00000500000000000000"/>
              </a:rPr>
              <a:t> </a:t>
            </a:r>
            <a:r>
              <a:rPr lang="en-US" sz="1800" b="1" dirty="0" err="1">
                <a:solidFill>
                  <a:schemeClr val="tx1"/>
                </a:solidFill>
                <a:latin typeface="Barlow" panose="00000500000000000000"/>
              </a:rPr>
              <a:t>nghiệm</a:t>
            </a:r>
            <a:r>
              <a:rPr lang="en-US" sz="1800" b="1" dirty="0">
                <a:solidFill>
                  <a:schemeClr val="tx1"/>
                </a:solidFill>
                <a:latin typeface="Barlow" panose="00000500000000000000"/>
              </a:rPr>
              <a:t> 1 – TK </a:t>
            </a:r>
            <a:r>
              <a:rPr lang="en-US" sz="1800" b="1" dirty="0" err="1">
                <a:solidFill>
                  <a:schemeClr val="tx1"/>
                </a:solidFill>
                <a:latin typeface="Barlow" panose="00000500000000000000"/>
              </a:rPr>
              <a:t>hội</a:t>
            </a:r>
            <a:r>
              <a:rPr lang="en-US" sz="1800" b="1" dirty="0">
                <a:solidFill>
                  <a:schemeClr val="tx1"/>
                </a:solidFill>
                <a:latin typeface="Barlow" panose="00000500000000000000"/>
              </a:rPr>
              <a:t> </a:t>
            </a:r>
            <a:r>
              <a:rPr lang="en-US" sz="1800" b="1" dirty="0" err="1">
                <a:solidFill>
                  <a:schemeClr val="tx1"/>
                </a:solidFill>
                <a:latin typeface="Barlow" panose="00000500000000000000"/>
              </a:rPr>
              <a:t>tụ</a:t>
            </a:r>
            <a:endParaRPr lang="en-US" sz="1800" b="1" dirty="0">
              <a:solidFill>
                <a:schemeClr val="tx1"/>
              </a:solidFill>
              <a:latin typeface="Barlow" panose="00000500000000000000"/>
            </a:endParaRPr>
          </a:p>
        </p:txBody>
      </p:sp>
      <p:sp>
        <p:nvSpPr>
          <p:cNvPr id="31" name="Rectangle: Rounded Corners 30"/>
          <p:cNvSpPr/>
          <p:nvPr/>
        </p:nvSpPr>
        <p:spPr>
          <a:xfrm>
            <a:off x="5240600" y="733409"/>
            <a:ext cx="2886074"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panose="00000500000000000000"/>
              </a:rPr>
              <a:t>Thí</a:t>
            </a:r>
            <a:r>
              <a:rPr lang="en-US" sz="1800" b="1" dirty="0">
                <a:solidFill>
                  <a:schemeClr val="tx1"/>
                </a:solidFill>
                <a:latin typeface="Barlow" panose="00000500000000000000"/>
              </a:rPr>
              <a:t> </a:t>
            </a:r>
            <a:r>
              <a:rPr lang="en-US" sz="1800" b="1" dirty="0" err="1">
                <a:solidFill>
                  <a:schemeClr val="tx1"/>
                </a:solidFill>
                <a:latin typeface="Barlow" panose="00000500000000000000"/>
              </a:rPr>
              <a:t>nghiệm</a:t>
            </a:r>
            <a:r>
              <a:rPr lang="en-US" sz="1800" b="1" dirty="0">
                <a:solidFill>
                  <a:schemeClr val="tx1"/>
                </a:solidFill>
                <a:latin typeface="Barlow" panose="00000500000000000000"/>
              </a:rPr>
              <a:t> 2 – TK </a:t>
            </a:r>
            <a:r>
              <a:rPr lang="en-US" sz="1800" b="1" dirty="0" err="1">
                <a:solidFill>
                  <a:schemeClr val="tx1"/>
                </a:solidFill>
                <a:latin typeface="Barlow" panose="00000500000000000000"/>
              </a:rPr>
              <a:t>phân</a:t>
            </a:r>
            <a:r>
              <a:rPr lang="en-US" sz="1800" b="1" dirty="0">
                <a:solidFill>
                  <a:schemeClr val="tx1"/>
                </a:solidFill>
                <a:latin typeface="Barlow" panose="00000500000000000000"/>
              </a:rPr>
              <a:t> </a:t>
            </a:r>
            <a:r>
              <a:rPr lang="en-US" sz="1800" b="1" dirty="0" err="1">
                <a:solidFill>
                  <a:schemeClr val="tx1"/>
                </a:solidFill>
                <a:latin typeface="Barlow" panose="00000500000000000000"/>
              </a:rPr>
              <a:t>kì</a:t>
            </a:r>
            <a:endParaRPr lang="en-US" sz="1800" b="1" dirty="0">
              <a:solidFill>
                <a:schemeClr val="tx1"/>
              </a:solidFill>
              <a:latin typeface="Barlow" panose="00000500000000000000"/>
            </a:endParaRPr>
          </a:p>
        </p:txBody>
      </p:sp>
      <p:pic>
        <p:nvPicPr>
          <p:cNvPr id="513" name="Picture 512"/>
          <p:cNvPicPr>
            <a:picLocks noChangeAspect="1"/>
          </p:cNvPicPr>
          <p:nvPr/>
        </p:nvPicPr>
        <p:blipFill>
          <a:blip r:embed="rId1"/>
          <a:stretch>
            <a:fillRect/>
          </a:stretch>
        </p:blipFill>
        <p:spPr>
          <a:xfrm>
            <a:off x="791869" y="1291255"/>
            <a:ext cx="3482175" cy="1846939"/>
          </a:xfrm>
          <a:prstGeom prst="rect">
            <a:avLst/>
          </a:prstGeom>
        </p:spPr>
      </p:pic>
      <p:sp>
        <p:nvSpPr>
          <p:cNvPr id="534" name="Google Shape;363;p48"/>
          <p:cNvSpPr txBox="1"/>
          <p:nvPr/>
        </p:nvSpPr>
        <p:spPr>
          <a:xfrm>
            <a:off x="432042" y="3299253"/>
            <a:ext cx="7703528" cy="5032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b="1" dirty="0" err="1"/>
              <a:t>Bước</a:t>
            </a:r>
            <a:r>
              <a:rPr lang="en-US" b="1" dirty="0"/>
              <a:t> 1: </a:t>
            </a:r>
            <a:r>
              <a:rPr lang="en-US" dirty="0" err="1"/>
              <a:t>Vẽ</a:t>
            </a:r>
            <a:r>
              <a:rPr lang="en-US" dirty="0"/>
              <a:t> </a:t>
            </a:r>
            <a:r>
              <a:rPr lang="en-US" dirty="0" err="1"/>
              <a:t>đường</a:t>
            </a:r>
            <a:r>
              <a:rPr lang="en-US" dirty="0"/>
              <a:t> </a:t>
            </a:r>
            <a:r>
              <a:rPr lang="en-US" dirty="0" err="1"/>
              <a:t>thẳng</a:t>
            </a:r>
            <a:r>
              <a:rPr lang="en-US" dirty="0"/>
              <a:t> </a:t>
            </a:r>
            <a:r>
              <a:rPr lang="en-US" dirty="0" err="1"/>
              <a:t>lên</a:t>
            </a:r>
            <a:r>
              <a:rPr lang="en-US" dirty="0"/>
              <a:t> </a:t>
            </a:r>
            <a:r>
              <a:rPr lang="en-US" dirty="0" err="1"/>
              <a:t>giấy</a:t>
            </a:r>
            <a:r>
              <a:rPr lang="en-US" dirty="0"/>
              <a:t>, </a:t>
            </a:r>
            <a:r>
              <a:rPr lang="en-US" dirty="0" err="1"/>
              <a:t>đánh</a:t>
            </a:r>
            <a:r>
              <a:rPr lang="en-US" dirty="0"/>
              <a:t> </a:t>
            </a:r>
            <a:r>
              <a:rPr lang="en-US" dirty="0" err="1"/>
              <a:t>dấu</a:t>
            </a:r>
            <a:r>
              <a:rPr lang="en-US" dirty="0"/>
              <a:t> </a:t>
            </a:r>
            <a:r>
              <a:rPr lang="en-US" dirty="0" err="1"/>
              <a:t>điểm</a:t>
            </a:r>
            <a:r>
              <a:rPr lang="en-US" dirty="0"/>
              <a:t> O</a:t>
            </a:r>
            <a:endParaRPr lang="en-US" dirty="0"/>
          </a:p>
        </p:txBody>
      </p:sp>
      <p:sp>
        <p:nvSpPr>
          <p:cNvPr id="535" name="Google Shape;363;p48"/>
          <p:cNvSpPr txBox="1"/>
          <p:nvPr/>
        </p:nvSpPr>
        <p:spPr>
          <a:xfrm>
            <a:off x="427888" y="3846398"/>
            <a:ext cx="8001737" cy="78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b="1" dirty="0" err="1"/>
              <a:t>Bước</a:t>
            </a:r>
            <a:r>
              <a:rPr lang="en-US" b="1" dirty="0"/>
              <a:t> 2: </a:t>
            </a:r>
            <a:r>
              <a:rPr lang="vi-VN" dirty="0"/>
              <a:t>Đặt thấu kính hội tụ lên tờ giấy sao cho đường thẳng này trùng với trục chính </a:t>
            </a:r>
            <a:r>
              <a:rPr lang="vi-VN" dirty="0">
                <a:latin typeface="#9Slide03 Arima Madurai Black" panose="00000A00000000000000" pitchFamily="2" charset="-93"/>
                <a:cs typeface="#9Slide03 Arima Madurai Black" panose="00000A00000000000000" pitchFamily="2" charset="-93"/>
              </a:rPr>
              <a:t>△</a:t>
            </a:r>
            <a:r>
              <a:rPr lang="vi-VN" dirty="0"/>
              <a:t> và điểm </a:t>
            </a:r>
            <a:r>
              <a:rPr lang="en-US" dirty="0"/>
              <a:t>O</a:t>
            </a:r>
            <a:r>
              <a:rPr lang="vi-VN" dirty="0"/>
              <a:t> trùng với quang tâm</a:t>
            </a:r>
            <a:endParaRPr lang="en-US" dirty="0"/>
          </a:p>
        </p:txBody>
      </p:sp>
      <p:grpSp>
        <p:nvGrpSpPr>
          <p:cNvPr id="539" name="Group 538"/>
          <p:cNvGrpSpPr/>
          <p:nvPr/>
        </p:nvGrpSpPr>
        <p:grpSpPr>
          <a:xfrm>
            <a:off x="4866881" y="1291253"/>
            <a:ext cx="3482175" cy="1846939"/>
            <a:chOff x="5080368" y="1291255"/>
            <a:chExt cx="3055201" cy="1620473"/>
          </a:xfrm>
        </p:grpSpPr>
        <p:pic>
          <p:nvPicPr>
            <p:cNvPr id="533" name="Picture 532"/>
            <p:cNvPicPr>
              <a:picLocks noChangeAspect="1"/>
            </p:cNvPicPr>
            <p:nvPr/>
          </p:nvPicPr>
          <p:blipFill>
            <a:blip r:embed="rId1"/>
            <a:stretch>
              <a:fillRect/>
            </a:stretch>
          </p:blipFill>
          <p:spPr>
            <a:xfrm>
              <a:off x="5080368" y="1291255"/>
              <a:ext cx="3055201" cy="1620473"/>
            </a:xfrm>
            <a:prstGeom prst="rect">
              <a:avLst/>
            </a:prstGeom>
          </p:spPr>
        </p:pic>
        <p:pic>
          <p:nvPicPr>
            <p:cNvPr id="537" name="Picture 536"/>
            <p:cNvPicPr>
              <a:picLocks noChangeAspect="1"/>
            </p:cNvPicPr>
            <p:nvPr/>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Lst>
            </a:blip>
            <a:srcRect l="26016" t="30464" r="69345" b="28893"/>
            <a:stretch>
              <a:fillRect/>
            </a:stretch>
          </p:blipFill>
          <p:spPr>
            <a:xfrm>
              <a:off x="6744845" y="1678780"/>
              <a:ext cx="341755" cy="807245"/>
            </a:xfrm>
            <a:prstGeom prst="rect">
              <a:avLst/>
            </a:prstGeom>
          </p:spPr>
        </p:pic>
      </p:grpSp>
      <p:grpSp>
        <p:nvGrpSpPr>
          <p:cNvPr id="2" name="Group 1"/>
          <p:cNvGrpSpPr/>
          <p:nvPr/>
        </p:nvGrpSpPr>
        <p:grpSpPr>
          <a:xfrm>
            <a:off x="127127" y="158988"/>
            <a:ext cx="388800" cy="379080"/>
            <a:chOff x="333639" y="3170462"/>
            <a:chExt cx="1108364" cy="1080655"/>
          </a:xfrm>
        </p:grpSpPr>
        <p:sp>
          <p:nvSpPr>
            <p:cNvPr id="3" name="Rectangle: Rounded Corners 2"/>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4" name="Picture 3"/>
            <p:cNvPicPr>
              <a:picLocks noChangeAspect="1"/>
            </p:cNvPicPr>
            <p:nvPr/>
          </p:nvPicPr>
          <p:blipFill>
            <a:blip r:embed="rId4"/>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ppt_x</p:attrName>
                                        </p:attrNameLst>
                                      </p:cBhvr>
                                      <p:tavLst>
                                        <p:tav tm="0">
                                          <p:val>
                                            <p:strVal val="#ppt_x"/>
                                          </p:val>
                                        </p:tav>
                                        <p:tav tm="100000">
                                          <p:val>
                                            <p:strVal val="#ppt_x"/>
                                          </p:val>
                                        </p:tav>
                                      </p:tavLst>
                                    </p:anim>
                                    <p:anim calcmode="lin" valueType="num">
                                      <p:cBhvr>
                                        <p:cTn id="13" dur="5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anim calcmode="lin" valueType="num">
                                      <p:cBhvr>
                                        <p:cTn id="17" dur="500" fill="hold"/>
                                        <p:tgtEl>
                                          <p:spTgt spid="31"/>
                                        </p:tgtEl>
                                        <p:attrNameLst>
                                          <p:attrName>ppt_x</p:attrName>
                                        </p:attrNameLst>
                                      </p:cBhvr>
                                      <p:tavLst>
                                        <p:tav tm="0">
                                          <p:val>
                                            <p:strVal val="#ppt_x"/>
                                          </p:val>
                                        </p:tav>
                                        <p:tav tm="100000">
                                          <p:val>
                                            <p:strVal val="#ppt_x"/>
                                          </p:val>
                                        </p:tav>
                                      </p:tavLst>
                                    </p:anim>
                                    <p:anim calcmode="lin" valueType="num">
                                      <p:cBhvr>
                                        <p:cTn id="18" dur="5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513"/>
                                        </p:tgtEl>
                                        <p:attrNameLst>
                                          <p:attrName>style.visibility</p:attrName>
                                        </p:attrNameLst>
                                      </p:cBhvr>
                                      <p:to>
                                        <p:strVal val="visible"/>
                                      </p:to>
                                    </p:set>
                                    <p:animEffect transition="in" filter="randombar(horizontal)">
                                      <p:cBhvr>
                                        <p:cTn id="22" dur="500"/>
                                        <p:tgtEl>
                                          <p:spTgt spid="513"/>
                                        </p:tgtEl>
                                      </p:cBhvr>
                                    </p:animEffect>
                                  </p:childTnLst>
                                </p:cTn>
                              </p:par>
                              <p:par>
                                <p:cTn id="23" presetID="14" presetClass="entr" presetSubtype="10" fill="hold" nodeType="withEffect">
                                  <p:stCondLst>
                                    <p:cond delay="0"/>
                                  </p:stCondLst>
                                  <p:childTnLst>
                                    <p:set>
                                      <p:cBhvr>
                                        <p:cTn id="24" dur="1" fill="hold">
                                          <p:stCondLst>
                                            <p:cond delay="0"/>
                                          </p:stCondLst>
                                        </p:cTn>
                                        <p:tgtEl>
                                          <p:spTgt spid="539"/>
                                        </p:tgtEl>
                                        <p:attrNameLst>
                                          <p:attrName>style.visibility</p:attrName>
                                        </p:attrNameLst>
                                      </p:cBhvr>
                                      <p:to>
                                        <p:strVal val="visible"/>
                                      </p:to>
                                    </p:set>
                                    <p:animEffect transition="in" filter="randombar(horizontal)">
                                      <p:cBhvr>
                                        <p:cTn id="25" dur="500"/>
                                        <p:tgtEl>
                                          <p:spTgt spid="5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34"/>
                                        </p:tgtEl>
                                        <p:attrNameLst>
                                          <p:attrName>style.visibility</p:attrName>
                                        </p:attrNameLst>
                                      </p:cBhvr>
                                      <p:to>
                                        <p:strVal val="visible"/>
                                      </p:to>
                                    </p:set>
                                    <p:animEffect transition="in" filter="wipe(left)">
                                      <p:cBhvr>
                                        <p:cTn id="30" dur="500"/>
                                        <p:tgtEl>
                                          <p:spTgt spid="5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35"/>
                                        </p:tgtEl>
                                        <p:attrNameLst>
                                          <p:attrName>style.visibility</p:attrName>
                                        </p:attrNameLst>
                                      </p:cBhvr>
                                      <p:to>
                                        <p:strVal val="visible"/>
                                      </p:to>
                                    </p:set>
                                    <p:animEffect transition="in" filter="wipe(left)">
                                      <p:cBhvr>
                                        <p:cTn id="35"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34" grpId="0"/>
      <p:bldP spid="5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56;p47"/>
          <p:cNvSpPr txBox="1"/>
          <p:nvPr/>
        </p:nvSpPr>
        <p:spPr>
          <a:xfrm>
            <a:off x="5364187" y="1589649"/>
            <a:ext cx="3619792" cy="2907243"/>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nSpc>
                <a:spcPct val="120000"/>
              </a:lnSpc>
            </a:pPr>
            <a:r>
              <a:rPr lang="vi-VN" sz="2400" dirty="0">
                <a:solidFill>
                  <a:srgbClr val="002060"/>
                </a:solidFill>
              </a:rPr>
              <a:t>Thấu kính có trong các dụng cụ quen thuộc như ống nhòm, kính lúp, kính hiển vi hay trong chính mắt của chúng ta.Ánh sáng truyền qua thấu kính có thể tạo thành ảnh của các vật như thế nào</a:t>
            </a:r>
            <a:r>
              <a:rPr lang="en-US" sz="2400" dirty="0">
                <a:solidFill>
                  <a:srgbClr val="002060"/>
                </a:solidFill>
              </a:rPr>
              <a:t>?</a:t>
            </a:r>
            <a:endParaRPr lang="en-US" sz="2400" dirty="0">
              <a:solidFill>
                <a:srgbClr val="002060"/>
              </a:solidFill>
            </a:endParaRPr>
          </a:p>
        </p:txBody>
      </p:sp>
      <p:pic>
        <p:nvPicPr>
          <p:cNvPr id="4" name="Picture 3"/>
          <p:cNvPicPr>
            <a:picLocks noChangeAspect="1"/>
          </p:cNvPicPr>
          <p:nvPr/>
        </p:nvPicPr>
        <p:blipFill>
          <a:blip r:embed="rId1"/>
          <a:stretch>
            <a:fillRect/>
          </a:stretch>
        </p:blipFill>
        <p:spPr>
          <a:xfrm>
            <a:off x="220687" y="260252"/>
            <a:ext cx="51435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cxnSp>
        <p:nvCxnSpPr>
          <p:cNvPr id="8" name="Straight Connector 7"/>
          <p:cNvCxnSpPr/>
          <p:nvPr/>
        </p:nvCxnSpPr>
        <p:spPr>
          <a:xfrm>
            <a:off x="55860" y="384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9" name="Google Shape;363;p48"/>
          <p:cNvSpPr txBox="1"/>
          <p:nvPr/>
        </p:nvSpPr>
        <p:spPr>
          <a:xfrm>
            <a:off x="269804" y="1117813"/>
            <a:ext cx="7703528" cy="5032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b="1" dirty="0" err="1"/>
              <a:t>Bước</a:t>
            </a:r>
            <a:r>
              <a:rPr lang="en-US" b="1" dirty="0"/>
              <a:t> 3: </a:t>
            </a:r>
            <a:r>
              <a:rPr lang="en-US" dirty="0" err="1"/>
              <a:t>Chiếu</a:t>
            </a:r>
            <a:r>
              <a:rPr lang="en-US" dirty="0"/>
              <a:t> </a:t>
            </a:r>
            <a:r>
              <a:rPr lang="en-US" dirty="0" err="1"/>
              <a:t>tia</a:t>
            </a:r>
            <a:r>
              <a:rPr lang="en-US" dirty="0"/>
              <a:t> </a:t>
            </a:r>
            <a:r>
              <a:rPr lang="en-US" dirty="0" err="1"/>
              <a:t>tới</a:t>
            </a:r>
            <a:r>
              <a:rPr lang="en-US" dirty="0"/>
              <a:t> </a:t>
            </a:r>
            <a:r>
              <a:rPr lang="en-US" dirty="0" err="1"/>
              <a:t>theo</a:t>
            </a:r>
            <a:r>
              <a:rPr lang="en-US" dirty="0"/>
              <a:t> </a:t>
            </a:r>
            <a:r>
              <a:rPr lang="en-US" dirty="0" err="1"/>
              <a:t>phương</a:t>
            </a:r>
            <a:r>
              <a:rPr lang="en-US" dirty="0"/>
              <a:t> </a:t>
            </a:r>
            <a:r>
              <a:rPr lang="en-US" dirty="0" err="1"/>
              <a:t>xiên</a:t>
            </a:r>
            <a:r>
              <a:rPr lang="en-US" dirty="0"/>
              <a:t> </a:t>
            </a:r>
            <a:r>
              <a:rPr lang="en-US" dirty="0" err="1"/>
              <a:t>khác</a:t>
            </a:r>
            <a:r>
              <a:rPr lang="en-US" dirty="0"/>
              <a:t> </a:t>
            </a:r>
            <a:r>
              <a:rPr lang="en-US" dirty="0" err="1"/>
              <a:t>nhau</a:t>
            </a:r>
            <a:r>
              <a:rPr lang="en-US" dirty="0"/>
              <a:t> qua </a:t>
            </a:r>
            <a:r>
              <a:rPr lang="en-US" dirty="0" err="1"/>
              <a:t>quang</a:t>
            </a:r>
            <a:r>
              <a:rPr lang="en-US" dirty="0"/>
              <a:t> </a:t>
            </a:r>
            <a:r>
              <a:rPr lang="en-US" dirty="0" err="1"/>
              <a:t>tâm</a:t>
            </a:r>
            <a:r>
              <a:rPr lang="en-US" dirty="0"/>
              <a:t> </a:t>
            </a:r>
            <a:endParaRPr lang="en-US" dirty="0"/>
          </a:p>
        </p:txBody>
      </p:sp>
      <p:sp>
        <p:nvSpPr>
          <p:cNvPr id="20" name="Google Shape;363;p48"/>
          <p:cNvSpPr txBox="1"/>
          <p:nvPr/>
        </p:nvSpPr>
        <p:spPr>
          <a:xfrm>
            <a:off x="427888" y="3522407"/>
            <a:ext cx="8001737" cy="78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b="1" dirty="0" err="1"/>
              <a:t>Bước</a:t>
            </a:r>
            <a:r>
              <a:rPr lang="en-US" b="1" dirty="0"/>
              <a:t> 4: </a:t>
            </a:r>
            <a:r>
              <a:rPr lang="en-US" dirty="0" err="1"/>
              <a:t>Chiếu</a:t>
            </a:r>
            <a:r>
              <a:rPr lang="en-US" dirty="0"/>
              <a:t> </a:t>
            </a:r>
            <a:r>
              <a:rPr lang="en-US" dirty="0" err="1"/>
              <a:t>các</a:t>
            </a:r>
            <a:r>
              <a:rPr lang="en-US" dirty="0"/>
              <a:t> </a:t>
            </a:r>
            <a:r>
              <a:rPr lang="en-US" dirty="0" err="1"/>
              <a:t>tia</a:t>
            </a:r>
            <a:r>
              <a:rPr lang="en-US" dirty="0"/>
              <a:t> </a:t>
            </a:r>
            <a:r>
              <a:rPr lang="en-US" dirty="0" err="1"/>
              <a:t>sáng</a:t>
            </a:r>
            <a:r>
              <a:rPr lang="en-US" dirty="0"/>
              <a:t> // </a:t>
            </a:r>
            <a:r>
              <a:rPr lang="en-US" dirty="0" err="1"/>
              <a:t>trục</a:t>
            </a:r>
            <a:r>
              <a:rPr lang="en-US" dirty="0"/>
              <a:t> </a:t>
            </a:r>
            <a:r>
              <a:rPr lang="en-US" dirty="0" err="1"/>
              <a:t>chính</a:t>
            </a:r>
            <a:r>
              <a:rPr lang="en-US" dirty="0"/>
              <a:t>. Quan </a:t>
            </a:r>
            <a:r>
              <a:rPr lang="en-US" dirty="0" err="1"/>
              <a:t>sát</a:t>
            </a:r>
            <a:r>
              <a:rPr lang="en-US" dirty="0"/>
              <a:t> </a:t>
            </a:r>
            <a:r>
              <a:rPr lang="en-US" dirty="0" err="1"/>
              <a:t>tia</a:t>
            </a:r>
            <a:r>
              <a:rPr lang="en-US" dirty="0"/>
              <a:t> </a:t>
            </a:r>
            <a:r>
              <a:rPr lang="en-US" dirty="0" err="1"/>
              <a:t>ló</a:t>
            </a:r>
            <a:r>
              <a:rPr lang="en-US" dirty="0"/>
              <a:t> </a:t>
            </a:r>
            <a:r>
              <a:rPr lang="en-US" dirty="0" err="1"/>
              <a:t>mỗi</a:t>
            </a:r>
            <a:r>
              <a:rPr lang="en-US" dirty="0"/>
              <a:t> </a:t>
            </a:r>
            <a:r>
              <a:rPr lang="en-US" dirty="0" err="1"/>
              <a:t>trường</a:t>
            </a:r>
            <a:r>
              <a:rPr lang="en-US" dirty="0"/>
              <a:t> </a:t>
            </a:r>
            <a:r>
              <a:rPr lang="en-US" dirty="0" err="1"/>
              <a:t>hợp</a:t>
            </a:r>
            <a:endParaRPr lang="en-US" dirty="0"/>
          </a:p>
        </p:txBody>
      </p:sp>
      <p:pic>
        <p:nvPicPr>
          <p:cNvPr id="25" name="Picture 24"/>
          <p:cNvPicPr>
            <a:picLocks noChangeAspect="1"/>
          </p:cNvPicPr>
          <p:nvPr/>
        </p:nvPicPr>
        <p:blipFill rotWithShape="1">
          <a:blip r:embed="rId1"/>
          <a:srcRect r="50765"/>
          <a:stretch>
            <a:fillRect/>
          </a:stretch>
        </p:blipFill>
        <p:spPr>
          <a:xfrm>
            <a:off x="987302" y="1621094"/>
            <a:ext cx="2960070" cy="1610505"/>
          </a:xfrm>
          <a:prstGeom prst="rect">
            <a:avLst/>
          </a:prstGeom>
        </p:spPr>
      </p:pic>
      <p:pic>
        <p:nvPicPr>
          <p:cNvPr id="27" name="Picture 26"/>
          <p:cNvPicPr>
            <a:picLocks noChangeAspect="1"/>
          </p:cNvPicPr>
          <p:nvPr/>
        </p:nvPicPr>
        <p:blipFill rotWithShape="1">
          <a:blip r:embed="rId2"/>
          <a:srcRect r="50765"/>
          <a:stretch>
            <a:fillRect/>
          </a:stretch>
        </p:blipFill>
        <p:spPr>
          <a:xfrm>
            <a:off x="5260101" y="1610450"/>
            <a:ext cx="2960070" cy="1621149"/>
          </a:xfrm>
          <a:prstGeom prst="rect">
            <a:avLst/>
          </a:prstGeom>
        </p:spPr>
      </p:pic>
      <p:sp>
        <p:nvSpPr>
          <p:cNvPr id="28" name="Rectangle: Rounded Corners 27"/>
          <p:cNvSpPr/>
          <p:nvPr/>
        </p:nvSpPr>
        <p:spPr>
          <a:xfrm>
            <a:off x="1017326" y="733410"/>
            <a:ext cx="2783133"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panose="00000500000000000000"/>
              </a:rPr>
              <a:t>Thí</a:t>
            </a:r>
            <a:r>
              <a:rPr lang="en-US" sz="1800" b="1" dirty="0">
                <a:solidFill>
                  <a:schemeClr val="tx1"/>
                </a:solidFill>
                <a:latin typeface="Barlow" panose="00000500000000000000"/>
              </a:rPr>
              <a:t> </a:t>
            </a:r>
            <a:r>
              <a:rPr lang="en-US" sz="1800" b="1" dirty="0" err="1">
                <a:solidFill>
                  <a:schemeClr val="tx1"/>
                </a:solidFill>
                <a:latin typeface="Barlow" panose="00000500000000000000"/>
              </a:rPr>
              <a:t>nghiệm</a:t>
            </a:r>
            <a:r>
              <a:rPr lang="en-US" sz="1800" b="1" dirty="0">
                <a:solidFill>
                  <a:schemeClr val="tx1"/>
                </a:solidFill>
                <a:latin typeface="Barlow" panose="00000500000000000000"/>
              </a:rPr>
              <a:t> 1 – TK </a:t>
            </a:r>
            <a:r>
              <a:rPr lang="en-US" sz="1800" b="1" dirty="0" err="1">
                <a:solidFill>
                  <a:schemeClr val="tx1"/>
                </a:solidFill>
                <a:latin typeface="Barlow" panose="00000500000000000000"/>
              </a:rPr>
              <a:t>hội</a:t>
            </a:r>
            <a:r>
              <a:rPr lang="en-US" sz="1800" b="1" dirty="0">
                <a:solidFill>
                  <a:schemeClr val="tx1"/>
                </a:solidFill>
                <a:latin typeface="Barlow" panose="00000500000000000000"/>
              </a:rPr>
              <a:t> </a:t>
            </a:r>
            <a:r>
              <a:rPr lang="en-US" sz="1800" b="1" dirty="0" err="1">
                <a:solidFill>
                  <a:schemeClr val="tx1"/>
                </a:solidFill>
                <a:latin typeface="Barlow" panose="00000500000000000000"/>
              </a:rPr>
              <a:t>tụ</a:t>
            </a:r>
            <a:endParaRPr lang="en-US" sz="1800" b="1" dirty="0">
              <a:solidFill>
                <a:schemeClr val="tx1"/>
              </a:solidFill>
              <a:latin typeface="Barlow" panose="00000500000000000000"/>
            </a:endParaRPr>
          </a:p>
        </p:txBody>
      </p:sp>
      <p:sp>
        <p:nvSpPr>
          <p:cNvPr id="29" name="Rectangle: Rounded Corners 28"/>
          <p:cNvSpPr/>
          <p:nvPr/>
        </p:nvSpPr>
        <p:spPr>
          <a:xfrm>
            <a:off x="5240600" y="733409"/>
            <a:ext cx="2886074"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panose="00000500000000000000"/>
              </a:rPr>
              <a:t>Thí</a:t>
            </a:r>
            <a:r>
              <a:rPr lang="en-US" sz="1800" b="1" dirty="0">
                <a:solidFill>
                  <a:schemeClr val="tx1"/>
                </a:solidFill>
                <a:latin typeface="Barlow" panose="00000500000000000000"/>
              </a:rPr>
              <a:t> </a:t>
            </a:r>
            <a:r>
              <a:rPr lang="en-US" sz="1800" b="1" dirty="0" err="1">
                <a:solidFill>
                  <a:schemeClr val="tx1"/>
                </a:solidFill>
                <a:latin typeface="Barlow" panose="00000500000000000000"/>
              </a:rPr>
              <a:t>nghiệm</a:t>
            </a:r>
            <a:r>
              <a:rPr lang="en-US" sz="1800" b="1" dirty="0">
                <a:solidFill>
                  <a:schemeClr val="tx1"/>
                </a:solidFill>
                <a:latin typeface="Barlow" panose="00000500000000000000"/>
              </a:rPr>
              <a:t> 2 – TK </a:t>
            </a:r>
            <a:r>
              <a:rPr lang="en-US" sz="1800" b="1" dirty="0" err="1">
                <a:solidFill>
                  <a:schemeClr val="tx1"/>
                </a:solidFill>
                <a:latin typeface="Barlow" panose="00000500000000000000"/>
              </a:rPr>
              <a:t>phân</a:t>
            </a:r>
            <a:r>
              <a:rPr lang="en-US" sz="1800" b="1" dirty="0">
                <a:solidFill>
                  <a:schemeClr val="tx1"/>
                </a:solidFill>
                <a:latin typeface="Barlow" panose="00000500000000000000"/>
              </a:rPr>
              <a:t> </a:t>
            </a:r>
            <a:r>
              <a:rPr lang="en-US" sz="1800" b="1" dirty="0" err="1">
                <a:solidFill>
                  <a:schemeClr val="tx1"/>
                </a:solidFill>
                <a:latin typeface="Barlow" panose="00000500000000000000"/>
              </a:rPr>
              <a:t>kì</a:t>
            </a:r>
            <a:endParaRPr lang="en-US" sz="1800" b="1" dirty="0">
              <a:solidFill>
                <a:schemeClr val="tx1"/>
              </a:solidFill>
              <a:latin typeface="Barlow" panose="00000500000000000000"/>
            </a:endParaRPr>
          </a:p>
        </p:txBody>
      </p:sp>
      <p:sp>
        <p:nvSpPr>
          <p:cNvPr id="2" name="Google Shape;356;p47"/>
          <p:cNvSpPr txBox="1"/>
          <p:nvPr/>
        </p:nvSpPr>
        <p:spPr>
          <a:xfrm>
            <a:off x="269804" y="228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3" name="Group 2"/>
          <p:cNvGrpSpPr/>
          <p:nvPr/>
        </p:nvGrpSpPr>
        <p:grpSpPr>
          <a:xfrm>
            <a:off x="127127" y="194988"/>
            <a:ext cx="388800" cy="379080"/>
            <a:chOff x="333639" y="3170462"/>
            <a:chExt cx="1108364" cy="1080655"/>
          </a:xfrm>
        </p:grpSpPr>
        <p:sp>
          <p:nvSpPr>
            <p:cNvPr id="4" name="Rectangle: Rounded Corners 3"/>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5" name="Picture 4"/>
            <p:cNvPicPr>
              <a:picLocks noChangeAspect="1"/>
            </p:cNvPicPr>
            <p:nvPr/>
          </p:nvPicPr>
          <p:blipFill>
            <a:blip r:embed="rId3"/>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par>
                                <p:cTn id="12" presetID="14" presetClass="entr" presetSubtype="1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randombar(horizont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5358653" y="1311088"/>
            <a:ext cx="3785347" cy="3785347"/>
          </a:xfrm>
          <a:prstGeom prst="rect">
            <a:avLst/>
          </a:prstGeom>
        </p:spPr>
      </p:pic>
      <p:sp>
        <p:nvSpPr>
          <p:cNvPr id="12" name="Google Shape;363;p48"/>
          <p:cNvSpPr txBox="1"/>
          <p:nvPr/>
        </p:nvSpPr>
        <p:spPr>
          <a:xfrm>
            <a:off x="435088" y="1311087"/>
            <a:ext cx="5412792" cy="31385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en-US" sz="2000" b="1" dirty="0" err="1"/>
              <a:t>Tiến</a:t>
            </a:r>
            <a:r>
              <a:rPr lang="en-US" sz="2000" b="1" dirty="0"/>
              <a:t> </a:t>
            </a:r>
            <a:r>
              <a:rPr lang="en-US" sz="2000" b="1" dirty="0" err="1"/>
              <a:t>hành</a:t>
            </a:r>
            <a:r>
              <a:rPr lang="en-US" sz="2000" b="1" dirty="0"/>
              <a:t> </a:t>
            </a:r>
            <a:r>
              <a:rPr lang="en-US" sz="2000" b="1" dirty="0" err="1"/>
              <a:t>thí</a:t>
            </a:r>
            <a:r>
              <a:rPr lang="en-US" sz="2000" b="1" dirty="0"/>
              <a:t> </a:t>
            </a:r>
            <a:r>
              <a:rPr lang="en-US" sz="2000" b="1" dirty="0" err="1"/>
              <a:t>nghiệm</a:t>
            </a:r>
            <a:r>
              <a:rPr lang="en-US" sz="2000" b="1" dirty="0"/>
              <a:t> </a:t>
            </a:r>
            <a:r>
              <a:rPr lang="en-US" sz="2000" b="1" dirty="0" err="1"/>
              <a:t>và</a:t>
            </a:r>
            <a:r>
              <a:rPr lang="en-US" sz="2000" b="1" dirty="0"/>
              <a:t> </a:t>
            </a:r>
            <a:r>
              <a:rPr lang="en-US" sz="2000" b="1" dirty="0" err="1"/>
              <a:t>trả</a:t>
            </a:r>
            <a:r>
              <a:rPr lang="en-US" sz="2000" b="1" dirty="0"/>
              <a:t> </a:t>
            </a:r>
            <a:r>
              <a:rPr lang="en-US" sz="2000" b="1" dirty="0" err="1"/>
              <a:t>lời</a:t>
            </a:r>
            <a:r>
              <a:rPr lang="en-US" sz="2000" b="1" dirty="0"/>
              <a:t> </a:t>
            </a:r>
            <a:r>
              <a:rPr lang="en-US" sz="2000" b="1" dirty="0" err="1"/>
              <a:t>câu</a:t>
            </a:r>
            <a:r>
              <a:rPr lang="en-US" sz="2000" b="1" dirty="0"/>
              <a:t> </a:t>
            </a:r>
            <a:r>
              <a:rPr lang="en-US" sz="2000" b="1" dirty="0" err="1"/>
              <a:t>hỏi</a:t>
            </a:r>
            <a:r>
              <a:rPr lang="en-US" sz="2000" b="1" dirty="0"/>
              <a:t>:</a:t>
            </a:r>
            <a:endParaRPr lang="en-US" sz="2000" b="1" dirty="0"/>
          </a:p>
          <a:p>
            <a:pPr>
              <a:lnSpc>
                <a:spcPct val="150000"/>
              </a:lnSpc>
            </a:pPr>
            <a:r>
              <a:rPr lang="en-US" sz="2000" b="1" dirty="0" err="1"/>
              <a:t>Câu</a:t>
            </a:r>
            <a:r>
              <a:rPr lang="en-US" sz="2000" b="1" dirty="0"/>
              <a:t> 1. </a:t>
            </a:r>
            <a:r>
              <a:rPr lang="vi-VN" sz="2000" dirty="0"/>
              <a:t>Biểu diễn đường đi của tia sáng qua thấu kính bằng hình vẽ</a:t>
            </a:r>
            <a:r>
              <a:rPr lang="en-US" sz="2000" dirty="0"/>
              <a:t> </a:t>
            </a:r>
            <a:endParaRPr lang="en-US" sz="2000" dirty="0"/>
          </a:p>
          <a:p>
            <a:pPr>
              <a:lnSpc>
                <a:spcPct val="150000"/>
              </a:lnSpc>
            </a:pPr>
            <a:r>
              <a:rPr lang="en-US" sz="2000" b="1" dirty="0" err="1"/>
              <a:t>Câu</a:t>
            </a:r>
            <a:r>
              <a:rPr lang="en-US" sz="2000" b="1" dirty="0"/>
              <a:t> 2. </a:t>
            </a:r>
            <a:r>
              <a:rPr lang="vi-VN" sz="2000" dirty="0"/>
              <a:t>Đường đi của các tia sáng tới quang tâm và tia sáng song song với trục chính của thấu kính có đặc điểm gì</a:t>
            </a:r>
            <a:r>
              <a:rPr lang="en-US" sz="2000" dirty="0"/>
              <a:t>?</a:t>
            </a:r>
            <a:endParaRPr lang="en-US" sz="2000" dirty="0"/>
          </a:p>
        </p:txBody>
      </p:sp>
      <p:cxnSp>
        <p:nvCxnSpPr>
          <p:cNvPr id="2" name="Straight Connector 1"/>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Google Shape;356;p47"/>
          <p:cNvSpPr txBox="1"/>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4" name="Group 13"/>
          <p:cNvGrpSpPr/>
          <p:nvPr/>
        </p:nvGrpSpPr>
        <p:grpSpPr>
          <a:xfrm>
            <a:off x="127127" y="158988"/>
            <a:ext cx="388800" cy="379080"/>
            <a:chOff x="333639" y="3170462"/>
            <a:chExt cx="1108364" cy="1080655"/>
          </a:xfrm>
        </p:grpSpPr>
        <p:sp>
          <p:nvSpPr>
            <p:cNvPr id="15" name="Rectangle: Rounded Corners 14"/>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6" name="Picture 15"/>
            <p:cNvPicPr>
              <a:picLocks noChangeAspect="1"/>
            </p:cNvPicPr>
            <p:nvPr/>
          </p:nvPicPr>
          <p:blipFill>
            <a:blip r:embed="rId2"/>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7" name="Google Shape;387;p50"/>
          <p:cNvSpPr/>
          <p:nvPr/>
        </p:nvSpPr>
        <p:spPr>
          <a:xfrm>
            <a:off x="2613720" y="3795047"/>
            <a:ext cx="378275" cy="378229"/>
          </a:xfrm>
          <a:custGeom>
            <a:avLst/>
            <a:gdLst/>
            <a:ahLst/>
            <a:cxnLst/>
            <a:rect l="l" t="t" r="r" b="b"/>
            <a:pathLst>
              <a:path w="417" h="417" extrusionOk="0">
                <a:moveTo>
                  <a:pt x="0" y="209"/>
                </a:moveTo>
                <a:cubicBezTo>
                  <a:pt x="0" y="324"/>
                  <a:pt x="94" y="417"/>
                  <a:pt x="209" y="417"/>
                </a:cubicBezTo>
                <a:cubicBezTo>
                  <a:pt x="324" y="417"/>
                  <a:pt x="417" y="324"/>
                  <a:pt x="417" y="209"/>
                </a:cubicBezTo>
                <a:cubicBezTo>
                  <a:pt x="417" y="94"/>
                  <a:pt x="324" y="0"/>
                  <a:pt x="209" y="0"/>
                </a:cubicBezTo>
                <a:cubicBezTo>
                  <a:pt x="94" y="0"/>
                  <a:pt x="0" y="94"/>
                  <a:pt x="0" y="209"/>
                </a:cubicBezTo>
                <a:close/>
              </a:path>
            </a:pathLst>
          </a:custGeom>
          <a:noFill/>
          <a:ln w="19050" cap="flat" cmpd="sng">
            <a:solidFill>
              <a:schemeClr val="lt2"/>
            </a:solidFill>
            <a:prstDash val="dash"/>
            <a:bevel/>
            <a:headEnd type="none" w="sm" len="sm"/>
            <a:tailEnd type="none" w="sm" len="sm"/>
          </a:ln>
        </p:spPr>
        <p:txBody>
          <a:bodyPr spcFirstLastPara="1" wrap="square" lIns="94675" tIns="49675" rIns="94675" bIns="496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88" name="Google Shape;388;p50"/>
          <p:cNvSpPr/>
          <p:nvPr/>
        </p:nvSpPr>
        <p:spPr>
          <a:xfrm>
            <a:off x="1778903" y="2985649"/>
            <a:ext cx="617575" cy="617500"/>
          </a:xfrm>
          <a:custGeom>
            <a:avLst/>
            <a:gdLst/>
            <a:ahLst/>
            <a:cxnLst/>
            <a:rect l="l" t="t" r="r" b="b"/>
            <a:pathLst>
              <a:path w="417" h="417" extrusionOk="0">
                <a:moveTo>
                  <a:pt x="0" y="209"/>
                </a:moveTo>
                <a:cubicBezTo>
                  <a:pt x="0" y="324"/>
                  <a:pt x="94" y="417"/>
                  <a:pt x="209" y="417"/>
                </a:cubicBezTo>
                <a:cubicBezTo>
                  <a:pt x="324" y="417"/>
                  <a:pt x="417" y="324"/>
                  <a:pt x="417" y="209"/>
                </a:cubicBezTo>
                <a:cubicBezTo>
                  <a:pt x="417" y="94"/>
                  <a:pt x="324" y="0"/>
                  <a:pt x="209" y="0"/>
                </a:cubicBezTo>
                <a:cubicBezTo>
                  <a:pt x="94" y="0"/>
                  <a:pt x="0" y="94"/>
                  <a:pt x="0" y="209"/>
                </a:cubicBezTo>
                <a:close/>
              </a:path>
            </a:pathLst>
          </a:custGeom>
          <a:noFill/>
          <a:ln w="19050" cap="flat" cmpd="sng">
            <a:solidFill>
              <a:schemeClr val="lt2"/>
            </a:solidFill>
            <a:prstDash val="dash"/>
            <a:bevel/>
            <a:headEnd type="none" w="sm" len="sm"/>
            <a:tailEnd type="none" w="sm" len="sm"/>
          </a:ln>
        </p:spPr>
        <p:txBody>
          <a:bodyPr spcFirstLastPara="1" wrap="square" lIns="94675" tIns="49675" rIns="94675" bIns="496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pic>
        <p:nvPicPr>
          <p:cNvPr id="3" name="Picture 2"/>
          <p:cNvPicPr>
            <a:picLocks noChangeAspect="1"/>
          </p:cNvPicPr>
          <p:nvPr/>
        </p:nvPicPr>
        <p:blipFill>
          <a:blip r:embed="rId1"/>
          <a:stretch>
            <a:fillRect/>
          </a:stretch>
        </p:blipFill>
        <p:spPr>
          <a:xfrm>
            <a:off x="137504" y="1771019"/>
            <a:ext cx="3217587" cy="3217587"/>
          </a:xfrm>
          <a:prstGeom prst="rect">
            <a:avLst/>
          </a:prstGeom>
        </p:spPr>
      </p:pic>
      <p:sp>
        <p:nvSpPr>
          <p:cNvPr id="8" name="Rectangle: Rounded Corners 7"/>
          <p:cNvSpPr/>
          <p:nvPr/>
        </p:nvSpPr>
        <p:spPr>
          <a:xfrm>
            <a:off x="4344664" y="705217"/>
            <a:ext cx="2783133"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panose="00000500000000000000"/>
              </a:rPr>
              <a:t>Thí</a:t>
            </a:r>
            <a:r>
              <a:rPr lang="en-US" sz="1800" b="1" dirty="0">
                <a:solidFill>
                  <a:schemeClr val="tx1"/>
                </a:solidFill>
                <a:latin typeface="Barlow" panose="00000500000000000000"/>
              </a:rPr>
              <a:t> </a:t>
            </a:r>
            <a:r>
              <a:rPr lang="en-US" sz="1800" b="1" dirty="0" err="1">
                <a:solidFill>
                  <a:schemeClr val="tx1"/>
                </a:solidFill>
                <a:latin typeface="Barlow" panose="00000500000000000000"/>
              </a:rPr>
              <a:t>nghiệm</a:t>
            </a:r>
            <a:r>
              <a:rPr lang="en-US" sz="1800" b="1" dirty="0">
                <a:solidFill>
                  <a:schemeClr val="tx1"/>
                </a:solidFill>
                <a:latin typeface="Barlow" panose="00000500000000000000"/>
              </a:rPr>
              <a:t> 1 – TK </a:t>
            </a:r>
            <a:r>
              <a:rPr lang="en-US" sz="1800" b="1" dirty="0" err="1">
                <a:solidFill>
                  <a:schemeClr val="tx1"/>
                </a:solidFill>
                <a:latin typeface="Barlow" panose="00000500000000000000"/>
              </a:rPr>
              <a:t>hội</a:t>
            </a:r>
            <a:r>
              <a:rPr lang="en-US" sz="1800" b="1" dirty="0">
                <a:solidFill>
                  <a:schemeClr val="tx1"/>
                </a:solidFill>
                <a:latin typeface="Barlow" panose="00000500000000000000"/>
              </a:rPr>
              <a:t> </a:t>
            </a:r>
            <a:r>
              <a:rPr lang="en-US" sz="1800" b="1" dirty="0" err="1">
                <a:solidFill>
                  <a:schemeClr val="tx1"/>
                </a:solidFill>
                <a:latin typeface="Barlow" panose="00000500000000000000"/>
              </a:rPr>
              <a:t>tụ</a:t>
            </a:r>
            <a:endParaRPr lang="en-US" sz="1800" b="1" dirty="0">
              <a:solidFill>
                <a:schemeClr val="tx1"/>
              </a:solidFill>
              <a:latin typeface="Barlow" panose="00000500000000000000"/>
            </a:endParaRPr>
          </a:p>
        </p:txBody>
      </p:sp>
      <p:sp>
        <p:nvSpPr>
          <p:cNvPr id="9" name="Google Shape;363;p48"/>
          <p:cNvSpPr txBox="1"/>
          <p:nvPr/>
        </p:nvSpPr>
        <p:spPr>
          <a:xfrm>
            <a:off x="2980185" y="1348453"/>
            <a:ext cx="6026311"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vi-VN" dirty="0"/>
              <a:t>Tia tới đi qua quang tâm =&gt; tia ló cùng phương với tia tới</a:t>
            </a:r>
            <a:endParaRPr lang="vi-VN" dirty="0"/>
          </a:p>
          <a:p>
            <a:pPr>
              <a:lnSpc>
                <a:spcPct val="150000"/>
              </a:lnSpc>
            </a:pPr>
            <a:r>
              <a:rPr lang="vi-VN" dirty="0"/>
              <a:t>Tia tới song song với trục chính =&gt; tia ló hội tụ tại một điểm phía sau thấu kính, gọi là tiêu điểm chính</a:t>
            </a:r>
            <a:endParaRPr lang="vi-VN" dirty="0"/>
          </a:p>
          <a:p>
            <a:pPr>
              <a:lnSpc>
                <a:spcPct val="150000"/>
              </a:lnSpc>
            </a:pPr>
            <a:endParaRPr lang="en-US" dirty="0"/>
          </a:p>
        </p:txBody>
      </p:sp>
      <p:sp>
        <p:nvSpPr>
          <p:cNvPr id="11" name="Google Shape;363;p48"/>
          <p:cNvSpPr txBox="1"/>
          <p:nvPr/>
        </p:nvSpPr>
        <p:spPr>
          <a:xfrm>
            <a:off x="2980184" y="2704549"/>
            <a:ext cx="6026311"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en-US" dirty="0" err="1"/>
              <a:t>Độ</a:t>
            </a:r>
            <a:r>
              <a:rPr lang="en-US" dirty="0"/>
              <a:t> </a:t>
            </a:r>
            <a:r>
              <a:rPr lang="en-US" dirty="0" err="1"/>
              <a:t>lớn</a:t>
            </a:r>
            <a:r>
              <a:rPr lang="en-US" dirty="0"/>
              <a:t> </a:t>
            </a:r>
            <a:r>
              <a:rPr lang="en-US" dirty="0" err="1"/>
              <a:t>tiêu</a:t>
            </a:r>
            <a:r>
              <a:rPr lang="en-US" dirty="0"/>
              <a:t> </a:t>
            </a:r>
            <a:r>
              <a:rPr lang="en-US" dirty="0" err="1"/>
              <a:t>cự</a:t>
            </a:r>
            <a:r>
              <a:rPr lang="en-US" dirty="0"/>
              <a:t> </a:t>
            </a:r>
            <a:r>
              <a:rPr lang="en-US" dirty="0" err="1"/>
              <a:t>của</a:t>
            </a:r>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là</a:t>
            </a:r>
            <a:r>
              <a:rPr lang="en-US" dirty="0"/>
              <a:t> </a:t>
            </a:r>
            <a:r>
              <a:rPr lang="en-US" dirty="0" err="1"/>
              <a:t>khoảng</a:t>
            </a:r>
            <a:r>
              <a:rPr lang="en-US" dirty="0"/>
              <a:t> </a:t>
            </a:r>
            <a:r>
              <a:rPr lang="en-US" dirty="0" err="1"/>
              <a:t>cách</a:t>
            </a:r>
            <a:r>
              <a:rPr lang="en-US" dirty="0"/>
              <a:t> </a:t>
            </a:r>
            <a:r>
              <a:rPr lang="en-US" dirty="0" err="1"/>
              <a:t>từ</a:t>
            </a:r>
            <a:r>
              <a:rPr lang="en-US" dirty="0"/>
              <a:t> </a:t>
            </a:r>
            <a:r>
              <a:rPr lang="en-US" dirty="0" err="1"/>
              <a:t>quang</a:t>
            </a:r>
            <a:r>
              <a:rPr lang="en-US" dirty="0"/>
              <a:t> </a:t>
            </a:r>
            <a:r>
              <a:rPr lang="en-US" dirty="0" err="1"/>
              <a:t>tâm</a:t>
            </a:r>
            <a:r>
              <a:rPr lang="en-US" dirty="0"/>
              <a:t> O </a:t>
            </a:r>
            <a:r>
              <a:rPr lang="en-US" dirty="0" err="1"/>
              <a:t>tới</a:t>
            </a:r>
            <a:r>
              <a:rPr lang="en-US" dirty="0"/>
              <a:t> </a:t>
            </a:r>
            <a:r>
              <a:rPr lang="en-US" dirty="0" err="1"/>
              <a:t>điểm</a:t>
            </a:r>
            <a:r>
              <a:rPr lang="en-US" dirty="0"/>
              <a:t> </a:t>
            </a:r>
            <a:r>
              <a:rPr lang="en-US" dirty="0" err="1"/>
              <a:t>mà</a:t>
            </a:r>
            <a:r>
              <a:rPr lang="en-US" dirty="0"/>
              <a:t> </a:t>
            </a:r>
            <a:r>
              <a:rPr lang="en-US" dirty="0" err="1"/>
              <a:t>tia</a:t>
            </a:r>
            <a:r>
              <a:rPr lang="en-US" dirty="0"/>
              <a:t> </a:t>
            </a:r>
            <a:r>
              <a:rPr lang="en-US" dirty="0" err="1"/>
              <a:t>ló</a:t>
            </a:r>
            <a:r>
              <a:rPr lang="en-US" dirty="0"/>
              <a:t> </a:t>
            </a:r>
            <a:r>
              <a:rPr lang="en-US" dirty="0" err="1"/>
              <a:t>đi</a:t>
            </a:r>
            <a:r>
              <a:rPr lang="en-US" dirty="0"/>
              <a:t> qua, </a:t>
            </a:r>
            <a:r>
              <a:rPr lang="en-US" dirty="0" err="1"/>
              <a:t>hội</a:t>
            </a:r>
            <a:r>
              <a:rPr lang="en-US" dirty="0"/>
              <a:t> </a:t>
            </a:r>
            <a:r>
              <a:rPr lang="en-US" dirty="0" err="1"/>
              <a:t>tụ</a:t>
            </a:r>
            <a:r>
              <a:rPr lang="en-US" dirty="0"/>
              <a:t> </a:t>
            </a:r>
            <a:r>
              <a:rPr lang="en-US" dirty="0" err="1"/>
              <a:t>với</a:t>
            </a:r>
            <a:r>
              <a:rPr lang="en-US" dirty="0"/>
              <a:t> </a:t>
            </a:r>
            <a:r>
              <a:rPr lang="en-US" dirty="0" err="1"/>
              <a:t>nhau</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flipH="1">
            <a:off x="5335146" y="1541549"/>
            <a:ext cx="3488682" cy="3488682"/>
          </a:xfrm>
          <a:prstGeom prst="rect">
            <a:avLst/>
          </a:prstGeom>
        </p:spPr>
      </p:pic>
      <p:sp>
        <p:nvSpPr>
          <p:cNvPr id="4" name="Rectangle: Rounded Corners 3"/>
          <p:cNvSpPr/>
          <p:nvPr/>
        </p:nvSpPr>
        <p:spPr>
          <a:xfrm>
            <a:off x="1945222" y="718009"/>
            <a:ext cx="2901785"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panose="00000500000000000000"/>
              </a:rPr>
              <a:t>Thí</a:t>
            </a:r>
            <a:r>
              <a:rPr lang="en-US" sz="1800" b="1" dirty="0">
                <a:solidFill>
                  <a:schemeClr val="tx1"/>
                </a:solidFill>
                <a:latin typeface="Barlow" panose="00000500000000000000"/>
              </a:rPr>
              <a:t> </a:t>
            </a:r>
            <a:r>
              <a:rPr lang="en-US" sz="1800" b="1" dirty="0" err="1">
                <a:solidFill>
                  <a:schemeClr val="tx1"/>
                </a:solidFill>
                <a:latin typeface="Barlow" panose="00000500000000000000"/>
              </a:rPr>
              <a:t>nghiệm</a:t>
            </a:r>
            <a:r>
              <a:rPr lang="en-US" sz="1800" b="1" dirty="0">
                <a:solidFill>
                  <a:schemeClr val="tx1"/>
                </a:solidFill>
                <a:latin typeface="Barlow" panose="00000500000000000000"/>
              </a:rPr>
              <a:t> 2 – TK </a:t>
            </a:r>
            <a:r>
              <a:rPr lang="en-US" sz="1800" b="1" dirty="0" err="1">
                <a:solidFill>
                  <a:schemeClr val="tx1"/>
                </a:solidFill>
                <a:latin typeface="Barlow" panose="00000500000000000000"/>
              </a:rPr>
              <a:t>phân</a:t>
            </a:r>
            <a:r>
              <a:rPr lang="en-US" sz="1800" b="1" dirty="0">
                <a:solidFill>
                  <a:schemeClr val="tx1"/>
                </a:solidFill>
                <a:latin typeface="Barlow" panose="00000500000000000000"/>
              </a:rPr>
              <a:t> </a:t>
            </a:r>
            <a:r>
              <a:rPr lang="en-US" sz="1800" b="1" dirty="0" err="1">
                <a:solidFill>
                  <a:schemeClr val="tx1"/>
                </a:solidFill>
                <a:latin typeface="Barlow" panose="00000500000000000000"/>
              </a:rPr>
              <a:t>kì</a:t>
            </a:r>
            <a:endParaRPr lang="en-US" sz="1800" b="1" dirty="0">
              <a:solidFill>
                <a:schemeClr val="tx1"/>
              </a:solidFill>
              <a:latin typeface="Barlow" panose="00000500000000000000"/>
            </a:endParaRPr>
          </a:p>
        </p:txBody>
      </p:sp>
      <p:sp>
        <p:nvSpPr>
          <p:cNvPr id="5" name="Google Shape;363;p48"/>
          <p:cNvSpPr txBox="1"/>
          <p:nvPr/>
        </p:nvSpPr>
        <p:spPr>
          <a:xfrm>
            <a:off x="431542" y="1392051"/>
            <a:ext cx="6026311"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vi-VN" dirty="0"/>
              <a:t>Tia tới đi qua quang tâm =&gt; tia ló cùng phương với tia tới</a:t>
            </a:r>
            <a:endParaRPr lang="vi-VN" dirty="0"/>
          </a:p>
          <a:p>
            <a:pPr>
              <a:lnSpc>
                <a:spcPct val="150000"/>
              </a:lnSpc>
            </a:pPr>
            <a:r>
              <a:rPr lang="vi-VN" dirty="0"/>
              <a:t>Tia tới song song với trục chính =&gt; tia ló kéo dài sẽ hội tụ tại một điểm phía trước thấu kính </a:t>
            </a:r>
            <a:endParaRPr lang="vi-VN" dirty="0"/>
          </a:p>
          <a:p>
            <a:pPr>
              <a:lnSpc>
                <a:spcPct val="150000"/>
              </a:lnSpc>
            </a:pPr>
            <a:endParaRPr lang="en-US" dirty="0"/>
          </a:p>
        </p:txBody>
      </p:sp>
      <p:sp>
        <p:nvSpPr>
          <p:cNvPr id="6" name="Google Shape;363;p48"/>
          <p:cNvSpPr txBox="1"/>
          <p:nvPr/>
        </p:nvSpPr>
        <p:spPr>
          <a:xfrm>
            <a:off x="431543" y="2809760"/>
            <a:ext cx="5240488"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en-US" dirty="0"/>
              <a:t>Đ</a:t>
            </a:r>
            <a:r>
              <a:rPr lang="vi-VN" dirty="0"/>
              <a:t>ộ lớn tiêu cự của thấu kính phân kì là khoảng cách từ quang tâm O tới điểm ở phía trước thấu kính mà đường kéo dài của tia ló đi qua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17" name="Google Shape;812;p82"/>
          <p:cNvSpPr/>
          <p:nvPr/>
        </p:nvSpPr>
        <p:spPr>
          <a:xfrm rot="1100252">
            <a:off x="6394946" y="-614090"/>
            <a:ext cx="3293195" cy="1764208"/>
          </a:xfrm>
          <a:custGeom>
            <a:avLst/>
            <a:gdLst/>
            <a:ahLst/>
            <a:cxnLst/>
            <a:rect l="l" t="t" r="r" b="b"/>
            <a:pathLst>
              <a:path w="6798" h="4844" extrusionOk="0">
                <a:moveTo>
                  <a:pt x="1538" y="969"/>
                </a:moveTo>
                <a:cubicBezTo>
                  <a:pt x="455" y="1760"/>
                  <a:pt x="-436" y="3488"/>
                  <a:pt x="229" y="4116"/>
                </a:cubicBezTo>
                <a:cubicBezTo>
                  <a:pt x="895" y="4745"/>
                  <a:pt x="2201" y="2677"/>
                  <a:pt x="3495" y="3621"/>
                </a:cubicBezTo>
                <a:cubicBezTo>
                  <a:pt x="4174" y="4117"/>
                  <a:pt x="4159" y="5383"/>
                  <a:pt x="5840" y="4587"/>
                </a:cubicBezTo>
                <a:cubicBezTo>
                  <a:pt x="7521" y="3790"/>
                  <a:pt x="6671" y="1262"/>
                  <a:pt x="5711" y="477"/>
                </a:cubicBezTo>
                <a:cubicBezTo>
                  <a:pt x="4751" y="-309"/>
                  <a:pt x="3013" y="-109"/>
                  <a:pt x="1538" y="9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pic>
        <p:nvPicPr>
          <p:cNvPr id="1026" name="Picture 2" descr="Writ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352023" y="760776"/>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363;p48"/>
          <p:cNvSpPr txBox="1"/>
          <p:nvPr/>
        </p:nvSpPr>
        <p:spPr>
          <a:xfrm>
            <a:off x="708273" y="696145"/>
            <a:ext cx="717119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15000"/>
              </a:lnSpc>
              <a:buClr>
                <a:srgbClr val="9AB5BE"/>
              </a:buClr>
              <a:buSzPts val="1400"/>
              <a:buFont typeface="Lato" panose="020F0502020204030203"/>
              <a:buNone/>
              <a:defRPr kumimoji="0" sz="1800" kern="0" spc="0" normalizeH="0" baseline="0">
                <a:ln>
                  <a:noFill/>
                </a:ln>
                <a:solidFill>
                  <a:srgbClr val="2E2723"/>
                </a:solidFill>
                <a:effectLst/>
                <a:uLnTx/>
                <a:uFillTx/>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vi-VN" dirty="0"/>
              <a:t>Tia tới quang tâm của th</a:t>
            </a:r>
            <a:r>
              <a:rPr lang="en-US" dirty="0"/>
              <a:t>ấ</a:t>
            </a:r>
            <a:r>
              <a:rPr lang="vi-VN" dirty="0"/>
              <a:t>u kính thì truyền thẳng.</a:t>
            </a:r>
            <a:endParaRPr lang="en-US" dirty="0"/>
          </a:p>
        </p:txBody>
      </p:sp>
      <p:pic>
        <p:nvPicPr>
          <p:cNvPr id="19" name="Picture 2" descr="Writ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443266" y="2563821"/>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63;p48"/>
          <p:cNvSpPr txBox="1"/>
          <p:nvPr/>
        </p:nvSpPr>
        <p:spPr>
          <a:xfrm>
            <a:off x="799516" y="2499190"/>
            <a:ext cx="7031902" cy="10386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r>
              <a:rPr lang="vi-VN" dirty="0"/>
              <a:t>Tia tới song song với trục chính thì tia ló</a:t>
            </a:r>
            <a:r>
              <a:rPr lang="en-US" dirty="0"/>
              <a:t> (TK </a:t>
            </a:r>
            <a:r>
              <a:rPr lang="en-US" dirty="0" err="1"/>
              <a:t>hội</a:t>
            </a:r>
            <a:r>
              <a:rPr lang="en-US" dirty="0"/>
              <a:t> </a:t>
            </a:r>
            <a:r>
              <a:rPr lang="en-US" dirty="0" err="1"/>
              <a:t>tụ</a:t>
            </a:r>
            <a:r>
              <a:rPr lang="en-US" dirty="0"/>
              <a:t>)</a:t>
            </a:r>
            <a:r>
              <a:rPr lang="vi-VN" dirty="0"/>
              <a:t> hoặc đường kéo dài của tia ló</a:t>
            </a:r>
            <a:r>
              <a:rPr lang="en-US" dirty="0"/>
              <a:t> (TK </a:t>
            </a:r>
            <a:r>
              <a:rPr lang="en-US" dirty="0" err="1"/>
              <a:t>phân</a:t>
            </a:r>
            <a:r>
              <a:rPr lang="en-US" dirty="0"/>
              <a:t> </a:t>
            </a:r>
            <a:r>
              <a:rPr lang="en-US" dirty="0" err="1"/>
              <a:t>kì</a:t>
            </a:r>
            <a:r>
              <a:rPr lang="en-US" dirty="0"/>
              <a:t>) </a:t>
            </a:r>
            <a:r>
              <a:rPr lang="vi-VN" dirty="0"/>
              <a:t>đi qua tiêu điểm chính của thấu kính.</a:t>
            </a:r>
            <a:endParaRPr lang="en-US" dirty="0"/>
          </a:p>
        </p:txBody>
      </p:sp>
      <p:grpSp>
        <p:nvGrpSpPr>
          <p:cNvPr id="1027" name="Group 1026"/>
          <p:cNvGrpSpPr/>
          <p:nvPr/>
        </p:nvGrpSpPr>
        <p:grpSpPr>
          <a:xfrm>
            <a:off x="877924" y="1332263"/>
            <a:ext cx="3603933" cy="1066798"/>
            <a:chOff x="4259263" y="2276476"/>
            <a:chExt cx="4037012" cy="1066798"/>
          </a:xfrm>
        </p:grpSpPr>
        <p:cxnSp>
          <p:nvCxnSpPr>
            <p:cNvPr id="1028" name="Straight Connector 1027"/>
            <p:cNvCxnSpPr>
              <a:cxnSpLocks noChangeShapeType="1"/>
            </p:cNvCxnSpPr>
            <p:nvPr/>
          </p:nvCxnSpPr>
          <p:spPr bwMode="auto">
            <a:xfrm rot="16200000" flipH="1">
              <a:off x="6645275" y="2466975"/>
              <a:ext cx="476250" cy="1123950"/>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grpSp>
          <p:nvGrpSpPr>
            <p:cNvPr id="1029" name="Group 109"/>
            <p:cNvGrpSpPr/>
            <p:nvPr/>
          </p:nvGrpSpPr>
          <p:grpSpPr bwMode="auto">
            <a:xfrm>
              <a:off x="4259263" y="2276476"/>
              <a:ext cx="4037012" cy="1066798"/>
              <a:chOff x="4878388" y="2171701"/>
              <a:chExt cx="4037012" cy="1066798"/>
            </a:xfrm>
          </p:grpSpPr>
          <p:cxnSp>
            <p:nvCxnSpPr>
              <p:cNvPr id="1033" name="Straight Connector 40"/>
              <p:cNvCxnSpPr>
                <a:cxnSpLocks noChangeShapeType="1"/>
              </p:cNvCxnSpPr>
              <p:nvPr/>
            </p:nvCxnSpPr>
            <p:spPr bwMode="auto">
              <a:xfrm>
                <a:off x="4892675" y="2705100"/>
                <a:ext cx="4022725" cy="0"/>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sp>
            <p:nvSpPr>
              <p:cNvPr id="1034" name="TextBox 1"/>
              <p:cNvSpPr txBox="1">
                <a:spLocks noChangeArrowheads="1"/>
              </p:cNvSpPr>
              <p:nvPr/>
            </p:nvSpPr>
            <p:spPr bwMode="auto">
              <a:xfrm>
                <a:off x="4878388" y="23241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035" name="Straight Arrow Connector 44"/>
              <p:cNvCxnSpPr>
                <a:cxnSpLocks noChangeShapeType="1"/>
              </p:cNvCxnSpPr>
              <p:nvPr/>
            </p:nvCxnSpPr>
            <p:spPr bwMode="auto">
              <a:xfrm>
                <a:off x="6967538" y="2171701"/>
                <a:ext cx="0" cy="1066798"/>
              </a:xfrm>
              <a:prstGeom prst="straightConnector1">
                <a:avLst/>
              </a:prstGeom>
              <a:noFill/>
              <a:ln w="28575"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nvGrpSpPr>
              <p:cNvPr id="1036" name="Group 27"/>
              <p:cNvGrpSpPr/>
              <p:nvPr/>
            </p:nvGrpSpPr>
            <p:grpSpPr bwMode="auto">
              <a:xfrm>
                <a:off x="6888480" y="2363788"/>
                <a:ext cx="463233" cy="446468"/>
                <a:chOff x="7248083" y="1501304"/>
                <a:chExt cx="463842" cy="446468"/>
              </a:xfrm>
            </p:grpSpPr>
            <p:sp>
              <p:nvSpPr>
                <p:cNvPr id="1041" name="TextBox 32">
                  <a:hlinkClick r:id="rId2" action="ppaction://hlinkfile"/>
                </p:cNvPr>
                <p:cNvSpPr txBox="1">
                  <a:spLocks noChangeArrowheads="1"/>
                </p:cNvSpPr>
                <p:nvPr/>
              </p:nvSpPr>
              <p:spPr bwMode="auto">
                <a:xfrm>
                  <a:off x="7330424" y="1501304"/>
                  <a:ext cx="3815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a:t>
                  </a: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42" name="Oval 1041"/>
                <p:cNvSpPr/>
                <p:nvPr/>
              </p:nvSpPr>
              <p:spPr>
                <a:xfrm>
                  <a:off x="7304991" y="1814280"/>
                  <a:ext cx="54864" cy="54864"/>
                </a:xfrm>
                <a:prstGeom prst="ellipse">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cxnSp>
            <p:nvCxnSpPr>
              <p:cNvPr id="1039" name="Straight Connector 1038"/>
              <p:cNvCxnSpPr/>
              <p:nvPr/>
            </p:nvCxnSpPr>
            <p:spPr>
              <a:xfrm flipV="1">
                <a:off x="7821613" y="2657475"/>
                <a:ext cx="0" cy="92075"/>
              </a:xfrm>
              <a:prstGeom prst="line">
                <a:avLst/>
              </a:prstGeom>
              <a:noFill/>
              <a:ln w="28575" cap="flat" cmpd="sng" algn="ctr">
                <a:solidFill>
                  <a:srgbClr val="000000"/>
                </a:solidFill>
                <a:prstDash val="solid"/>
              </a:ln>
              <a:effectLst/>
            </p:spPr>
          </p:cxnSp>
          <p:sp>
            <p:nvSpPr>
              <p:cNvPr id="1040" name="TextBox 58"/>
              <p:cNvSpPr txBox="1">
                <a:spLocks noChangeArrowheads="1"/>
              </p:cNvSpPr>
              <p:nvPr/>
            </p:nvSpPr>
            <p:spPr bwMode="auto">
              <a:xfrm>
                <a:off x="7635875" y="2692400"/>
                <a:ext cx="3648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cxnSp>
          <p:nvCxnSpPr>
            <p:cNvPr id="1030" name="Straight Connector 1029"/>
            <p:cNvCxnSpPr>
              <a:cxnSpLocks noChangeShapeType="1"/>
            </p:cNvCxnSpPr>
            <p:nvPr/>
          </p:nvCxnSpPr>
          <p:spPr bwMode="auto">
            <a:xfrm rot="60000">
              <a:off x="5187950" y="2336800"/>
              <a:ext cx="1143000" cy="457200"/>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cxnSp>
          <p:nvCxnSpPr>
            <p:cNvPr id="1031" name="Straight Arrow Connector 1030"/>
            <p:cNvCxnSpPr>
              <a:cxnSpLocks noChangeShapeType="1"/>
            </p:cNvCxnSpPr>
            <p:nvPr/>
          </p:nvCxnSpPr>
          <p:spPr bwMode="auto">
            <a:xfrm rot="12120000" flipH="1">
              <a:off x="5543551" y="2490788"/>
              <a:ext cx="92075" cy="0"/>
            </a:xfrm>
            <a:prstGeom prst="straightConnector1">
              <a:avLst/>
            </a:prstGeom>
            <a:noFill/>
            <a:ln w="28575" algn="ctr">
              <a:solidFill>
                <a:srgbClr val="000000"/>
              </a:solidFill>
              <a:round/>
              <a:tailEnd type="arrow" w="med" len="med"/>
            </a:ln>
            <a:extLst>
              <a:ext uri="{909E8E84-426E-40DD-AFC4-6F175D3DCCD1}">
                <a14:hiddenFill xmlns:a14="http://schemas.microsoft.com/office/drawing/2010/main">
                  <a:noFill/>
                </a14:hiddenFill>
              </a:ext>
            </a:extLst>
          </p:spPr>
        </p:cxnSp>
        <p:cxnSp>
          <p:nvCxnSpPr>
            <p:cNvPr id="1032" name="Straight Arrow Connector 1031"/>
            <p:cNvCxnSpPr>
              <a:cxnSpLocks noChangeShapeType="1"/>
            </p:cNvCxnSpPr>
            <p:nvPr/>
          </p:nvCxnSpPr>
          <p:spPr bwMode="auto">
            <a:xfrm>
              <a:off x="6792914" y="2997200"/>
              <a:ext cx="92075" cy="1588"/>
            </a:xfrm>
            <a:prstGeom prst="straightConnector1">
              <a:avLst/>
            </a:prstGeom>
            <a:noFill/>
            <a:ln w="28575" algn="ctr">
              <a:solidFill>
                <a:srgbClr val="000000"/>
              </a:solidFill>
              <a:round/>
              <a:tailEnd type="arrow" w="med" len="med"/>
            </a:ln>
            <a:extLst>
              <a:ext uri="{909E8E84-426E-40DD-AFC4-6F175D3DCCD1}">
                <a14:hiddenFill xmlns:a14="http://schemas.microsoft.com/office/drawing/2010/main">
                  <a:noFill/>
                </a14:hiddenFill>
              </a:ext>
            </a:extLst>
          </p:spPr>
        </p:cxnSp>
      </p:grpSp>
      <p:grpSp>
        <p:nvGrpSpPr>
          <p:cNvPr id="356" name="Group 355"/>
          <p:cNvGrpSpPr/>
          <p:nvPr/>
        </p:nvGrpSpPr>
        <p:grpSpPr>
          <a:xfrm>
            <a:off x="830473" y="3381719"/>
            <a:ext cx="3590228" cy="1139147"/>
            <a:chOff x="4448176" y="3855028"/>
            <a:chExt cx="4037013" cy="1139147"/>
          </a:xfrm>
        </p:grpSpPr>
        <p:cxnSp>
          <p:nvCxnSpPr>
            <p:cNvPr id="357" name="Straight Connector 356"/>
            <p:cNvCxnSpPr>
              <a:cxnSpLocks noChangeShapeType="1"/>
            </p:cNvCxnSpPr>
            <p:nvPr/>
          </p:nvCxnSpPr>
          <p:spPr bwMode="auto">
            <a:xfrm rot="10800000">
              <a:off x="4799013" y="4156075"/>
              <a:ext cx="1720850" cy="0"/>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cxnSp>
          <p:nvCxnSpPr>
            <p:cNvPr id="358" name="Straight Connector 357"/>
            <p:cNvCxnSpPr>
              <a:cxnSpLocks noChangeShapeType="1"/>
            </p:cNvCxnSpPr>
            <p:nvPr/>
          </p:nvCxnSpPr>
          <p:spPr bwMode="auto">
            <a:xfrm rot="10800000">
              <a:off x="6510339" y="4148138"/>
              <a:ext cx="1311275" cy="449262"/>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grpSp>
          <p:nvGrpSpPr>
            <p:cNvPr id="359" name="Group 110"/>
            <p:cNvGrpSpPr/>
            <p:nvPr/>
          </p:nvGrpSpPr>
          <p:grpSpPr bwMode="auto">
            <a:xfrm>
              <a:off x="4448176" y="3855028"/>
              <a:ext cx="4037013" cy="1139147"/>
              <a:chOff x="4878388" y="2107190"/>
              <a:chExt cx="4037012" cy="1139147"/>
            </a:xfrm>
          </p:grpSpPr>
          <p:cxnSp>
            <p:nvCxnSpPr>
              <p:cNvPr id="362" name="Straight Connector 111"/>
              <p:cNvCxnSpPr>
                <a:cxnSpLocks noChangeShapeType="1"/>
              </p:cNvCxnSpPr>
              <p:nvPr/>
            </p:nvCxnSpPr>
            <p:spPr bwMode="auto">
              <a:xfrm>
                <a:off x="4892676" y="2705100"/>
                <a:ext cx="4022724" cy="0"/>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sp>
            <p:nvSpPr>
              <p:cNvPr id="363" name="TextBox 1"/>
              <p:cNvSpPr txBox="1">
                <a:spLocks noChangeArrowheads="1"/>
              </p:cNvSpPr>
              <p:nvPr/>
            </p:nvSpPr>
            <p:spPr bwMode="auto">
              <a:xfrm>
                <a:off x="4878388" y="23241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364" name="Straight Arrow Connector 113"/>
              <p:cNvCxnSpPr>
                <a:cxnSpLocks noChangeShapeType="1"/>
              </p:cNvCxnSpPr>
              <p:nvPr/>
            </p:nvCxnSpPr>
            <p:spPr bwMode="auto">
              <a:xfrm>
                <a:off x="6967537" y="2107190"/>
                <a:ext cx="0" cy="1139147"/>
              </a:xfrm>
              <a:prstGeom prst="straightConnector1">
                <a:avLst/>
              </a:prstGeom>
              <a:noFill/>
              <a:ln w="28575"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nvGrpSpPr>
              <p:cNvPr id="365" name="Group 27"/>
              <p:cNvGrpSpPr/>
              <p:nvPr/>
            </p:nvGrpSpPr>
            <p:grpSpPr bwMode="auto">
              <a:xfrm>
                <a:off x="6907205" y="2381250"/>
                <a:ext cx="381000" cy="366712"/>
                <a:chOff x="7266833" y="1518766"/>
                <a:chExt cx="381501" cy="366712"/>
              </a:xfrm>
            </p:grpSpPr>
            <p:sp>
              <p:nvSpPr>
                <p:cNvPr id="370" name="TextBox 32">
                  <a:hlinkClick r:id="rId2" action="ppaction://hlinkfile"/>
                </p:cNvPr>
                <p:cNvSpPr txBox="1">
                  <a:spLocks noChangeArrowheads="1"/>
                </p:cNvSpPr>
                <p:nvPr/>
              </p:nvSpPr>
              <p:spPr bwMode="auto">
                <a:xfrm>
                  <a:off x="7266833" y="1518766"/>
                  <a:ext cx="3815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a:t>
                  </a: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71" name="Oval 370"/>
                <p:cNvSpPr/>
                <p:nvPr/>
              </p:nvSpPr>
              <p:spPr>
                <a:xfrm>
                  <a:off x="7304991" y="1814280"/>
                  <a:ext cx="54864" cy="54864"/>
                </a:xfrm>
                <a:prstGeom prst="ellipse">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cxnSp>
            <p:nvCxnSpPr>
              <p:cNvPr id="368" name="Straight Connector 367"/>
              <p:cNvCxnSpPr/>
              <p:nvPr/>
            </p:nvCxnSpPr>
            <p:spPr>
              <a:xfrm flipV="1">
                <a:off x="7821612" y="2657475"/>
                <a:ext cx="0" cy="92075"/>
              </a:xfrm>
              <a:prstGeom prst="line">
                <a:avLst/>
              </a:prstGeom>
              <a:noFill/>
              <a:ln w="28575" cap="flat" cmpd="sng" algn="ctr">
                <a:solidFill>
                  <a:srgbClr val="000000"/>
                </a:solidFill>
                <a:prstDash val="solid"/>
              </a:ln>
              <a:effectLst/>
            </p:spPr>
          </p:cxnSp>
          <p:sp>
            <p:nvSpPr>
              <p:cNvPr id="369" name="TextBox 58"/>
              <p:cNvSpPr txBox="1">
                <a:spLocks noChangeArrowheads="1"/>
              </p:cNvSpPr>
              <p:nvPr/>
            </p:nvSpPr>
            <p:spPr bwMode="auto">
              <a:xfrm>
                <a:off x="7635876" y="2692400"/>
                <a:ext cx="3662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cxnSp>
          <p:nvCxnSpPr>
            <p:cNvPr id="360" name="Straight Arrow Connector 359"/>
            <p:cNvCxnSpPr>
              <a:cxnSpLocks noChangeShapeType="1"/>
            </p:cNvCxnSpPr>
            <p:nvPr/>
          </p:nvCxnSpPr>
          <p:spPr bwMode="auto">
            <a:xfrm rot="21480000">
              <a:off x="5522914" y="4154488"/>
              <a:ext cx="365125" cy="19050"/>
            </a:xfrm>
            <a:prstGeom prst="straightConnector1">
              <a:avLst/>
            </a:prstGeom>
            <a:noFill/>
            <a:ln w="28575" algn="ctr">
              <a:solidFill>
                <a:srgbClr val="000000"/>
              </a:solidFill>
              <a:round/>
              <a:tailEnd type="arrow" w="med" len="med"/>
            </a:ln>
            <a:extLst>
              <a:ext uri="{909E8E84-426E-40DD-AFC4-6F175D3DCCD1}">
                <a14:hiddenFill xmlns:a14="http://schemas.microsoft.com/office/drawing/2010/main">
                  <a:noFill/>
                </a14:hiddenFill>
              </a:ext>
            </a:extLst>
          </p:spPr>
        </p:cxnSp>
        <p:cxnSp>
          <p:nvCxnSpPr>
            <p:cNvPr id="361" name="Straight Arrow Connector 360"/>
            <p:cNvCxnSpPr>
              <a:cxnSpLocks noChangeShapeType="1"/>
            </p:cNvCxnSpPr>
            <p:nvPr/>
          </p:nvCxnSpPr>
          <p:spPr bwMode="auto">
            <a:xfrm rot="1500000">
              <a:off x="6869114" y="4297363"/>
              <a:ext cx="111125" cy="0"/>
            </a:xfrm>
            <a:prstGeom prst="straightConnector1">
              <a:avLst/>
            </a:prstGeom>
            <a:noFill/>
            <a:ln w="28575" algn="ctr">
              <a:solidFill>
                <a:srgbClr val="000000"/>
              </a:solidFill>
              <a:round/>
              <a:tailEnd type="arrow" w="med" len="med"/>
            </a:ln>
            <a:extLst>
              <a:ext uri="{909E8E84-426E-40DD-AFC4-6F175D3DCCD1}">
                <a14:hiddenFill xmlns:a14="http://schemas.microsoft.com/office/drawing/2010/main">
                  <a:noFill/>
                </a14:hiddenFill>
              </a:ext>
            </a:extLst>
          </p:spPr>
        </p:cxnSp>
      </p:grpSp>
      <p:grpSp>
        <p:nvGrpSpPr>
          <p:cNvPr id="1078" name="Group 1077"/>
          <p:cNvGrpSpPr/>
          <p:nvPr/>
        </p:nvGrpSpPr>
        <p:grpSpPr>
          <a:xfrm>
            <a:off x="4801989" y="1211988"/>
            <a:ext cx="3795205" cy="1139147"/>
            <a:chOff x="3318733" y="3962810"/>
            <a:chExt cx="5359682" cy="1466003"/>
          </a:xfrm>
        </p:grpSpPr>
        <p:grpSp>
          <p:nvGrpSpPr>
            <p:cNvPr id="1079" name="Group 4"/>
            <p:cNvGrpSpPr/>
            <p:nvPr/>
          </p:nvGrpSpPr>
          <p:grpSpPr bwMode="auto">
            <a:xfrm>
              <a:off x="5871827" y="3962810"/>
              <a:ext cx="320811" cy="1466003"/>
              <a:chOff x="2592" y="2592"/>
              <a:chExt cx="192" cy="1230"/>
            </a:xfrm>
          </p:grpSpPr>
          <p:sp>
            <p:nvSpPr>
              <p:cNvPr id="150529" name="Line 5"/>
              <p:cNvSpPr>
                <a:spLocks noChangeShapeType="1"/>
              </p:cNvSpPr>
              <p:nvPr/>
            </p:nvSpPr>
            <p:spPr bwMode="auto">
              <a:xfrm>
                <a:off x="2688" y="2736"/>
                <a:ext cx="0" cy="96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nvGrpSpPr>
              <p:cNvPr id="150530" name="Group 6"/>
              <p:cNvGrpSpPr/>
              <p:nvPr/>
            </p:nvGrpSpPr>
            <p:grpSpPr bwMode="auto">
              <a:xfrm>
                <a:off x="2592" y="3672"/>
                <a:ext cx="192" cy="150"/>
                <a:chOff x="2592" y="3672"/>
                <a:chExt cx="192" cy="150"/>
              </a:xfrm>
            </p:grpSpPr>
            <p:sp>
              <p:nvSpPr>
                <p:cNvPr id="150534" name="Line 7"/>
                <p:cNvSpPr>
                  <a:spLocks noChangeShapeType="1"/>
                </p:cNvSpPr>
                <p:nvPr/>
              </p:nvSpPr>
              <p:spPr bwMode="auto">
                <a:xfrm>
                  <a:off x="2688" y="3678"/>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35" name="Line 8"/>
                <p:cNvSpPr>
                  <a:spLocks noChangeShapeType="1"/>
                </p:cNvSpPr>
                <p:nvPr/>
              </p:nvSpPr>
              <p:spPr bwMode="auto">
                <a:xfrm flipH="1">
                  <a:off x="2592" y="3672"/>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nvGrpSpPr>
              <p:cNvPr id="150531" name="Group 9"/>
              <p:cNvGrpSpPr/>
              <p:nvPr/>
            </p:nvGrpSpPr>
            <p:grpSpPr bwMode="auto">
              <a:xfrm flipV="1">
                <a:off x="2592" y="2592"/>
                <a:ext cx="192" cy="150"/>
                <a:chOff x="2592" y="3672"/>
                <a:chExt cx="192" cy="150"/>
              </a:xfrm>
            </p:grpSpPr>
            <p:sp>
              <p:nvSpPr>
                <p:cNvPr id="150532" name="Line 10"/>
                <p:cNvSpPr>
                  <a:spLocks noChangeShapeType="1"/>
                </p:cNvSpPr>
                <p:nvPr/>
              </p:nvSpPr>
              <p:spPr bwMode="auto">
                <a:xfrm>
                  <a:off x="2688" y="3678"/>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33" name="Line 11"/>
                <p:cNvSpPr>
                  <a:spLocks noChangeShapeType="1"/>
                </p:cNvSpPr>
                <p:nvPr/>
              </p:nvSpPr>
              <p:spPr bwMode="auto">
                <a:xfrm flipH="1">
                  <a:off x="2592" y="3672"/>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sp>
          <p:nvSpPr>
            <p:cNvPr id="1080" name="Line 13"/>
            <p:cNvSpPr>
              <a:spLocks noChangeShapeType="1"/>
            </p:cNvSpPr>
            <p:nvPr/>
          </p:nvSpPr>
          <p:spPr bwMode="auto">
            <a:xfrm>
              <a:off x="3648360" y="4725311"/>
              <a:ext cx="5030055"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081" name="Text Box 14"/>
            <p:cNvSpPr txBox="1">
              <a:spLocks noChangeArrowheads="1"/>
            </p:cNvSpPr>
            <p:nvPr/>
          </p:nvSpPr>
          <p:spPr bwMode="auto">
            <a:xfrm>
              <a:off x="3318733" y="4256331"/>
              <a:ext cx="641069" cy="514914"/>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082" name="Text Box 17"/>
            <p:cNvSpPr txBox="1">
              <a:spLocks noChangeArrowheads="1"/>
            </p:cNvSpPr>
            <p:nvPr/>
          </p:nvSpPr>
          <p:spPr bwMode="auto">
            <a:xfrm>
              <a:off x="5551016" y="4682006"/>
              <a:ext cx="561420" cy="426475"/>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endPar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83" name="Oval 20"/>
            <p:cNvSpPr>
              <a:spLocks noChangeArrowheads="1"/>
            </p:cNvSpPr>
            <p:nvPr/>
          </p:nvSpPr>
          <p:spPr bwMode="auto">
            <a:xfrm>
              <a:off x="4790404" y="4664913"/>
              <a:ext cx="80202" cy="114388"/>
            </a:xfrm>
            <a:prstGeom prst="ellipse">
              <a:avLst/>
            </a:prstGeom>
            <a:solidFill>
              <a:srgbClr val="FF0000"/>
            </a:solidFill>
            <a:ln w="28575">
              <a:solidFill>
                <a:srgbClr val="000000"/>
              </a:solidFill>
              <a:rou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4" name="Text Box 22"/>
            <p:cNvSpPr txBox="1">
              <a:spLocks noChangeArrowheads="1"/>
            </p:cNvSpPr>
            <p:nvPr/>
          </p:nvSpPr>
          <p:spPr bwMode="auto">
            <a:xfrm>
              <a:off x="4589238" y="4800932"/>
              <a:ext cx="641623" cy="426475"/>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t>
              </a:r>
              <a:endPar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085" name="Line 31"/>
            <p:cNvSpPr>
              <a:spLocks noChangeShapeType="1"/>
            </p:cNvSpPr>
            <p:nvPr/>
          </p:nvSpPr>
          <p:spPr bwMode="auto">
            <a:xfrm>
              <a:off x="3979474" y="4142005"/>
              <a:ext cx="2054073" cy="57681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086" name="Line 32"/>
            <p:cNvSpPr>
              <a:spLocks noChangeShapeType="1"/>
            </p:cNvSpPr>
            <p:nvPr/>
          </p:nvSpPr>
          <p:spPr bwMode="auto">
            <a:xfrm>
              <a:off x="4830505" y="4375657"/>
              <a:ext cx="561419" cy="170924"/>
            </a:xfrm>
            <a:prstGeom prst="line">
              <a:avLst/>
            </a:prstGeom>
            <a:noFill/>
            <a:ln w="28575">
              <a:solidFill>
                <a:srgbClr val="000000"/>
              </a:solidFill>
              <a:rou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087" name="Line 33"/>
            <p:cNvSpPr>
              <a:spLocks noChangeShapeType="1"/>
            </p:cNvSpPr>
            <p:nvPr/>
          </p:nvSpPr>
          <p:spPr bwMode="auto">
            <a:xfrm>
              <a:off x="6033548" y="4718820"/>
              <a:ext cx="2131646" cy="598896"/>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28" name="Line 34"/>
            <p:cNvSpPr>
              <a:spLocks noChangeShapeType="1"/>
            </p:cNvSpPr>
            <p:nvPr/>
          </p:nvSpPr>
          <p:spPr bwMode="auto">
            <a:xfrm>
              <a:off x="6353044" y="4806911"/>
              <a:ext cx="561419" cy="170924"/>
            </a:xfrm>
            <a:prstGeom prst="line">
              <a:avLst/>
            </a:prstGeom>
            <a:noFill/>
            <a:ln w="28575">
              <a:solidFill>
                <a:srgbClr val="000000"/>
              </a:solidFill>
              <a:rou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nvGrpSpPr>
          <p:cNvPr id="150536" name="Group 150535"/>
          <p:cNvGrpSpPr/>
          <p:nvPr/>
        </p:nvGrpSpPr>
        <p:grpSpPr>
          <a:xfrm>
            <a:off x="4908194" y="3217399"/>
            <a:ext cx="3795205" cy="1303467"/>
            <a:chOff x="3318733" y="3751342"/>
            <a:chExt cx="5359682" cy="1677471"/>
          </a:xfrm>
        </p:grpSpPr>
        <p:grpSp>
          <p:nvGrpSpPr>
            <p:cNvPr id="150537" name="Group 4"/>
            <p:cNvGrpSpPr/>
            <p:nvPr/>
          </p:nvGrpSpPr>
          <p:grpSpPr bwMode="auto">
            <a:xfrm>
              <a:off x="5871827" y="3962810"/>
              <a:ext cx="320811" cy="1466003"/>
              <a:chOff x="2592" y="2592"/>
              <a:chExt cx="192" cy="1230"/>
            </a:xfrm>
          </p:grpSpPr>
          <p:sp>
            <p:nvSpPr>
              <p:cNvPr id="150547" name="Line 5"/>
              <p:cNvSpPr>
                <a:spLocks noChangeShapeType="1"/>
              </p:cNvSpPr>
              <p:nvPr/>
            </p:nvSpPr>
            <p:spPr bwMode="auto">
              <a:xfrm>
                <a:off x="2688" y="2736"/>
                <a:ext cx="0" cy="96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nvGrpSpPr>
              <p:cNvPr id="150548" name="Group 6"/>
              <p:cNvGrpSpPr/>
              <p:nvPr/>
            </p:nvGrpSpPr>
            <p:grpSpPr bwMode="auto">
              <a:xfrm>
                <a:off x="2592" y="3672"/>
                <a:ext cx="192" cy="150"/>
                <a:chOff x="2592" y="3672"/>
                <a:chExt cx="192" cy="150"/>
              </a:xfrm>
            </p:grpSpPr>
            <p:sp>
              <p:nvSpPr>
                <p:cNvPr id="150552" name="Line 7"/>
                <p:cNvSpPr>
                  <a:spLocks noChangeShapeType="1"/>
                </p:cNvSpPr>
                <p:nvPr/>
              </p:nvSpPr>
              <p:spPr bwMode="auto">
                <a:xfrm>
                  <a:off x="2688" y="3678"/>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53" name="Line 8"/>
                <p:cNvSpPr>
                  <a:spLocks noChangeShapeType="1"/>
                </p:cNvSpPr>
                <p:nvPr/>
              </p:nvSpPr>
              <p:spPr bwMode="auto">
                <a:xfrm flipH="1">
                  <a:off x="2592" y="3672"/>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nvGrpSpPr>
              <p:cNvPr id="150549" name="Group 9"/>
              <p:cNvGrpSpPr/>
              <p:nvPr/>
            </p:nvGrpSpPr>
            <p:grpSpPr bwMode="auto">
              <a:xfrm flipV="1">
                <a:off x="2592" y="2592"/>
                <a:ext cx="192" cy="150"/>
                <a:chOff x="2592" y="3672"/>
                <a:chExt cx="192" cy="150"/>
              </a:xfrm>
            </p:grpSpPr>
            <p:sp>
              <p:nvSpPr>
                <p:cNvPr id="150550" name="Line 10"/>
                <p:cNvSpPr>
                  <a:spLocks noChangeShapeType="1"/>
                </p:cNvSpPr>
                <p:nvPr/>
              </p:nvSpPr>
              <p:spPr bwMode="auto">
                <a:xfrm>
                  <a:off x="2688" y="3678"/>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51" name="Line 11"/>
                <p:cNvSpPr>
                  <a:spLocks noChangeShapeType="1"/>
                </p:cNvSpPr>
                <p:nvPr/>
              </p:nvSpPr>
              <p:spPr bwMode="auto">
                <a:xfrm flipH="1">
                  <a:off x="2592" y="3672"/>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sp>
          <p:nvSpPr>
            <p:cNvPr id="150538" name="Line 13"/>
            <p:cNvSpPr>
              <a:spLocks noChangeShapeType="1"/>
            </p:cNvSpPr>
            <p:nvPr/>
          </p:nvSpPr>
          <p:spPr bwMode="auto">
            <a:xfrm>
              <a:off x="3648360" y="4725311"/>
              <a:ext cx="5030055"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39" name="Text Box 14"/>
            <p:cNvSpPr txBox="1">
              <a:spLocks noChangeArrowheads="1"/>
            </p:cNvSpPr>
            <p:nvPr/>
          </p:nvSpPr>
          <p:spPr bwMode="auto">
            <a:xfrm>
              <a:off x="3318733" y="4256331"/>
              <a:ext cx="641069" cy="514914"/>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50540" name="Text Box 17"/>
            <p:cNvSpPr txBox="1">
              <a:spLocks noChangeArrowheads="1"/>
            </p:cNvSpPr>
            <p:nvPr/>
          </p:nvSpPr>
          <p:spPr bwMode="auto">
            <a:xfrm>
              <a:off x="5551016" y="4682006"/>
              <a:ext cx="561420" cy="426475"/>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endPar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0541" name="Oval 20"/>
            <p:cNvSpPr>
              <a:spLocks noChangeArrowheads="1"/>
            </p:cNvSpPr>
            <p:nvPr/>
          </p:nvSpPr>
          <p:spPr bwMode="auto">
            <a:xfrm>
              <a:off x="4790404" y="4664913"/>
              <a:ext cx="80202" cy="114388"/>
            </a:xfrm>
            <a:prstGeom prst="ellipse">
              <a:avLst/>
            </a:prstGeom>
            <a:solidFill>
              <a:srgbClr val="FF0000"/>
            </a:solidFill>
            <a:ln w="28575">
              <a:solidFill>
                <a:srgbClr val="000000"/>
              </a:solidFill>
              <a:rou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0542" name="Text Box 22"/>
            <p:cNvSpPr txBox="1">
              <a:spLocks noChangeArrowheads="1"/>
            </p:cNvSpPr>
            <p:nvPr/>
          </p:nvSpPr>
          <p:spPr bwMode="auto">
            <a:xfrm>
              <a:off x="4589238" y="4800932"/>
              <a:ext cx="641623" cy="426475"/>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t>
              </a:r>
              <a:endPar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50543" name="Line 31"/>
            <p:cNvSpPr>
              <a:spLocks noChangeShapeType="1"/>
            </p:cNvSpPr>
            <p:nvPr/>
          </p:nvSpPr>
          <p:spPr bwMode="auto">
            <a:xfrm flipV="1">
              <a:off x="4221029" y="4340110"/>
              <a:ext cx="1809892" cy="13896"/>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44" name="Line 32"/>
            <p:cNvSpPr>
              <a:spLocks noChangeShapeType="1"/>
            </p:cNvSpPr>
            <p:nvPr/>
          </p:nvSpPr>
          <p:spPr bwMode="auto">
            <a:xfrm>
              <a:off x="4812788" y="4348068"/>
              <a:ext cx="570512" cy="4340"/>
            </a:xfrm>
            <a:prstGeom prst="line">
              <a:avLst/>
            </a:prstGeom>
            <a:noFill/>
            <a:ln w="28575">
              <a:solidFill>
                <a:srgbClr val="000000"/>
              </a:solidFill>
              <a:rou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ea typeface="+mn-ea"/>
                <a:cs typeface="+mn-cs"/>
              </a:endParaRPr>
            </a:p>
          </p:txBody>
        </p:sp>
        <p:sp>
          <p:nvSpPr>
            <p:cNvPr id="150545" name="Line 33"/>
            <p:cNvSpPr>
              <a:spLocks noChangeShapeType="1"/>
            </p:cNvSpPr>
            <p:nvPr/>
          </p:nvSpPr>
          <p:spPr bwMode="auto">
            <a:xfrm flipV="1">
              <a:off x="6013402" y="3751342"/>
              <a:ext cx="2019251" cy="59889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46" name="Line 34"/>
            <p:cNvSpPr>
              <a:spLocks noChangeShapeType="1"/>
            </p:cNvSpPr>
            <p:nvPr/>
          </p:nvSpPr>
          <p:spPr bwMode="auto">
            <a:xfrm flipV="1">
              <a:off x="6621785" y="4003865"/>
              <a:ext cx="560763" cy="157220"/>
            </a:xfrm>
            <a:prstGeom prst="line">
              <a:avLst/>
            </a:prstGeom>
            <a:noFill/>
            <a:ln w="28575">
              <a:solidFill>
                <a:srgbClr val="000000"/>
              </a:solidFill>
              <a:rou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54" name="Line 33"/>
            <p:cNvSpPr>
              <a:spLocks noChangeShapeType="1"/>
            </p:cNvSpPr>
            <p:nvPr/>
          </p:nvSpPr>
          <p:spPr bwMode="auto">
            <a:xfrm flipV="1">
              <a:off x="4796716" y="4340910"/>
              <a:ext cx="1282530" cy="373586"/>
            </a:xfrm>
            <a:prstGeom prst="line">
              <a:avLst/>
            </a:prstGeom>
            <a:noFill/>
            <a:ln w="28575">
              <a:solidFill>
                <a:srgbClr val="000000"/>
              </a:solidFill>
              <a:prstDash val="sysDot"/>
              <a:rou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cxnSp>
        <p:nvCxnSpPr>
          <p:cNvPr id="2" name="Straight Connector 1"/>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p:cNvSpPr txBox="1"/>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4" name="Group 3"/>
          <p:cNvGrpSpPr/>
          <p:nvPr/>
        </p:nvGrpSpPr>
        <p:grpSpPr>
          <a:xfrm>
            <a:off x="127127" y="158988"/>
            <a:ext cx="388800" cy="379080"/>
            <a:chOff x="333639" y="3170462"/>
            <a:chExt cx="1108364" cy="1080655"/>
          </a:xfrm>
        </p:grpSpPr>
        <p:sp>
          <p:nvSpPr>
            <p:cNvPr id="5" name="Rectangle: Rounded Corners 4"/>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6" name="Picture 5"/>
            <p:cNvPicPr>
              <a:picLocks noChangeAspect="1"/>
            </p:cNvPicPr>
            <p:nvPr/>
          </p:nvPicPr>
          <p:blipFill>
            <a:blip r:embed="rId3"/>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randombar(horizontal)">
                                      <p:cBhvr>
                                        <p:cTn id="17" dur="500"/>
                                        <p:tgtEl>
                                          <p:spTgt spid="1027"/>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078"/>
                                        </p:tgtEl>
                                        <p:attrNameLst>
                                          <p:attrName>style.visibility</p:attrName>
                                        </p:attrNameLst>
                                      </p:cBhvr>
                                      <p:to>
                                        <p:strVal val="visible"/>
                                      </p:to>
                                    </p:set>
                                    <p:animEffect transition="in" filter="randombar(horizontal)">
                                      <p:cBhvr>
                                        <p:cTn id="21" dur="500"/>
                                        <p:tgtEl>
                                          <p:spTgt spid="107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356"/>
                                        </p:tgtEl>
                                        <p:attrNameLst>
                                          <p:attrName>style.visibility</p:attrName>
                                        </p:attrNameLst>
                                      </p:cBhvr>
                                      <p:to>
                                        <p:strVal val="visible"/>
                                      </p:to>
                                    </p:set>
                                    <p:animEffect transition="in" filter="randombar(horizontal)">
                                      <p:cBhvr>
                                        <p:cTn id="36" dur="500"/>
                                        <p:tgtEl>
                                          <p:spTgt spid="356"/>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150536"/>
                                        </p:tgtEl>
                                        <p:attrNameLst>
                                          <p:attrName>style.visibility</p:attrName>
                                        </p:attrNameLst>
                                      </p:cBhvr>
                                      <p:to>
                                        <p:strVal val="visible"/>
                                      </p:to>
                                    </p:set>
                                    <p:animEffect transition="in" filter="randombar(horizontal)">
                                      <p:cBhvr>
                                        <p:cTn id="40" dur="500"/>
                                        <p:tgtEl>
                                          <p:spTgt spid="150536"/>
                                        </p:tgtEl>
                                      </p:cBhvr>
                                    </p:animEffect>
                                  </p:childTnLst>
                                </p:cTn>
                              </p:par>
                              <p:par>
                                <p:cTn id="41" presetID="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7" name="Group 6"/>
          <p:cNvGrpSpPr/>
          <p:nvPr/>
        </p:nvGrpSpPr>
        <p:grpSpPr>
          <a:xfrm>
            <a:off x="204576" y="538067"/>
            <a:ext cx="4482623" cy="386885"/>
            <a:chOff x="2863742" y="1097155"/>
            <a:chExt cx="3467785" cy="484015"/>
          </a:xfrm>
          <a:solidFill>
            <a:schemeClr val="accent2"/>
          </a:solidFill>
        </p:grpSpPr>
        <p:sp>
          <p:nvSpPr>
            <p:cNvPr id="8" name="Rectangle: Rounded Corners 7"/>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solidFill>
                    <a:srgbClr val="2E2723"/>
                  </a:solidFill>
                </a:rPr>
                <a:t>2. </a:t>
              </a:r>
              <a:r>
                <a:rPr lang="en-US" sz="1600" dirty="0" err="1">
                  <a:solidFill>
                    <a:srgbClr val="2E2723"/>
                  </a:solidFill>
                </a:rPr>
                <a:t>Giải</a:t>
              </a:r>
              <a:r>
                <a:rPr lang="en-US" sz="1600" dirty="0">
                  <a:solidFill>
                    <a:srgbClr val="2E2723"/>
                  </a:solidFill>
                </a:rPr>
                <a:t> </a:t>
              </a:r>
              <a:r>
                <a:rPr lang="en-US" sz="1600" dirty="0" err="1">
                  <a:solidFill>
                    <a:srgbClr val="2E2723"/>
                  </a:solidFill>
                </a:rPr>
                <a:t>thích</a:t>
              </a:r>
              <a:r>
                <a:rPr lang="en-US" sz="1600" dirty="0">
                  <a:solidFill>
                    <a:srgbClr val="2E2723"/>
                  </a:solidFill>
                </a:rPr>
                <a:t>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endParaRPr lang="en-US" sz="1600" dirty="0">
                <a:solidFill>
                  <a:srgbClr val="2E2723"/>
                </a:solidFill>
              </a:endParaRPr>
            </a:p>
          </p:txBody>
        </p:sp>
      </p:grpSp>
      <p:sp>
        <p:nvSpPr>
          <p:cNvPr id="14" name="Google Shape;363;p48"/>
          <p:cNvSpPr txBox="1"/>
          <p:nvPr/>
        </p:nvSpPr>
        <p:spPr>
          <a:xfrm>
            <a:off x="269804" y="1029090"/>
            <a:ext cx="8097345" cy="5602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en-US" dirty="0"/>
              <a:t>Ta </a:t>
            </a:r>
            <a:r>
              <a:rPr lang="en-US" dirty="0" err="1"/>
              <a:t>có</a:t>
            </a:r>
            <a:r>
              <a:rPr lang="en-US" dirty="0"/>
              <a:t> </a:t>
            </a:r>
            <a:r>
              <a:rPr lang="en-US" dirty="0" err="1"/>
              <a:t>thể</a:t>
            </a:r>
            <a:r>
              <a:rPr lang="en-US" dirty="0"/>
              <a:t> </a:t>
            </a:r>
            <a:r>
              <a:rPr lang="en-US" dirty="0" err="1"/>
              <a:t>xem</a:t>
            </a:r>
            <a:r>
              <a:rPr lang="en-US" dirty="0"/>
              <a:t> </a:t>
            </a:r>
            <a:r>
              <a:rPr lang="en-US" dirty="0" err="1"/>
              <a:t>thấu</a:t>
            </a:r>
            <a:r>
              <a:rPr lang="en-US" dirty="0"/>
              <a:t> </a:t>
            </a:r>
            <a:r>
              <a:rPr lang="en-US" dirty="0" err="1"/>
              <a:t>kính</a:t>
            </a:r>
            <a:r>
              <a:rPr lang="en-US" dirty="0"/>
              <a:t> </a:t>
            </a:r>
            <a:r>
              <a:rPr lang="en-US" dirty="0" err="1"/>
              <a:t>là</a:t>
            </a:r>
            <a:r>
              <a:rPr lang="en-US" dirty="0"/>
              <a:t> </a:t>
            </a:r>
            <a:r>
              <a:rPr lang="en-US" dirty="0" err="1"/>
              <a:t>tập</a:t>
            </a:r>
            <a:r>
              <a:rPr lang="en-US" dirty="0"/>
              <a:t> </a:t>
            </a:r>
            <a:r>
              <a:rPr lang="en-US" dirty="0" err="1"/>
              <a:t>hợp</a:t>
            </a:r>
            <a:r>
              <a:rPr lang="en-US" dirty="0"/>
              <a:t> </a:t>
            </a:r>
            <a:r>
              <a:rPr lang="en-US" dirty="0" err="1"/>
              <a:t>lăng</a:t>
            </a:r>
            <a:r>
              <a:rPr lang="en-US" dirty="0"/>
              <a:t> </a:t>
            </a:r>
            <a:r>
              <a:rPr lang="en-US" dirty="0" err="1"/>
              <a:t>kính</a:t>
            </a:r>
            <a:r>
              <a:rPr lang="en-US" dirty="0"/>
              <a:t> </a:t>
            </a:r>
            <a:r>
              <a:rPr lang="en-US" dirty="0" err="1"/>
              <a:t>nhỏ</a:t>
            </a:r>
            <a:r>
              <a:rPr lang="en-US" dirty="0"/>
              <a:t> </a:t>
            </a:r>
            <a:r>
              <a:rPr lang="en-US" dirty="0" err="1"/>
              <a:t>được</a:t>
            </a:r>
            <a:r>
              <a:rPr lang="en-US" dirty="0"/>
              <a:t> </a:t>
            </a:r>
            <a:r>
              <a:rPr lang="en-US" dirty="0" err="1"/>
              <a:t>ghép</a:t>
            </a:r>
            <a:r>
              <a:rPr lang="en-US" dirty="0"/>
              <a:t> </a:t>
            </a:r>
            <a:r>
              <a:rPr lang="en-US" dirty="0" err="1"/>
              <a:t>sát</a:t>
            </a:r>
            <a:r>
              <a:rPr lang="en-US" dirty="0"/>
              <a:t> </a:t>
            </a:r>
            <a:r>
              <a:rPr lang="en-US" dirty="0" err="1"/>
              <a:t>nhau</a:t>
            </a:r>
            <a:endParaRPr lang="en-US" dirty="0"/>
          </a:p>
        </p:txBody>
      </p:sp>
      <p:sp>
        <p:nvSpPr>
          <p:cNvPr id="18" name="Google Shape;363;p48"/>
          <p:cNvSpPr txBox="1"/>
          <p:nvPr/>
        </p:nvSpPr>
        <p:spPr>
          <a:xfrm>
            <a:off x="2812463" y="3967685"/>
            <a:ext cx="5788397" cy="9152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00000"/>
              </a:lnSpc>
            </a:pPr>
            <a:r>
              <a:rPr lang="en-US" b="1" dirty="0" err="1"/>
              <a:t>Hãy</a:t>
            </a:r>
            <a:r>
              <a:rPr lang="en-US" b="1" dirty="0"/>
              <a:t> </a:t>
            </a:r>
            <a:r>
              <a:rPr lang="en-US" b="1" dirty="0" err="1"/>
              <a:t>giải</a:t>
            </a:r>
            <a:r>
              <a:rPr lang="en-US" b="1" dirty="0"/>
              <a:t> </a:t>
            </a:r>
            <a:r>
              <a:rPr lang="en-US" b="1" dirty="0" err="1"/>
              <a:t>thích</a:t>
            </a:r>
            <a:r>
              <a:rPr lang="en-US" b="1" dirty="0"/>
              <a:t> </a:t>
            </a:r>
            <a:r>
              <a:rPr lang="en-US" b="1" dirty="0" err="1"/>
              <a:t>vì</a:t>
            </a:r>
            <a:r>
              <a:rPr lang="en-US" b="1" dirty="0"/>
              <a:t> </a:t>
            </a:r>
            <a:r>
              <a:rPr lang="en-US" b="1" dirty="0" err="1"/>
              <a:t>sao</a:t>
            </a:r>
            <a:r>
              <a:rPr lang="en-US" b="1" dirty="0"/>
              <a:t> </a:t>
            </a:r>
            <a:r>
              <a:rPr lang="en-US" b="1" dirty="0" err="1"/>
              <a:t>các</a:t>
            </a:r>
            <a:r>
              <a:rPr lang="en-US" b="1" dirty="0"/>
              <a:t> </a:t>
            </a:r>
            <a:r>
              <a:rPr lang="en-US" b="1" dirty="0" err="1"/>
              <a:t>tia</a:t>
            </a:r>
            <a:r>
              <a:rPr lang="en-US" b="1" dirty="0"/>
              <a:t> </a:t>
            </a:r>
            <a:r>
              <a:rPr lang="en-US" b="1" dirty="0" err="1"/>
              <a:t>sáng</a:t>
            </a:r>
            <a:r>
              <a:rPr lang="en-US" b="1" dirty="0"/>
              <a:t> </a:t>
            </a:r>
            <a:r>
              <a:rPr lang="en-US" b="1" dirty="0" err="1"/>
              <a:t>truyền</a:t>
            </a:r>
            <a:r>
              <a:rPr lang="en-US" b="1" dirty="0"/>
              <a:t> qua </a:t>
            </a:r>
            <a:r>
              <a:rPr lang="en-US" b="1" dirty="0" err="1"/>
              <a:t>thấu</a:t>
            </a:r>
            <a:r>
              <a:rPr lang="en-US" b="1" dirty="0"/>
              <a:t> </a:t>
            </a:r>
            <a:r>
              <a:rPr lang="en-US" b="1" dirty="0" err="1"/>
              <a:t>kính</a:t>
            </a:r>
            <a:r>
              <a:rPr lang="en-US" b="1" dirty="0"/>
              <a:t> </a:t>
            </a:r>
            <a:r>
              <a:rPr lang="en-US" b="1" dirty="0" err="1"/>
              <a:t>có</a:t>
            </a:r>
            <a:r>
              <a:rPr lang="en-US" b="1" dirty="0"/>
              <a:t> </a:t>
            </a:r>
            <a:r>
              <a:rPr lang="en-US" b="1" dirty="0" err="1"/>
              <a:t>thể</a:t>
            </a:r>
            <a:r>
              <a:rPr lang="en-US" b="1" dirty="0"/>
              <a:t> </a:t>
            </a:r>
            <a:r>
              <a:rPr lang="en-US" b="1" dirty="0" err="1"/>
              <a:t>tạo</a:t>
            </a:r>
            <a:r>
              <a:rPr lang="en-US" b="1" dirty="0"/>
              <a:t> </a:t>
            </a:r>
            <a:r>
              <a:rPr lang="en-US" b="1" dirty="0" err="1"/>
              <a:t>nên</a:t>
            </a:r>
            <a:r>
              <a:rPr lang="en-US" b="1" dirty="0"/>
              <a:t> </a:t>
            </a:r>
            <a:r>
              <a:rPr lang="en-US" b="1" dirty="0" err="1"/>
              <a:t>chùm</a:t>
            </a:r>
            <a:r>
              <a:rPr lang="en-US" b="1" dirty="0"/>
              <a:t> </a:t>
            </a:r>
            <a:r>
              <a:rPr lang="en-US" b="1" dirty="0" err="1"/>
              <a:t>tia</a:t>
            </a:r>
            <a:r>
              <a:rPr lang="en-US" b="1" dirty="0"/>
              <a:t> </a:t>
            </a:r>
            <a:r>
              <a:rPr lang="en-US" b="1" dirty="0" err="1"/>
              <a:t>sáng</a:t>
            </a:r>
            <a:r>
              <a:rPr lang="en-US" b="1" dirty="0"/>
              <a:t> </a:t>
            </a:r>
            <a:r>
              <a:rPr lang="en-US" b="1" dirty="0" err="1"/>
              <a:t>hội</a:t>
            </a:r>
            <a:r>
              <a:rPr lang="en-US" b="1" dirty="0"/>
              <a:t> </a:t>
            </a:r>
            <a:r>
              <a:rPr lang="en-US" b="1" dirty="0" err="1"/>
              <a:t>tụ</a:t>
            </a:r>
            <a:r>
              <a:rPr lang="en-US" b="1" dirty="0"/>
              <a:t> </a:t>
            </a:r>
            <a:r>
              <a:rPr lang="en-US" b="1" dirty="0" err="1"/>
              <a:t>hoặc</a:t>
            </a:r>
            <a:r>
              <a:rPr lang="en-US" b="1" dirty="0"/>
              <a:t> </a:t>
            </a:r>
            <a:r>
              <a:rPr lang="en-US" b="1" dirty="0" err="1"/>
              <a:t>phân</a:t>
            </a:r>
            <a:r>
              <a:rPr lang="en-US" b="1" dirty="0"/>
              <a:t> </a:t>
            </a:r>
            <a:r>
              <a:rPr lang="en-US" b="1" dirty="0" err="1"/>
              <a:t>kì</a:t>
            </a:r>
            <a:r>
              <a:rPr lang="en-US" b="1" dirty="0"/>
              <a:t>?</a:t>
            </a:r>
            <a:endParaRPr lang="en-US" b="1" dirty="0"/>
          </a:p>
        </p:txBody>
      </p:sp>
      <p:cxnSp>
        <p:nvCxnSpPr>
          <p:cNvPr id="19" name="Straight Connector 18"/>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0" name="Google Shape;356;p47"/>
          <p:cNvSpPr txBox="1"/>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21" name="Group 20"/>
          <p:cNvGrpSpPr/>
          <p:nvPr/>
        </p:nvGrpSpPr>
        <p:grpSpPr>
          <a:xfrm>
            <a:off x="127127" y="158988"/>
            <a:ext cx="388800" cy="379080"/>
            <a:chOff x="333639" y="3170462"/>
            <a:chExt cx="1108364" cy="1080655"/>
          </a:xfrm>
        </p:grpSpPr>
        <p:sp>
          <p:nvSpPr>
            <p:cNvPr id="22" name="Rectangle: Rounded Corners 21"/>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23" name="Picture 22"/>
            <p:cNvPicPr>
              <a:picLocks noChangeAspect="1"/>
            </p:cNvPicPr>
            <p:nvPr/>
          </p:nvPicPr>
          <p:blipFill>
            <a:blip r:embed="rId1"/>
            <a:stretch>
              <a:fillRect/>
            </a:stretch>
          </p:blipFill>
          <p:spPr>
            <a:xfrm>
              <a:off x="403824" y="3226793"/>
              <a:ext cx="967992" cy="967991"/>
            </a:xfrm>
            <a:prstGeom prst="rect">
              <a:avLst/>
            </a:prstGeom>
          </p:spPr>
        </p:pic>
      </p:grpSp>
      <p:grpSp>
        <p:nvGrpSpPr>
          <p:cNvPr id="28" name="Group 27"/>
          <p:cNvGrpSpPr/>
          <p:nvPr/>
        </p:nvGrpSpPr>
        <p:grpSpPr>
          <a:xfrm>
            <a:off x="1364168" y="1763996"/>
            <a:ext cx="7351664" cy="1939060"/>
            <a:chOff x="715652" y="224174"/>
            <a:chExt cx="8009445" cy="2112555"/>
          </a:xfrm>
        </p:grpSpPr>
        <p:pic>
          <p:nvPicPr>
            <p:cNvPr id="25" name="Picture 24"/>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715652" y="224174"/>
              <a:ext cx="3799323" cy="2112555"/>
            </a:xfrm>
            <a:prstGeom prst="rect">
              <a:avLst/>
            </a:prstGeom>
          </p:spPr>
        </p:pic>
        <p:pic>
          <p:nvPicPr>
            <p:cNvPr id="27" name="Picture 26"/>
            <p:cNvPicPr>
              <a:picLocks noChangeAspect="1"/>
            </p:cNvPicPr>
            <p:nvPr/>
          </p:nvPicPr>
          <p:blipFill>
            <a:blip r:embed="rId4"/>
            <a:stretch>
              <a:fillRect/>
            </a:stretch>
          </p:blipFill>
          <p:spPr>
            <a:xfrm>
              <a:off x="4626174" y="224174"/>
              <a:ext cx="4098923" cy="2104666"/>
            </a:xfrm>
            <a:prstGeom prst="rect">
              <a:avLst/>
            </a:prstGeom>
          </p:spPr>
        </p:pic>
      </p:grpSp>
      <p:pic>
        <p:nvPicPr>
          <p:cNvPr id="17" name="Picture 16"/>
          <p:cNvPicPr>
            <a:picLocks noChangeAspect="1"/>
          </p:cNvPicPr>
          <p:nvPr/>
        </p:nvPicPr>
        <p:blipFill>
          <a:blip r:embed="rId5"/>
          <a:stretch>
            <a:fillRect/>
          </a:stretch>
        </p:blipFill>
        <p:spPr>
          <a:xfrm flipH="1">
            <a:off x="-135869" y="2879846"/>
            <a:ext cx="2104666" cy="21046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5" name="Picture 4"/>
          <p:cNvPicPr>
            <a:picLocks noChangeAspect="1"/>
          </p:cNvPicPr>
          <p:nvPr/>
        </p:nvPicPr>
        <p:blipFill>
          <a:blip r:embed="rId1">
            <a:extLst>
              <a:ext uri="{BEBA8EAE-BF5A-486C-A8C5-ECC9F3942E4B}">
                <a14:imgProps xmlns:a14="http://schemas.microsoft.com/office/drawing/2010/main">
                  <a14:imgLayer r:embed="rId2">
                    <a14:imgEffect>
                      <a14:colorTemperature colorTemp="7200"/>
                    </a14:imgEffect>
                    <a14:imgEffect>
                      <a14:saturation sat="200000"/>
                    </a14:imgEffect>
                  </a14:imgLayer>
                </a14:imgProps>
              </a:ext>
            </a:extLst>
          </a:blip>
          <a:stretch>
            <a:fillRect/>
          </a:stretch>
        </p:blipFill>
        <p:spPr>
          <a:xfrm>
            <a:off x="2573731" y="804496"/>
            <a:ext cx="4420352" cy="2457869"/>
          </a:xfrm>
          <a:prstGeom prst="rect">
            <a:avLst/>
          </a:prstGeom>
        </p:spPr>
      </p:pic>
      <p:grpSp>
        <p:nvGrpSpPr>
          <p:cNvPr id="8" name="Group 7"/>
          <p:cNvGrpSpPr/>
          <p:nvPr/>
        </p:nvGrpSpPr>
        <p:grpSpPr>
          <a:xfrm>
            <a:off x="746920" y="539235"/>
            <a:ext cx="4482623" cy="386885"/>
            <a:chOff x="2863742" y="1097155"/>
            <a:chExt cx="3467785" cy="484015"/>
          </a:xfrm>
          <a:solidFill>
            <a:schemeClr val="accent2"/>
          </a:solidFill>
        </p:grpSpPr>
        <p:sp>
          <p:nvSpPr>
            <p:cNvPr id="9" name="Rectangle: Rounded Corners 8"/>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solidFill>
                    <a:srgbClr val="2E2723"/>
                  </a:solidFill>
                </a:rPr>
                <a:t>a.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r>
                <a:rPr lang="en-US" sz="1600" dirty="0">
                  <a:solidFill>
                    <a:srgbClr val="2E2723"/>
                  </a:solidFill>
                </a:rPr>
                <a:t> </a:t>
              </a:r>
              <a:r>
                <a:rPr lang="en-US" sz="1600" dirty="0" err="1">
                  <a:solidFill>
                    <a:srgbClr val="2E2723"/>
                  </a:solidFill>
                </a:rPr>
                <a:t>hội</a:t>
              </a:r>
              <a:r>
                <a:rPr lang="en-US" sz="1600" dirty="0">
                  <a:solidFill>
                    <a:srgbClr val="2E2723"/>
                  </a:solidFill>
                </a:rPr>
                <a:t> </a:t>
              </a:r>
              <a:r>
                <a:rPr lang="en-US" sz="1600" dirty="0" err="1">
                  <a:solidFill>
                    <a:srgbClr val="2E2723"/>
                  </a:solidFill>
                </a:rPr>
                <a:t>tụ</a:t>
              </a:r>
              <a:endParaRPr lang="en-US" sz="1600" dirty="0">
                <a:solidFill>
                  <a:srgbClr val="2E2723"/>
                </a:solidFill>
              </a:endParaRPr>
            </a:p>
          </p:txBody>
        </p:sp>
      </p:grpSp>
      <p:cxnSp>
        <p:nvCxnSpPr>
          <p:cNvPr id="11" name="Straight Connector 10"/>
          <p:cNvCxnSpPr/>
          <p:nvPr/>
        </p:nvCxnSpPr>
        <p:spPr>
          <a:xfrm>
            <a:off x="55860" y="3341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p:cNvSpPr txBox="1"/>
          <p:nvPr/>
        </p:nvSpPr>
        <p:spPr>
          <a:xfrm>
            <a:off x="269804" y="1781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3" name="Group 12"/>
          <p:cNvGrpSpPr/>
          <p:nvPr/>
        </p:nvGrpSpPr>
        <p:grpSpPr>
          <a:xfrm>
            <a:off x="127127" y="144588"/>
            <a:ext cx="388800" cy="379080"/>
            <a:chOff x="333639" y="3170462"/>
            <a:chExt cx="1108364" cy="1080655"/>
          </a:xfrm>
        </p:grpSpPr>
        <p:sp>
          <p:nvSpPr>
            <p:cNvPr id="14" name="Rectangle: Rounded Corners 13"/>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5" name="Picture 14"/>
            <p:cNvPicPr>
              <a:picLocks noChangeAspect="1"/>
            </p:cNvPicPr>
            <p:nvPr/>
          </p:nvPicPr>
          <p:blipFill>
            <a:blip r:embed="rId3"/>
            <a:stretch>
              <a:fillRect/>
            </a:stretch>
          </p:blipFill>
          <p:spPr>
            <a:xfrm>
              <a:off x="403824" y="3226793"/>
              <a:ext cx="967992" cy="967991"/>
            </a:xfrm>
            <a:prstGeom prst="rect">
              <a:avLst/>
            </a:prstGeom>
          </p:spPr>
        </p:pic>
      </p:grpSp>
      <p:sp>
        <p:nvSpPr>
          <p:cNvPr id="16" name="Google Shape;363;p48"/>
          <p:cNvSpPr txBox="1"/>
          <p:nvPr/>
        </p:nvSpPr>
        <p:spPr>
          <a:xfrm>
            <a:off x="752679" y="2962488"/>
            <a:ext cx="8333525" cy="565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en-US" dirty="0"/>
              <a:t>H</a:t>
            </a:r>
            <a:r>
              <a:rPr lang="vi-VN" dirty="0"/>
              <a:t>ình dung thấu kính được tạo thành bởi các lăng kính nhỏ ghép liền nhau</a:t>
            </a:r>
            <a:endParaRPr lang="en-US" dirty="0"/>
          </a:p>
        </p:txBody>
      </p:sp>
      <p:sp>
        <p:nvSpPr>
          <p:cNvPr id="17" name="Google Shape;363;p48"/>
          <p:cNvSpPr txBox="1"/>
          <p:nvPr/>
        </p:nvSpPr>
        <p:spPr>
          <a:xfrm>
            <a:off x="746920" y="3473542"/>
            <a:ext cx="8333525" cy="4825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00000"/>
              </a:lnSpc>
            </a:pPr>
            <a:r>
              <a:rPr lang="en-US" dirty="0" err="1"/>
              <a:t>Các</a:t>
            </a:r>
            <a:r>
              <a:rPr lang="en-US" dirty="0"/>
              <a:t> </a:t>
            </a:r>
            <a:r>
              <a:rPr lang="en-US" dirty="0" err="1"/>
              <a:t>lăng</a:t>
            </a:r>
            <a:r>
              <a:rPr lang="en-US" dirty="0"/>
              <a:t> </a:t>
            </a:r>
            <a:r>
              <a:rPr lang="en-US" dirty="0" err="1"/>
              <a:t>kính</a:t>
            </a:r>
            <a:r>
              <a:rPr lang="en-US" dirty="0"/>
              <a:t> </a:t>
            </a:r>
            <a:r>
              <a:rPr lang="en-US" dirty="0" err="1"/>
              <a:t>có</a:t>
            </a:r>
            <a:r>
              <a:rPr lang="en-US" dirty="0"/>
              <a:t> </a:t>
            </a:r>
            <a:r>
              <a:rPr lang="en-US" dirty="0" err="1"/>
              <a:t>đáy</a:t>
            </a:r>
            <a:r>
              <a:rPr lang="en-US" dirty="0"/>
              <a:t> </a:t>
            </a:r>
            <a:r>
              <a:rPr lang="en-US" dirty="0" err="1"/>
              <a:t>hướng</a:t>
            </a:r>
            <a:r>
              <a:rPr lang="en-US" dirty="0"/>
              <a:t> </a:t>
            </a:r>
            <a:r>
              <a:rPr lang="en-US" dirty="0" err="1"/>
              <a:t>về</a:t>
            </a:r>
            <a:r>
              <a:rPr lang="en-US" dirty="0"/>
              <a:t> </a:t>
            </a:r>
            <a:r>
              <a:rPr lang="en-US" dirty="0" err="1"/>
              <a:t>phía</a:t>
            </a:r>
            <a:r>
              <a:rPr lang="en-US" dirty="0"/>
              <a:t> </a:t>
            </a:r>
            <a:r>
              <a:rPr lang="en-US" dirty="0" err="1"/>
              <a:t>trục</a:t>
            </a:r>
            <a:r>
              <a:rPr lang="en-US" dirty="0"/>
              <a:t> </a:t>
            </a:r>
            <a:r>
              <a:rPr lang="en-US" dirty="0" err="1"/>
              <a:t>chính</a:t>
            </a:r>
            <a:endParaRPr lang="en-US" dirty="0"/>
          </a:p>
        </p:txBody>
      </p:sp>
      <p:sp>
        <p:nvSpPr>
          <p:cNvPr id="18" name="Google Shape;363;p48"/>
          <p:cNvSpPr txBox="1"/>
          <p:nvPr/>
        </p:nvSpPr>
        <p:spPr>
          <a:xfrm>
            <a:off x="746920" y="3911717"/>
            <a:ext cx="8333525" cy="5110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00000"/>
              </a:lnSpc>
            </a:pPr>
            <a:r>
              <a:rPr lang="en-US" dirty="0" err="1"/>
              <a:t>Các</a:t>
            </a:r>
            <a:r>
              <a:rPr lang="en-US" dirty="0"/>
              <a:t> </a:t>
            </a:r>
            <a:r>
              <a:rPr lang="en-US" dirty="0" err="1"/>
              <a:t>tia</a:t>
            </a:r>
            <a:r>
              <a:rPr lang="en-US" dirty="0"/>
              <a:t> </a:t>
            </a:r>
            <a:r>
              <a:rPr lang="en-US" dirty="0" err="1"/>
              <a:t>sáng</a:t>
            </a:r>
            <a:r>
              <a:rPr lang="en-US" dirty="0"/>
              <a:t> </a:t>
            </a:r>
            <a:r>
              <a:rPr lang="en-US" dirty="0" err="1"/>
              <a:t>bị</a:t>
            </a:r>
            <a:r>
              <a:rPr lang="en-US" dirty="0"/>
              <a:t> </a:t>
            </a:r>
            <a:r>
              <a:rPr lang="en-US" dirty="0" err="1"/>
              <a:t>lệch</a:t>
            </a:r>
            <a:r>
              <a:rPr lang="en-US" dirty="0"/>
              <a:t> </a:t>
            </a:r>
            <a:r>
              <a:rPr lang="en-US" dirty="0" err="1"/>
              <a:t>về</a:t>
            </a:r>
            <a:r>
              <a:rPr lang="en-US" dirty="0"/>
              <a:t> </a:t>
            </a:r>
            <a:r>
              <a:rPr lang="en-US" dirty="0" err="1"/>
              <a:t>phía</a:t>
            </a:r>
            <a:r>
              <a:rPr lang="en-US" dirty="0"/>
              <a:t> </a:t>
            </a:r>
            <a:r>
              <a:rPr lang="en-US" dirty="0" err="1"/>
              <a:t>đáy</a:t>
            </a:r>
            <a:r>
              <a:rPr lang="en-US" dirty="0"/>
              <a:t>, </a:t>
            </a:r>
            <a:r>
              <a:rPr lang="en-US" dirty="0" err="1"/>
              <a:t>tia</a:t>
            </a:r>
            <a:r>
              <a:rPr lang="en-US" dirty="0"/>
              <a:t> </a:t>
            </a:r>
            <a:r>
              <a:rPr lang="en-US" dirty="0" err="1"/>
              <a:t>chính</a:t>
            </a:r>
            <a:r>
              <a:rPr lang="en-US" dirty="0"/>
              <a:t> </a:t>
            </a:r>
            <a:r>
              <a:rPr lang="en-US" dirty="0" err="1"/>
              <a:t>giữa</a:t>
            </a:r>
            <a:r>
              <a:rPr lang="en-US" dirty="0"/>
              <a:t> </a:t>
            </a:r>
            <a:r>
              <a:rPr lang="en-US" dirty="0" err="1"/>
              <a:t>thì</a:t>
            </a:r>
            <a:r>
              <a:rPr lang="en-US" dirty="0"/>
              <a:t> </a:t>
            </a:r>
            <a:r>
              <a:rPr lang="en-US" dirty="0" err="1"/>
              <a:t>truyền</a:t>
            </a:r>
            <a:r>
              <a:rPr lang="en-US" dirty="0"/>
              <a:t> </a:t>
            </a:r>
            <a:r>
              <a:rPr lang="en-US" dirty="0" err="1"/>
              <a:t>thẳng</a:t>
            </a:r>
            <a:endParaRPr lang="en-US" dirty="0"/>
          </a:p>
        </p:txBody>
      </p:sp>
      <p:sp>
        <p:nvSpPr>
          <p:cNvPr id="19" name="Google Shape;363;p48"/>
          <p:cNvSpPr txBox="1"/>
          <p:nvPr/>
        </p:nvSpPr>
        <p:spPr>
          <a:xfrm>
            <a:off x="915008" y="4343826"/>
            <a:ext cx="8205512"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accent1"/>
              </a:buClr>
              <a:buSzPts val="1400"/>
              <a:buFont typeface="Lato" panose="020F0502020204030203"/>
              <a:buNone/>
              <a:defRPr sz="2000" b="1">
                <a:solidFill>
                  <a:srgbClr val="002060"/>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a:t>C</a:t>
            </a:r>
            <a:r>
              <a:rPr lang="vi-VN" dirty="0"/>
              <a:t>hùm sáng song song qua thấu kính hội tụ trở thành chùm sáng hội tụ</a:t>
            </a:r>
            <a:endParaRPr lang="en-US" dirty="0"/>
          </a:p>
        </p:txBody>
      </p:sp>
      <p:pic>
        <p:nvPicPr>
          <p:cNvPr id="20" name="Graphic 19" descr="Arrow Slight curv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5877" y="4336197"/>
            <a:ext cx="658388" cy="560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690852" y="1118764"/>
            <a:ext cx="3762296" cy="1931819"/>
          </a:xfrm>
          <a:prstGeom prst="rect">
            <a:avLst/>
          </a:prstGeom>
        </p:spPr>
      </p:pic>
      <p:grpSp>
        <p:nvGrpSpPr>
          <p:cNvPr id="8" name="Group 7"/>
          <p:cNvGrpSpPr/>
          <p:nvPr/>
        </p:nvGrpSpPr>
        <p:grpSpPr>
          <a:xfrm>
            <a:off x="207533" y="653652"/>
            <a:ext cx="4482623" cy="386885"/>
            <a:chOff x="2863742" y="1097155"/>
            <a:chExt cx="3467785" cy="484015"/>
          </a:xfrm>
          <a:solidFill>
            <a:schemeClr val="accent2"/>
          </a:solidFill>
        </p:grpSpPr>
        <p:sp>
          <p:nvSpPr>
            <p:cNvPr id="9" name="Rectangle: Rounded Corners 8"/>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solidFill>
                    <a:srgbClr val="2E2723"/>
                  </a:solidFill>
                </a:rPr>
                <a:t>b.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r>
                <a:rPr lang="en-US" sz="1600" dirty="0">
                  <a:solidFill>
                    <a:srgbClr val="2E2723"/>
                  </a:solidFill>
                </a:rPr>
                <a:t> </a:t>
              </a:r>
              <a:r>
                <a:rPr lang="en-US" sz="1600" dirty="0" err="1">
                  <a:solidFill>
                    <a:srgbClr val="2E2723"/>
                  </a:solidFill>
                </a:rPr>
                <a:t>phân</a:t>
              </a:r>
              <a:r>
                <a:rPr lang="en-US" sz="1600" dirty="0">
                  <a:solidFill>
                    <a:srgbClr val="2E2723"/>
                  </a:solidFill>
                </a:rPr>
                <a:t> </a:t>
              </a:r>
              <a:r>
                <a:rPr lang="en-US" sz="1600" dirty="0" err="1">
                  <a:solidFill>
                    <a:srgbClr val="2E2723"/>
                  </a:solidFill>
                </a:rPr>
                <a:t>kì</a:t>
              </a:r>
              <a:endParaRPr lang="en-US" sz="1600" dirty="0">
                <a:solidFill>
                  <a:srgbClr val="2E2723"/>
                </a:solidFill>
              </a:endParaRPr>
            </a:p>
          </p:txBody>
        </p:sp>
      </p:grpSp>
      <p:cxnSp>
        <p:nvCxnSpPr>
          <p:cNvPr id="11" name="Straight Connector 10"/>
          <p:cNvCxnSpPr/>
          <p:nvPr/>
        </p:nvCxnSpPr>
        <p:spPr>
          <a:xfrm>
            <a:off x="55860" y="3341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p:cNvSpPr txBox="1"/>
          <p:nvPr/>
        </p:nvSpPr>
        <p:spPr>
          <a:xfrm>
            <a:off x="269804" y="1781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3" name="Group 12"/>
          <p:cNvGrpSpPr/>
          <p:nvPr/>
        </p:nvGrpSpPr>
        <p:grpSpPr>
          <a:xfrm>
            <a:off x="127127" y="144588"/>
            <a:ext cx="388800" cy="379080"/>
            <a:chOff x="333639" y="3170462"/>
            <a:chExt cx="1108364" cy="1080655"/>
          </a:xfrm>
        </p:grpSpPr>
        <p:sp>
          <p:nvSpPr>
            <p:cNvPr id="14" name="Rectangle: Rounded Corners 13"/>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5" name="Picture 14"/>
            <p:cNvPicPr>
              <a:picLocks noChangeAspect="1"/>
            </p:cNvPicPr>
            <p:nvPr/>
          </p:nvPicPr>
          <p:blipFill>
            <a:blip r:embed="rId2"/>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 name="Rectangle: Rounded Corners 3"/>
          <p:cNvSpPr/>
          <p:nvPr/>
        </p:nvSpPr>
        <p:spPr>
          <a:xfrm>
            <a:off x="741600" y="1526400"/>
            <a:ext cx="6811200" cy="2858400"/>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
          <a:stretch>
            <a:fillRect/>
          </a:stretch>
        </p:blipFill>
        <p:spPr>
          <a:xfrm>
            <a:off x="5358653" y="915088"/>
            <a:ext cx="3785347" cy="3785347"/>
          </a:xfrm>
          <a:prstGeom prst="rect">
            <a:avLst/>
          </a:prstGeom>
        </p:spPr>
      </p:pic>
      <p:sp>
        <p:nvSpPr>
          <p:cNvPr id="12" name="Google Shape;363;p48"/>
          <p:cNvSpPr txBox="1"/>
          <p:nvPr/>
        </p:nvSpPr>
        <p:spPr>
          <a:xfrm>
            <a:off x="910288" y="1687448"/>
            <a:ext cx="5245712" cy="13457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pPr>
            <a:r>
              <a:rPr lang="vi-VN" sz="3200" b="1" dirty="0">
                <a:solidFill>
                  <a:srgbClr val="2E2723"/>
                </a:solidFill>
              </a:rPr>
              <a:t>Hãy phân tích tương tự và giải thích sự truyền ánh sáng qua thấu kính phân kì</a:t>
            </a:r>
            <a:endParaRPr kumimoji="0" lang="en-US" sz="3200" b="0" i="0" u="none" strike="noStrike" kern="0" cap="none" spc="0" normalizeH="0" baseline="0" noProof="0" dirty="0">
              <a:ln>
                <a:noFill/>
              </a:ln>
              <a:solidFill>
                <a:srgbClr val="2E2723"/>
              </a:solidFill>
              <a:effectLst/>
              <a:uLnTx/>
              <a:uFillTx/>
              <a:sym typeface="Arial" panose="020B0604020202020204"/>
            </a:endParaRPr>
          </a:p>
        </p:txBody>
      </p:sp>
      <p:cxnSp>
        <p:nvCxnSpPr>
          <p:cNvPr id="2" name="Straight Connector 1"/>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Google Shape;356;p47"/>
          <p:cNvSpPr txBox="1"/>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III.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Đường</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Truyền</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Tia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Sáng</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4" name="Group 13"/>
          <p:cNvGrpSpPr/>
          <p:nvPr/>
        </p:nvGrpSpPr>
        <p:grpSpPr>
          <a:xfrm>
            <a:off x="127127" y="158988"/>
            <a:ext cx="388800" cy="379080"/>
            <a:chOff x="333639" y="3170462"/>
            <a:chExt cx="1108364" cy="1080655"/>
          </a:xfrm>
        </p:grpSpPr>
        <p:sp>
          <p:nvSpPr>
            <p:cNvPr id="15" name="Rectangle: Rounded Corners 14"/>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6" name="Picture 15"/>
            <p:cNvPicPr>
              <a:picLocks noChangeAspect="1"/>
            </p:cNvPicPr>
            <p:nvPr/>
          </p:nvPicPr>
          <p:blipFill>
            <a:blip r:embed="rId2"/>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690852" y="1118764"/>
            <a:ext cx="3762296" cy="1931819"/>
          </a:xfrm>
          <a:prstGeom prst="rect">
            <a:avLst/>
          </a:prstGeom>
        </p:spPr>
      </p:pic>
      <p:grpSp>
        <p:nvGrpSpPr>
          <p:cNvPr id="8" name="Group 7"/>
          <p:cNvGrpSpPr/>
          <p:nvPr/>
        </p:nvGrpSpPr>
        <p:grpSpPr>
          <a:xfrm>
            <a:off x="207533" y="653652"/>
            <a:ext cx="4482623" cy="386885"/>
            <a:chOff x="2863742" y="1097155"/>
            <a:chExt cx="3467785" cy="484015"/>
          </a:xfrm>
          <a:solidFill>
            <a:schemeClr val="accent2"/>
          </a:solidFill>
        </p:grpSpPr>
        <p:sp>
          <p:nvSpPr>
            <p:cNvPr id="9" name="Rectangle: Rounded Corners 8"/>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solidFill>
                    <a:srgbClr val="2E2723"/>
                  </a:solidFill>
                </a:rPr>
                <a:t>b.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r>
                <a:rPr lang="en-US" sz="1600" dirty="0">
                  <a:solidFill>
                    <a:srgbClr val="2E2723"/>
                  </a:solidFill>
                </a:rPr>
                <a:t> </a:t>
              </a:r>
              <a:r>
                <a:rPr lang="en-US" sz="1600" dirty="0" err="1">
                  <a:solidFill>
                    <a:srgbClr val="2E2723"/>
                  </a:solidFill>
                </a:rPr>
                <a:t>phân</a:t>
              </a:r>
              <a:r>
                <a:rPr lang="en-US" sz="1600" dirty="0">
                  <a:solidFill>
                    <a:srgbClr val="2E2723"/>
                  </a:solidFill>
                </a:rPr>
                <a:t> </a:t>
              </a:r>
              <a:r>
                <a:rPr lang="en-US" sz="1600" dirty="0" err="1">
                  <a:solidFill>
                    <a:srgbClr val="2E2723"/>
                  </a:solidFill>
                </a:rPr>
                <a:t>kì</a:t>
              </a:r>
              <a:endParaRPr lang="en-US" sz="1600" dirty="0">
                <a:solidFill>
                  <a:srgbClr val="2E2723"/>
                </a:solidFill>
              </a:endParaRPr>
            </a:p>
          </p:txBody>
        </p:sp>
      </p:grpSp>
      <p:cxnSp>
        <p:nvCxnSpPr>
          <p:cNvPr id="11" name="Straight Connector 10"/>
          <p:cNvCxnSpPr/>
          <p:nvPr/>
        </p:nvCxnSpPr>
        <p:spPr>
          <a:xfrm>
            <a:off x="55860" y="3341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p:cNvSpPr txBox="1"/>
          <p:nvPr/>
        </p:nvSpPr>
        <p:spPr>
          <a:xfrm>
            <a:off x="269804" y="1781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3" name="Group 12"/>
          <p:cNvGrpSpPr/>
          <p:nvPr/>
        </p:nvGrpSpPr>
        <p:grpSpPr>
          <a:xfrm>
            <a:off x="127127" y="144588"/>
            <a:ext cx="388800" cy="379080"/>
            <a:chOff x="333639" y="3170462"/>
            <a:chExt cx="1108364" cy="1080655"/>
          </a:xfrm>
        </p:grpSpPr>
        <p:sp>
          <p:nvSpPr>
            <p:cNvPr id="14" name="Rectangle: Rounded Corners 13"/>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5" name="Picture 14"/>
            <p:cNvPicPr>
              <a:picLocks noChangeAspect="1"/>
            </p:cNvPicPr>
            <p:nvPr/>
          </p:nvPicPr>
          <p:blipFill>
            <a:blip r:embed="rId2"/>
            <a:stretch>
              <a:fillRect/>
            </a:stretch>
          </p:blipFill>
          <p:spPr>
            <a:xfrm>
              <a:off x="403824" y="3226793"/>
              <a:ext cx="967992" cy="967991"/>
            </a:xfrm>
            <a:prstGeom prst="rect">
              <a:avLst/>
            </a:prstGeom>
          </p:spPr>
        </p:pic>
      </p:grpSp>
      <p:sp>
        <p:nvSpPr>
          <p:cNvPr id="3" name="Google Shape;363;p48"/>
          <p:cNvSpPr txBox="1"/>
          <p:nvPr/>
        </p:nvSpPr>
        <p:spPr>
          <a:xfrm>
            <a:off x="762463" y="2967865"/>
            <a:ext cx="8333525" cy="565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en-US" dirty="0"/>
              <a:t>H</a:t>
            </a:r>
            <a:r>
              <a:rPr lang="vi-VN" dirty="0"/>
              <a:t>ình dung thấu kính được tạo thành bởi các lăng kính nhỏ ghép liền nhau</a:t>
            </a:r>
            <a:endParaRPr lang="en-US" dirty="0"/>
          </a:p>
        </p:txBody>
      </p:sp>
      <p:sp>
        <p:nvSpPr>
          <p:cNvPr id="4" name="Google Shape;363;p48"/>
          <p:cNvSpPr txBox="1"/>
          <p:nvPr/>
        </p:nvSpPr>
        <p:spPr>
          <a:xfrm>
            <a:off x="756704" y="3478919"/>
            <a:ext cx="8333525" cy="4825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00000"/>
              </a:lnSpc>
            </a:pPr>
            <a:r>
              <a:rPr lang="en-US" dirty="0" err="1"/>
              <a:t>Các</a:t>
            </a:r>
            <a:r>
              <a:rPr lang="en-US" dirty="0"/>
              <a:t> </a:t>
            </a:r>
            <a:r>
              <a:rPr lang="en-US" dirty="0" err="1"/>
              <a:t>lăng</a:t>
            </a:r>
            <a:r>
              <a:rPr lang="en-US" dirty="0"/>
              <a:t> </a:t>
            </a:r>
            <a:r>
              <a:rPr lang="en-US" dirty="0" err="1"/>
              <a:t>kính</a:t>
            </a:r>
            <a:r>
              <a:rPr lang="en-US" dirty="0"/>
              <a:t> </a:t>
            </a:r>
            <a:r>
              <a:rPr lang="en-US" dirty="0" err="1"/>
              <a:t>có</a:t>
            </a:r>
            <a:r>
              <a:rPr lang="en-US" dirty="0"/>
              <a:t> </a:t>
            </a:r>
            <a:r>
              <a:rPr lang="en-US" dirty="0" err="1"/>
              <a:t>đáy</a:t>
            </a:r>
            <a:r>
              <a:rPr lang="en-US" dirty="0"/>
              <a:t> </a:t>
            </a:r>
            <a:r>
              <a:rPr lang="en-US" dirty="0" err="1"/>
              <a:t>hướng</a:t>
            </a:r>
            <a:r>
              <a:rPr lang="en-US" dirty="0"/>
              <a:t> </a:t>
            </a:r>
            <a:r>
              <a:rPr lang="en-US" dirty="0" err="1"/>
              <a:t>ra</a:t>
            </a:r>
            <a:r>
              <a:rPr lang="en-US" dirty="0"/>
              <a:t> xa </a:t>
            </a:r>
            <a:r>
              <a:rPr lang="en-US" dirty="0" err="1"/>
              <a:t>trục</a:t>
            </a:r>
            <a:r>
              <a:rPr lang="en-US" dirty="0"/>
              <a:t> </a:t>
            </a:r>
            <a:r>
              <a:rPr lang="en-US" dirty="0" err="1"/>
              <a:t>chính</a:t>
            </a:r>
            <a:endParaRPr lang="en-US" dirty="0"/>
          </a:p>
        </p:txBody>
      </p:sp>
      <p:sp>
        <p:nvSpPr>
          <p:cNvPr id="5" name="Google Shape;363;p48"/>
          <p:cNvSpPr txBox="1"/>
          <p:nvPr/>
        </p:nvSpPr>
        <p:spPr>
          <a:xfrm>
            <a:off x="756704" y="3917094"/>
            <a:ext cx="8333525" cy="5110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00000"/>
              </a:lnSpc>
            </a:pPr>
            <a:r>
              <a:rPr lang="en-US" dirty="0" err="1"/>
              <a:t>Các</a:t>
            </a:r>
            <a:r>
              <a:rPr lang="en-US" dirty="0"/>
              <a:t> </a:t>
            </a:r>
            <a:r>
              <a:rPr lang="en-US" dirty="0" err="1"/>
              <a:t>tia</a:t>
            </a:r>
            <a:r>
              <a:rPr lang="en-US" dirty="0"/>
              <a:t> </a:t>
            </a:r>
            <a:r>
              <a:rPr lang="en-US" dirty="0" err="1"/>
              <a:t>sáng</a:t>
            </a:r>
            <a:r>
              <a:rPr lang="en-US" dirty="0"/>
              <a:t> </a:t>
            </a:r>
            <a:r>
              <a:rPr lang="en-US" dirty="0" err="1"/>
              <a:t>bị</a:t>
            </a:r>
            <a:r>
              <a:rPr lang="en-US" dirty="0"/>
              <a:t> </a:t>
            </a:r>
            <a:r>
              <a:rPr lang="en-US" dirty="0" err="1"/>
              <a:t>lệch</a:t>
            </a:r>
            <a:r>
              <a:rPr lang="en-US" dirty="0"/>
              <a:t> </a:t>
            </a:r>
            <a:r>
              <a:rPr lang="en-US" dirty="0" err="1"/>
              <a:t>về</a:t>
            </a:r>
            <a:r>
              <a:rPr lang="en-US" dirty="0"/>
              <a:t> </a:t>
            </a:r>
            <a:r>
              <a:rPr lang="en-US" dirty="0" err="1"/>
              <a:t>phía</a:t>
            </a:r>
            <a:r>
              <a:rPr lang="en-US" dirty="0"/>
              <a:t> </a:t>
            </a:r>
            <a:r>
              <a:rPr lang="en-US" dirty="0" err="1"/>
              <a:t>đáy</a:t>
            </a:r>
            <a:r>
              <a:rPr lang="en-US" dirty="0"/>
              <a:t>, </a:t>
            </a:r>
            <a:r>
              <a:rPr lang="en-US" dirty="0" err="1"/>
              <a:t>tia</a:t>
            </a:r>
            <a:r>
              <a:rPr lang="en-US" dirty="0"/>
              <a:t> </a:t>
            </a:r>
            <a:r>
              <a:rPr lang="en-US" dirty="0" err="1"/>
              <a:t>chính</a:t>
            </a:r>
            <a:r>
              <a:rPr lang="en-US" dirty="0"/>
              <a:t> </a:t>
            </a:r>
            <a:r>
              <a:rPr lang="en-US" dirty="0" err="1"/>
              <a:t>giữa</a:t>
            </a:r>
            <a:r>
              <a:rPr lang="en-US" dirty="0"/>
              <a:t> </a:t>
            </a:r>
            <a:r>
              <a:rPr lang="en-US" dirty="0" err="1"/>
              <a:t>thì</a:t>
            </a:r>
            <a:r>
              <a:rPr lang="en-US" dirty="0"/>
              <a:t> </a:t>
            </a:r>
            <a:r>
              <a:rPr lang="en-US" dirty="0" err="1"/>
              <a:t>truyền</a:t>
            </a:r>
            <a:r>
              <a:rPr lang="en-US" dirty="0"/>
              <a:t> </a:t>
            </a:r>
            <a:r>
              <a:rPr lang="en-US" dirty="0" err="1"/>
              <a:t>thẳng</a:t>
            </a:r>
            <a:endParaRPr lang="en-US" dirty="0"/>
          </a:p>
        </p:txBody>
      </p:sp>
      <p:sp>
        <p:nvSpPr>
          <p:cNvPr id="6" name="Google Shape;363;p48"/>
          <p:cNvSpPr txBox="1"/>
          <p:nvPr/>
        </p:nvSpPr>
        <p:spPr>
          <a:xfrm>
            <a:off x="722902" y="4349203"/>
            <a:ext cx="8514408"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accent1"/>
              </a:buClr>
              <a:buSzPts val="1400"/>
              <a:buFont typeface="Lato" panose="020F0502020204030203"/>
              <a:buNone/>
              <a:defRPr sz="2000" b="1">
                <a:solidFill>
                  <a:srgbClr val="002060"/>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a:t>C</a:t>
            </a:r>
            <a:r>
              <a:rPr lang="vi-VN" dirty="0"/>
              <a:t>hùm sáng song song qua thấu kính </a:t>
            </a:r>
            <a:r>
              <a:rPr lang="en-US" dirty="0" err="1"/>
              <a:t>phân</a:t>
            </a:r>
            <a:r>
              <a:rPr lang="en-US" dirty="0"/>
              <a:t> </a:t>
            </a:r>
            <a:r>
              <a:rPr lang="en-US" dirty="0" err="1"/>
              <a:t>kì</a:t>
            </a:r>
            <a:r>
              <a:rPr lang="en-US" dirty="0"/>
              <a:t> </a:t>
            </a:r>
            <a:r>
              <a:rPr lang="vi-VN" dirty="0"/>
              <a:t>trở thành chùm sáng </a:t>
            </a:r>
            <a:r>
              <a:rPr lang="en-US" dirty="0" err="1"/>
              <a:t>phân</a:t>
            </a:r>
            <a:r>
              <a:rPr lang="en-US" dirty="0"/>
              <a:t> </a:t>
            </a:r>
            <a:r>
              <a:rPr lang="en-US" dirty="0" err="1"/>
              <a:t>kì</a:t>
            </a:r>
            <a:endParaRPr lang="en-US" dirty="0"/>
          </a:p>
        </p:txBody>
      </p:sp>
      <p:pic>
        <p:nvPicPr>
          <p:cNvPr id="7" name="Graphic 6" descr="Arrow Slight curv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71" y="4341574"/>
            <a:ext cx="658388" cy="560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6;p46"/>
          <p:cNvSpPr txBox="1"/>
          <p:nvPr/>
        </p:nvSpPr>
        <p:spPr>
          <a:xfrm rot="21599839">
            <a:off x="2109243" y="367411"/>
            <a:ext cx="4925513" cy="9629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Barlow" panose="00000500000000000000"/>
              <a:buNone/>
              <a:defRPr sz="3400" b="1" i="0" u="none" strike="noStrike" cap="none">
                <a:solidFill>
                  <a:schemeClr val="dk1"/>
                </a:solidFill>
                <a:latin typeface="Barlow" panose="00000500000000000000"/>
                <a:ea typeface="Barlow" panose="00000500000000000000"/>
                <a:cs typeface="Barlow" panose="00000500000000000000"/>
                <a:sym typeface="Barlow" panose="00000500000000000000"/>
              </a:defRPr>
            </a:lvl1pPr>
            <a:lvl2pPr marR="0" lvl="1"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2pPr>
            <a:lvl3pPr marR="0" lvl="2"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3pPr>
            <a:lvl4pPr marR="0" lvl="3"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4pPr>
            <a:lvl5pPr marR="0" lvl="4"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5pPr>
            <a:lvl6pPr marR="0" lvl="5"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6pPr>
            <a:lvl7pPr marR="0" lvl="6"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7pPr>
            <a:lvl8pPr marR="0" lvl="7"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8pPr>
            <a:lvl9pPr marR="0" lvl="8"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9pPr>
          </a:lstStyle>
          <a:p>
            <a:pPr>
              <a:buSzPts val="1100"/>
              <a:buFont typeface="Arial" panose="020B0604020202020204"/>
              <a:buNone/>
            </a:pPr>
            <a:r>
              <a:rPr lang="en-US" sz="4400" dirty="0">
                <a:solidFill>
                  <a:srgbClr val="EE7214"/>
                </a:solidFill>
              </a:rPr>
              <a:t>NỘI DUNG BÀI HỌC</a:t>
            </a:r>
            <a:endParaRPr lang="en-US" sz="4400" dirty="0">
              <a:solidFill>
                <a:srgbClr val="EE7214"/>
              </a:solidFill>
            </a:endParaRPr>
          </a:p>
        </p:txBody>
      </p:sp>
      <p:grpSp>
        <p:nvGrpSpPr>
          <p:cNvPr id="1024" name="Group 1023"/>
          <p:cNvGrpSpPr/>
          <p:nvPr/>
        </p:nvGrpSpPr>
        <p:grpSpPr>
          <a:xfrm>
            <a:off x="333639" y="3170462"/>
            <a:ext cx="1108364" cy="1080655"/>
            <a:chOff x="1015539" y="3117273"/>
            <a:chExt cx="536171" cy="522767"/>
          </a:xfrm>
        </p:grpSpPr>
        <p:sp>
          <p:nvSpPr>
            <p:cNvPr id="1025" name="Rectangle: Rounded Corners 1024"/>
            <p:cNvSpPr/>
            <p:nvPr/>
          </p:nvSpPr>
          <p:spPr>
            <a:xfrm>
              <a:off x="1015539" y="3117273"/>
              <a:ext cx="536171" cy="522767"/>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27" name="Picture 1026"/>
            <p:cNvPicPr>
              <a:picLocks noChangeAspect="1"/>
            </p:cNvPicPr>
            <p:nvPr/>
          </p:nvPicPr>
          <p:blipFill>
            <a:blip r:embed="rId1"/>
            <a:stretch>
              <a:fillRect/>
            </a:stretch>
          </p:blipFill>
          <p:spPr>
            <a:xfrm>
              <a:off x="1049491" y="3144523"/>
              <a:ext cx="468266" cy="468266"/>
            </a:xfrm>
            <a:prstGeom prst="rect">
              <a:avLst/>
            </a:prstGeom>
          </p:spPr>
        </p:pic>
      </p:grpSp>
      <p:sp>
        <p:nvSpPr>
          <p:cNvPr id="1029" name="Google Shape;356;p47"/>
          <p:cNvSpPr txBox="1"/>
          <p:nvPr/>
        </p:nvSpPr>
        <p:spPr>
          <a:xfrm>
            <a:off x="1598774" y="3282200"/>
            <a:ext cx="2771626"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Đường</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Truyền</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Của</a:t>
            </a:r>
            <a:r>
              <a:rPr lang="en-US" sz="2000" dirty="0">
                <a:solidFill>
                  <a:srgbClr val="882E06"/>
                </a:solidFill>
                <a:latin typeface="Roboto Black" panose="02000000000000000000" pitchFamily="2" charset="0"/>
                <a:ea typeface="Roboto Black" panose="02000000000000000000" pitchFamily="2" charset="0"/>
              </a:rPr>
              <a:t> Tia </a:t>
            </a:r>
            <a:r>
              <a:rPr lang="en-US" sz="2000" dirty="0" err="1">
                <a:solidFill>
                  <a:srgbClr val="882E06"/>
                </a:solidFill>
                <a:latin typeface="Roboto Black" panose="02000000000000000000" pitchFamily="2" charset="0"/>
                <a:ea typeface="Roboto Black" panose="02000000000000000000" pitchFamily="2" charset="0"/>
              </a:rPr>
              <a:t>Sáng</a:t>
            </a:r>
            <a:r>
              <a:rPr lang="en-US" sz="2000" dirty="0">
                <a:solidFill>
                  <a:srgbClr val="882E06"/>
                </a:solidFill>
                <a:latin typeface="Roboto Black" panose="02000000000000000000" pitchFamily="2" charset="0"/>
                <a:ea typeface="Roboto Black" panose="02000000000000000000" pitchFamily="2" charset="0"/>
              </a:rPr>
              <a:t> Qua </a:t>
            </a:r>
            <a:r>
              <a:rPr lang="en-US" sz="2000" dirty="0" err="1">
                <a:solidFill>
                  <a:srgbClr val="882E06"/>
                </a:solidFill>
                <a:latin typeface="Roboto Black" panose="02000000000000000000" pitchFamily="2" charset="0"/>
                <a:ea typeface="Roboto Black" panose="02000000000000000000" pitchFamily="2" charset="0"/>
              </a:rPr>
              <a:t>Thấu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Kính</a:t>
            </a:r>
            <a:endParaRPr lang="en-US" sz="2000" dirty="0">
              <a:solidFill>
                <a:srgbClr val="882E06"/>
              </a:solidFill>
              <a:latin typeface="Roboto Black" panose="02000000000000000000" pitchFamily="2" charset="0"/>
              <a:ea typeface="Roboto Black" panose="02000000000000000000" pitchFamily="2" charset="0"/>
            </a:endParaRPr>
          </a:p>
        </p:txBody>
      </p:sp>
      <p:sp>
        <p:nvSpPr>
          <p:cNvPr id="1031" name="Google Shape;356;p47"/>
          <p:cNvSpPr txBox="1"/>
          <p:nvPr/>
        </p:nvSpPr>
        <p:spPr>
          <a:xfrm>
            <a:off x="1470776" y="1674213"/>
            <a:ext cx="2309224"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Cấu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Tạo</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Thấu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Kính</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Và</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Phân</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Loại</a:t>
            </a:r>
            <a:endParaRPr lang="en-US" sz="2000" dirty="0">
              <a:solidFill>
                <a:srgbClr val="882E06"/>
              </a:solidFill>
              <a:latin typeface="Roboto Black" panose="02000000000000000000" pitchFamily="2" charset="0"/>
              <a:ea typeface="Roboto Black" panose="02000000000000000000" pitchFamily="2" charset="0"/>
            </a:endParaRPr>
          </a:p>
        </p:txBody>
      </p:sp>
      <p:sp>
        <p:nvSpPr>
          <p:cNvPr id="1032" name="Google Shape;356;p47"/>
          <p:cNvSpPr txBox="1"/>
          <p:nvPr/>
        </p:nvSpPr>
        <p:spPr>
          <a:xfrm>
            <a:off x="5818711" y="3233805"/>
            <a:ext cx="2927210"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Sự</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tạo</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ảnh</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một</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vật</a:t>
            </a:r>
            <a:r>
              <a:rPr lang="en-US" sz="2000" dirty="0">
                <a:solidFill>
                  <a:srgbClr val="882E06"/>
                </a:solidFill>
                <a:latin typeface="Roboto Black" panose="02000000000000000000" pitchFamily="2" charset="0"/>
                <a:ea typeface="Roboto Black" panose="02000000000000000000" pitchFamily="2" charset="0"/>
              </a:rPr>
              <a:t> qua </a:t>
            </a:r>
            <a:r>
              <a:rPr lang="en-US" sz="2000" dirty="0" err="1">
                <a:solidFill>
                  <a:srgbClr val="882E06"/>
                </a:solidFill>
                <a:latin typeface="Roboto Black" panose="02000000000000000000" pitchFamily="2" charset="0"/>
                <a:ea typeface="Roboto Black" panose="02000000000000000000" pitchFamily="2" charset="0"/>
              </a:rPr>
              <a:t>thấu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kính</a:t>
            </a:r>
            <a:endParaRPr lang="en-US" sz="2000" dirty="0">
              <a:solidFill>
                <a:srgbClr val="882E06"/>
              </a:solidFill>
              <a:latin typeface="Roboto Black" panose="02000000000000000000" pitchFamily="2" charset="0"/>
              <a:ea typeface="Roboto Black" panose="02000000000000000000" pitchFamily="2" charset="0"/>
            </a:endParaRPr>
          </a:p>
        </p:txBody>
      </p:sp>
      <p:grpSp>
        <p:nvGrpSpPr>
          <p:cNvPr id="1033" name="Group 1032"/>
          <p:cNvGrpSpPr/>
          <p:nvPr/>
        </p:nvGrpSpPr>
        <p:grpSpPr>
          <a:xfrm>
            <a:off x="297585" y="1511483"/>
            <a:ext cx="1108364" cy="1080655"/>
            <a:chOff x="1604116" y="2999098"/>
            <a:chExt cx="536171" cy="522767"/>
          </a:xfrm>
        </p:grpSpPr>
        <p:sp>
          <p:nvSpPr>
            <p:cNvPr id="1034" name="Rectangle: Rounded Corners 1033"/>
            <p:cNvSpPr/>
            <p:nvPr/>
          </p:nvSpPr>
          <p:spPr>
            <a:xfrm>
              <a:off x="1604116" y="2999098"/>
              <a:ext cx="536171" cy="522767"/>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35" name="Picture 2" descr="Magnifi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543" y="3026476"/>
              <a:ext cx="442677" cy="4426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6" name="Group 1035"/>
          <p:cNvGrpSpPr/>
          <p:nvPr/>
        </p:nvGrpSpPr>
        <p:grpSpPr>
          <a:xfrm>
            <a:off x="4572000" y="3114129"/>
            <a:ext cx="1108364" cy="1080655"/>
            <a:chOff x="1033993" y="2215906"/>
            <a:chExt cx="536171" cy="522767"/>
          </a:xfrm>
        </p:grpSpPr>
        <p:sp>
          <p:nvSpPr>
            <p:cNvPr id="1037" name="Rectangle: Rounded Corners 1036"/>
            <p:cNvSpPr/>
            <p:nvPr/>
          </p:nvSpPr>
          <p:spPr>
            <a:xfrm>
              <a:off x="1033993" y="2215906"/>
              <a:ext cx="536171" cy="522767"/>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38"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187" y="2276398"/>
              <a:ext cx="401782" cy="401782"/>
            </a:xfrm>
            <a:prstGeom prst="rect">
              <a:avLst/>
            </a:prstGeom>
            <a:noFill/>
            <a:extLst>
              <a:ext uri="{909E8E84-426E-40DD-AFC4-6F175D3DCCD1}">
                <a14:hiddenFill xmlns:a14="http://schemas.microsoft.com/office/drawing/2010/main">
                  <a:solidFill>
                    <a:srgbClr val="FFFFFF"/>
                  </a:solidFill>
                </a14:hiddenFill>
              </a:ext>
            </a:extLst>
          </p:spPr>
        </p:pic>
      </p:grpSp>
      <p:sp>
        <p:nvSpPr>
          <p:cNvPr id="1039" name="Google Shape;356;p47"/>
          <p:cNvSpPr txBox="1"/>
          <p:nvPr/>
        </p:nvSpPr>
        <p:spPr>
          <a:xfrm>
            <a:off x="5818711" y="1631159"/>
            <a:ext cx="3271710"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Trục</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Chính</a:t>
            </a:r>
            <a:r>
              <a:rPr lang="en-US" sz="2000" dirty="0">
                <a:solidFill>
                  <a:srgbClr val="882E06"/>
                </a:solidFill>
                <a:latin typeface="Roboto Black" panose="02000000000000000000" pitchFamily="2" charset="0"/>
                <a:ea typeface="Roboto Black" panose="02000000000000000000" pitchFamily="2" charset="0"/>
              </a:rPr>
              <a:t>, Quang </a:t>
            </a:r>
            <a:r>
              <a:rPr lang="en-US" sz="2000" dirty="0" err="1">
                <a:solidFill>
                  <a:srgbClr val="882E06"/>
                </a:solidFill>
                <a:latin typeface="Roboto Black" panose="02000000000000000000" pitchFamily="2" charset="0"/>
                <a:ea typeface="Roboto Black" panose="02000000000000000000" pitchFamily="2" charset="0"/>
              </a:rPr>
              <a:t>Tâm</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Tiêu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Điểm</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Chính</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Và</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Tiêu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Cự</a:t>
            </a:r>
            <a:endParaRPr lang="en-US" sz="2000" dirty="0">
              <a:solidFill>
                <a:srgbClr val="882E06"/>
              </a:solidFill>
              <a:latin typeface="Roboto Black" panose="02000000000000000000" pitchFamily="2" charset="0"/>
              <a:ea typeface="Roboto Black" panose="02000000000000000000" pitchFamily="2" charset="0"/>
            </a:endParaRPr>
          </a:p>
        </p:txBody>
      </p:sp>
      <p:grpSp>
        <p:nvGrpSpPr>
          <p:cNvPr id="1040" name="Group 1039"/>
          <p:cNvGrpSpPr/>
          <p:nvPr/>
        </p:nvGrpSpPr>
        <p:grpSpPr>
          <a:xfrm>
            <a:off x="4625580" y="1511483"/>
            <a:ext cx="1108364" cy="1080655"/>
            <a:chOff x="4827180" y="1461083"/>
            <a:chExt cx="1108364" cy="1080655"/>
          </a:xfrm>
        </p:grpSpPr>
        <p:sp>
          <p:nvSpPr>
            <p:cNvPr id="1041" name="Rectangle: Rounded Corners 1040"/>
            <p:cNvSpPr/>
            <p:nvPr/>
          </p:nvSpPr>
          <p:spPr>
            <a:xfrm>
              <a:off x="4827180" y="14610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42" name="Picture 2" descr="Placehold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612" y="16417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1033"/>
                                        </p:tgtEl>
                                        <p:attrNameLst>
                                          <p:attrName>style.visibility</p:attrName>
                                        </p:attrNameLst>
                                      </p:cBhvr>
                                      <p:to>
                                        <p:strVal val="visible"/>
                                      </p:to>
                                    </p:set>
                                    <p:animEffect transition="in" filter="wheel(8)">
                                      <p:cBhvr>
                                        <p:cTn id="14" dur="500"/>
                                        <p:tgtEl>
                                          <p:spTgt spid="103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1031"/>
                                        </p:tgtEl>
                                        <p:attrNameLst>
                                          <p:attrName>style.visibility</p:attrName>
                                        </p:attrNameLst>
                                      </p:cBhvr>
                                      <p:to>
                                        <p:strVal val="visible"/>
                                      </p:to>
                                    </p:set>
                                    <p:animEffect transition="in" filter="randombar(horizontal)">
                                      <p:cBhvr>
                                        <p:cTn id="18" dur="500"/>
                                        <p:tgtEl>
                                          <p:spTgt spid="103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1040"/>
                                        </p:tgtEl>
                                        <p:attrNameLst>
                                          <p:attrName>style.visibility</p:attrName>
                                        </p:attrNameLst>
                                      </p:cBhvr>
                                      <p:to>
                                        <p:strVal val="visible"/>
                                      </p:to>
                                    </p:set>
                                    <p:animEffect transition="in" filter="wheel(8)">
                                      <p:cBhvr>
                                        <p:cTn id="23" dur="500"/>
                                        <p:tgtEl>
                                          <p:spTgt spid="1040"/>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1039"/>
                                        </p:tgtEl>
                                        <p:attrNameLst>
                                          <p:attrName>style.visibility</p:attrName>
                                        </p:attrNameLst>
                                      </p:cBhvr>
                                      <p:to>
                                        <p:strVal val="visible"/>
                                      </p:to>
                                    </p:set>
                                    <p:animEffect transition="in" filter="randombar(horizontal)">
                                      <p:cBhvr>
                                        <p:cTn id="27" dur="500"/>
                                        <p:tgtEl>
                                          <p:spTgt spid="103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1024"/>
                                        </p:tgtEl>
                                        <p:attrNameLst>
                                          <p:attrName>style.visibility</p:attrName>
                                        </p:attrNameLst>
                                      </p:cBhvr>
                                      <p:to>
                                        <p:strVal val="visible"/>
                                      </p:to>
                                    </p:set>
                                    <p:animEffect transition="in" filter="wheel(8)">
                                      <p:cBhvr>
                                        <p:cTn id="32" dur="500"/>
                                        <p:tgtEl>
                                          <p:spTgt spid="1024"/>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randombar(horizontal)">
                                      <p:cBhvr>
                                        <p:cTn id="36" dur="500"/>
                                        <p:tgtEl>
                                          <p:spTgt spid="1029"/>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036"/>
                                        </p:tgtEl>
                                        <p:attrNameLst>
                                          <p:attrName>style.visibility</p:attrName>
                                        </p:attrNameLst>
                                      </p:cBhvr>
                                      <p:to>
                                        <p:strVal val="visible"/>
                                      </p:to>
                                    </p:set>
                                    <p:animEffect transition="in" filter="wheel(8)">
                                      <p:cBhvr>
                                        <p:cTn id="41" dur="500"/>
                                        <p:tgtEl>
                                          <p:spTgt spid="1036"/>
                                        </p:tgtEl>
                                      </p:cBhvr>
                                    </p:animEffect>
                                  </p:childTnLst>
                                </p:cTn>
                              </p:par>
                            </p:childTnLst>
                          </p:cTn>
                        </p:par>
                        <p:par>
                          <p:cTn id="42" fill="hold">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randombar(horizontal)">
                                      <p:cBhvr>
                                        <p:cTn id="4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9" grpId="0"/>
      <p:bldP spid="1031" grpId="0"/>
      <p:bldP spid="1032" grpId="0"/>
      <p:bldP spid="10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4572000" y="1754028"/>
            <a:ext cx="4100777" cy="2328372"/>
          </a:xfrm>
          <a:prstGeom prst="rect">
            <a:avLst/>
          </a:prstGeom>
        </p:spPr>
        <p:txBody>
          <a:bodyPr spcFirstLastPara="1" wrap="square" lIns="91425" tIns="91425" rIns="91425" bIns="91425" anchor="ctr" anchorCtr="0">
            <a:noAutofit/>
          </a:bodyPr>
          <a:lstStyle/>
          <a:p>
            <a:pPr algn="l"/>
            <a:r>
              <a:rPr lang="en-US" sz="4400" dirty="0">
                <a:solidFill>
                  <a:schemeClr val="bg1">
                    <a:lumMod val="10000"/>
                  </a:schemeClr>
                </a:solidFill>
              </a:rPr>
              <a:t>IV. </a:t>
            </a:r>
            <a:r>
              <a:rPr lang="en-US" sz="4400" dirty="0" err="1">
                <a:solidFill>
                  <a:schemeClr val="bg1">
                    <a:lumMod val="10000"/>
                  </a:schemeClr>
                </a:solidFill>
                <a:latin typeface="Roboto Black" panose="02000000000000000000" pitchFamily="2" charset="0"/>
                <a:ea typeface="Roboto Black" panose="02000000000000000000" pitchFamily="2" charset="0"/>
              </a:rPr>
              <a:t>Sự</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Tạo</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Ảnh</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Một</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Vật</a:t>
            </a:r>
            <a:r>
              <a:rPr lang="en-US" sz="4400" dirty="0">
                <a:solidFill>
                  <a:schemeClr val="bg1">
                    <a:lumMod val="10000"/>
                  </a:schemeClr>
                </a:solidFill>
                <a:latin typeface="Roboto Black" panose="02000000000000000000" pitchFamily="2" charset="0"/>
                <a:ea typeface="Roboto Black" panose="02000000000000000000" pitchFamily="2" charset="0"/>
              </a:rPr>
              <a:t> Qua </a:t>
            </a:r>
            <a:r>
              <a:rPr lang="en-US" sz="4400" dirty="0" err="1">
                <a:solidFill>
                  <a:schemeClr val="bg1">
                    <a:lumMod val="10000"/>
                  </a:schemeClr>
                </a:solidFill>
                <a:latin typeface="Roboto Black" panose="02000000000000000000" pitchFamily="2" charset="0"/>
                <a:ea typeface="Roboto Black" panose="02000000000000000000" pitchFamily="2" charset="0"/>
              </a:rPr>
              <a:t>Thấu</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Kính</a:t>
            </a:r>
            <a:endParaRPr lang="en-US" sz="4400" dirty="0">
              <a:solidFill>
                <a:schemeClr val="bg1">
                  <a:lumMod val="10000"/>
                </a:schemeClr>
              </a:solidFill>
            </a:endParaRPr>
          </a:p>
        </p:txBody>
      </p:sp>
      <p:pic>
        <p:nvPicPr>
          <p:cNvPr id="24" name="Picture 23"/>
          <p:cNvPicPr>
            <a:picLocks noChangeAspect="1"/>
          </p:cNvPicPr>
          <p:nvPr/>
        </p:nvPicPr>
        <p:blipFill>
          <a:blip r:embed="rId1"/>
          <a:stretch>
            <a:fillRect/>
          </a:stretch>
        </p:blipFill>
        <p:spPr>
          <a:xfrm>
            <a:off x="477939" y="707572"/>
            <a:ext cx="4024610" cy="4024610"/>
          </a:xfrm>
          <a:prstGeom prst="rect">
            <a:avLst/>
          </a:prstGeom>
        </p:spPr>
      </p:pic>
      <p:sp>
        <p:nvSpPr>
          <p:cNvPr id="4" name="Rectangle: Rounded Corners 3"/>
          <p:cNvSpPr/>
          <p:nvPr/>
        </p:nvSpPr>
        <p:spPr>
          <a:xfrm>
            <a:off x="7424748" y="520773"/>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650" y="645821"/>
            <a:ext cx="830557" cy="8305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4227456" y="1200603"/>
            <a:ext cx="4782217" cy="3762900"/>
          </a:xfrm>
          <a:prstGeom prst="roundRect">
            <a:avLst>
              <a:gd name="adj" fmla="val 15519"/>
            </a:avLst>
          </a:prstGeom>
        </p:spPr>
      </p:pic>
      <p:cxnSp>
        <p:nvCxnSpPr>
          <p:cNvPr id="4" name="Straight Connector 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Google Shape;356;p47"/>
          <p:cNvSpPr txBox="1"/>
          <p:nvPr/>
        </p:nvSpPr>
        <p:spPr>
          <a:xfrm>
            <a:off x="269804" y="357146"/>
            <a:ext cx="42229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13" name="Group 12"/>
          <p:cNvGrpSpPr/>
          <p:nvPr/>
        </p:nvGrpSpPr>
        <p:grpSpPr>
          <a:xfrm>
            <a:off x="85528" y="314827"/>
            <a:ext cx="368551" cy="359337"/>
            <a:chOff x="7453548" y="316155"/>
            <a:chExt cx="1108364" cy="1080655"/>
          </a:xfrm>
        </p:grpSpPr>
        <p:sp>
          <p:nvSpPr>
            <p:cNvPr id="14" name="Rectangle: Rounded Corners 13"/>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320202" y="2171578"/>
            <a:ext cx="3682998" cy="868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có vị trí của thấu kính cho ảnh của vật rõ nét trên màn và ngược chiều với vật</a:t>
            </a:r>
            <a:endParaRPr lang="en-US" dirty="0">
              <a:solidFill>
                <a:schemeClr val="bg1">
                  <a:lumMod val="10000"/>
                </a:schemeClr>
              </a:solidFill>
            </a:endParaRPr>
          </a:p>
        </p:txBody>
      </p:sp>
      <p:sp>
        <p:nvSpPr>
          <p:cNvPr id="25" name="TextBox 24"/>
          <p:cNvSpPr txBox="1"/>
          <p:nvPr/>
        </p:nvSpPr>
        <p:spPr>
          <a:xfrm>
            <a:off x="269802" y="1384562"/>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dirty="0"/>
              <a:t>Khi dịch chuyên một thấu kính hội tụ trong khoảng giữa vật và màn</a:t>
            </a:r>
            <a:endParaRPr lang="en-US" dirty="0">
              <a:solidFill>
                <a:schemeClr val="bg1">
                  <a:lumMod val="10000"/>
                </a:schemeClr>
              </a:solidFill>
            </a:endParaRPr>
          </a:p>
        </p:txBody>
      </p:sp>
      <p:sp>
        <p:nvSpPr>
          <p:cNvPr id="6" name="TextBox 5"/>
          <p:cNvSpPr txBox="1"/>
          <p:nvPr/>
        </p:nvSpPr>
        <p:spPr>
          <a:xfrm>
            <a:off x="269802" y="3262314"/>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dirty="0"/>
              <a:t>D</a:t>
            </a:r>
            <a:r>
              <a:rPr lang="vi-VN" dirty="0"/>
              <a:t>ịch thấu kính khỏi vị trí cho ảnh rõ nét</a:t>
            </a:r>
            <a:endParaRPr lang="en-US" dirty="0">
              <a:solidFill>
                <a:schemeClr val="bg1">
                  <a:lumMod val="10000"/>
                </a:schemeClr>
              </a:solidFill>
            </a:endParaRPr>
          </a:p>
        </p:txBody>
      </p:sp>
      <p:sp>
        <p:nvSpPr>
          <p:cNvPr id="7" name="TextBox 6"/>
          <p:cNvSpPr txBox="1"/>
          <p:nvPr/>
        </p:nvSpPr>
        <p:spPr>
          <a:xfrm>
            <a:off x="269802" y="3921598"/>
            <a:ext cx="3682998" cy="868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ảnh của vật trên bị nhoè hoặc không xuất hiện trên màn nữa</a:t>
            </a:r>
            <a:endParaRPr lang="en-US" dirty="0">
              <a:solidFill>
                <a:schemeClr val="bg1">
                  <a:lumMod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9" name="Rectangle: Rounded Corners 8"/>
          <p:cNvSpPr/>
          <p:nvPr/>
        </p:nvSpPr>
        <p:spPr>
          <a:xfrm>
            <a:off x="5630400" y="1296000"/>
            <a:ext cx="3370299" cy="369476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
          <a:stretch>
            <a:fillRect/>
          </a:stretch>
        </p:blipFill>
        <p:spPr>
          <a:xfrm>
            <a:off x="170096" y="1218337"/>
            <a:ext cx="4887007" cy="3772426"/>
          </a:xfrm>
          <a:prstGeom prst="roundRect">
            <a:avLst>
              <a:gd name="adj" fmla="val 13610"/>
            </a:avLst>
          </a:prstGeom>
        </p:spPr>
      </p:pic>
      <p:cxnSp>
        <p:nvCxnSpPr>
          <p:cNvPr id="4" name="Straight Connector 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Google Shape;356;p47"/>
          <p:cNvSpPr txBox="1"/>
          <p:nvPr/>
        </p:nvSpPr>
        <p:spPr>
          <a:xfrm>
            <a:off x="269804" y="357146"/>
            <a:ext cx="42229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13" name="Group 12"/>
          <p:cNvGrpSpPr/>
          <p:nvPr/>
        </p:nvGrpSpPr>
        <p:grpSpPr>
          <a:xfrm>
            <a:off x="85528" y="314827"/>
            <a:ext cx="368551" cy="359337"/>
            <a:chOff x="7453548" y="316155"/>
            <a:chExt cx="1108364" cy="1080655"/>
          </a:xfrm>
        </p:grpSpPr>
        <p:sp>
          <p:nvSpPr>
            <p:cNvPr id="14" name="Rectangle: Rounded Corners 13"/>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5187402" y="2200378"/>
            <a:ext cx="3682998" cy="868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không quan sát được có vị trí nào của thấu kính cho ảnh của vật rõ nét trên màn</a:t>
            </a:r>
            <a:endParaRPr lang="en-US" dirty="0">
              <a:solidFill>
                <a:schemeClr val="bg1">
                  <a:lumMod val="10000"/>
                </a:schemeClr>
              </a:solidFill>
            </a:endParaRPr>
          </a:p>
        </p:txBody>
      </p:sp>
      <p:sp>
        <p:nvSpPr>
          <p:cNvPr id="25" name="TextBox 24"/>
          <p:cNvSpPr txBox="1"/>
          <p:nvPr/>
        </p:nvSpPr>
        <p:spPr>
          <a:xfrm>
            <a:off x="5137002" y="1413362"/>
            <a:ext cx="3836902"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dirty="0"/>
              <a:t>Khi dịch chuy</a:t>
            </a:r>
            <a:r>
              <a:rPr lang="en-US" dirty="0"/>
              <a:t>ể</a:t>
            </a:r>
            <a:r>
              <a:rPr lang="vi-VN" dirty="0"/>
              <a:t>n một thấu kính </a:t>
            </a:r>
            <a:r>
              <a:rPr lang="en-US" dirty="0" err="1"/>
              <a:t>phân</a:t>
            </a:r>
            <a:r>
              <a:rPr lang="en-US" dirty="0"/>
              <a:t> </a:t>
            </a:r>
            <a:r>
              <a:rPr lang="en-US" dirty="0" err="1"/>
              <a:t>kì</a:t>
            </a:r>
            <a:r>
              <a:rPr lang="en-US" dirty="0"/>
              <a:t> </a:t>
            </a:r>
            <a:r>
              <a:rPr lang="vi-VN" dirty="0"/>
              <a:t>trong khoảng giữa vật và màn</a:t>
            </a:r>
            <a:endParaRPr lang="en-US" dirty="0">
              <a:solidFill>
                <a:schemeClr val="bg1">
                  <a:lumMod val="10000"/>
                </a:schemeClr>
              </a:solidFill>
            </a:endParaRPr>
          </a:p>
        </p:txBody>
      </p:sp>
      <p:sp>
        <p:nvSpPr>
          <p:cNvPr id="6" name="TextBox 5"/>
          <p:cNvSpPr txBox="1"/>
          <p:nvPr/>
        </p:nvSpPr>
        <p:spPr>
          <a:xfrm>
            <a:off x="5137002" y="3291114"/>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dirty="0"/>
              <a:t>Khi </a:t>
            </a:r>
            <a:r>
              <a:rPr lang="vi-VN" dirty="0"/>
              <a:t>đặt mắt nhìn qua thấu kính</a:t>
            </a:r>
            <a:endParaRPr lang="en-US" dirty="0">
              <a:solidFill>
                <a:schemeClr val="bg1">
                  <a:lumMod val="10000"/>
                </a:schemeClr>
              </a:solidFill>
            </a:endParaRPr>
          </a:p>
        </p:txBody>
      </p:sp>
      <p:sp>
        <p:nvSpPr>
          <p:cNvPr id="7" name="TextBox 6"/>
          <p:cNvSpPr txBox="1"/>
          <p:nvPr/>
        </p:nvSpPr>
        <p:spPr>
          <a:xfrm>
            <a:off x="5137002" y="3950398"/>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ảnh của vật cùng chiều và nhỏ hơn vật</a:t>
            </a:r>
            <a:endParaRPr lang="en-US" dirty="0">
              <a:solidFill>
                <a:schemeClr val="bg1">
                  <a:lumMod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cxnSp>
        <p:nvCxnSpPr>
          <p:cNvPr id="4" name="Straight Connector 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Google Shape;356;p47"/>
          <p:cNvSpPr txBox="1"/>
          <p:nvPr/>
        </p:nvSpPr>
        <p:spPr>
          <a:xfrm>
            <a:off x="269804" y="357146"/>
            <a:ext cx="42229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13" name="Group 12"/>
          <p:cNvGrpSpPr/>
          <p:nvPr/>
        </p:nvGrpSpPr>
        <p:grpSpPr>
          <a:xfrm>
            <a:off x="85528" y="314827"/>
            <a:ext cx="368551" cy="359337"/>
            <a:chOff x="7453548" y="316155"/>
            <a:chExt cx="1108364" cy="1080655"/>
          </a:xfrm>
        </p:grpSpPr>
        <p:sp>
          <p:nvSpPr>
            <p:cNvPr id="14" name="Rectangle: Rounded Corners 13"/>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5083000" y="1433937"/>
            <a:ext cx="3311337" cy="5501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20000"/>
              </a:lnSpc>
            </a:pPr>
            <a:r>
              <a:rPr lang="en-US" dirty="0"/>
              <a:t>Ả</a:t>
            </a:r>
            <a:r>
              <a:rPr lang="vi-VN" dirty="0"/>
              <a:t>nh ảo </a:t>
            </a:r>
            <a:r>
              <a:rPr lang="en-US" dirty="0"/>
              <a:t>qua </a:t>
            </a:r>
            <a:r>
              <a:rPr lang="en-US" dirty="0" err="1"/>
              <a:t>thấu</a:t>
            </a:r>
            <a:r>
              <a:rPr lang="en-US" dirty="0"/>
              <a:t> </a:t>
            </a:r>
            <a:r>
              <a:rPr lang="en-US" dirty="0" err="1"/>
              <a:t>kính</a:t>
            </a:r>
            <a:r>
              <a:rPr lang="en-US" dirty="0"/>
              <a:t> </a:t>
            </a:r>
            <a:r>
              <a:rPr lang="en-US" dirty="0" err="1"/>
              <a:t>phân</a:t>
            </a:r>
            <a:r>
              <a:rPr lang="en-US" dirty="0"/>
              <a:t> </a:t>
            </a:r>
            <a:r>
              <a:rPr lang="en-US" dirty="0" err="1"/>
              <a:t>kì</a:t>
            </a:r>
            <a:endParaRPr lang="en-US" dirty="0"/>
          </a:p>
        </p:txBody>
      </p:sp>
      <p:sp>
        <p:nvSpPr>
          <p:cNvPr id="25" name="TextBox 24"/>
          <p:cNvSpPr txBox="1"/>
          <p:nvPr/>
        </p:nvSpPr>
        <p:spPr>
          <a:xfrm>
            <a:off x="603342" y="4450874"/>
            <a:ext cx="3204406"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20000"/>
              </a:lnSpc>
            </a:pPr>
            <a:r>
              <a:rPr lang="vi-VN" dirty="0"/>
              <a:t>Ảnh thật</a:t>
            </a:r>
            <a:r>
              <a:rPr lang="en-US" dirty="0"/>
              <a:t> qua </a:t>
            </a:r>
            <a:r>
              <a:rPr lang="en-US" dirty="0" err="1"/>
              <a:t>thấu</a:t>
            </a:r>
            <a:r>
              <a:rPr lang="en-US" dirty="0"/>
              <a:t> </a:t>
            </a:r>
            <a:r>
              <a:rPr lang="en-US" dirty="0" err="1"/>
              <a:t>kính</a:t>
            </a:r>
            <a:r>
              <a:rPr lang="en-US" dirty="0"/>
              <a:t> </a:t>
            </a:r>
            <a:r>
              <a:rPr lang="en-US" dirty="0" err="1"/>
              <a:t>hội</a:t>
            </a:r>
            <a:r>
              <a:rPr lang="en-US" dirty="0"/>
              <a:t> </a:t>
            </a:r>
            <a:r>
              <a:rPr lang="en-US" dirty="0" err="1"/>
              <a:t>tụ</a:t>
            </a:r>
            <a:endParaRPr lang="en-US" dirty="0"/>
          </a:p>
        </p:txBody>
      </p:sp>
      <p:sp>
        <p:nvSpPr>
          <p:cNvPr id="3" name="Rectangle: Rounded Corners 2"/>
          <p:cNvSpPr/>
          <p:nvPr/>
        </p:nvSpPr>
        <p:spPr>
          <a:xfrm>
            <a:off x="2781109" y="789793"/>
            <a:ext cx="3791935" cy="481091"/>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363;p48"/>
          <p:cNvSpPr txBox="1"/>
          <p:nvPr/>
        </p:nvSpPr>
        <p:spPr>
          <a:xfrm>
            <a:off x="2781109" y="655103"/>
            <a:ext cx="3791935" cy="4810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lang="en-US" sz="2000" b="1" noProof="0" dirty="0" err="1">
                <a:solidFill>
                  <a:schemeClr val="tx1"/>
                </a:solidFill>
              </a:rPr>
              <a:t>Tương</a:t>
            </a:r>
            <a:r>
              <a:rPr lang="en-US" sz="2000" b="1" noProof="0" dirty="0">
                <a:solidFill>
                  <a:schemeClr val="tx1"/>
                </a:solidFill>
              </a:rPr>
              <a:t> </a:t>
            </a:r>
            <a:r>
              <a:rPr lang="en-US" sz="2000" b="1" noProof="0" dirty="0" err="1">
                <a:solidFill>
                  <a:schemeClr val="tx1"/>
                </a:solidFill>
              </a:rPr>
              <a:t>tự</a:t>
            </a:r>
            <a:r>
              <a:rPr lang="en-US" sz="2000" b="1" noProof="0" dirty="0">
                <a:solidFill>
                  <a:schemeClr val="tx1"/>
                </a:solidFill>
              </a:rPr>
              <a:t> </a:t>
            </a:r>
            <a:r>
              <a:rPr lang="en-US" sz="2000" b="1" noProof="0" dirty="0" err="1">
                <a:solidFill>
                  <a:schemeClr val="tx1"/>
                </a:solidFill>
              </a:rPr>
              <a:t>với</a:t>
            </a:r>
            <a:r>
              <a:rPr lang="en-US" sz="2000" b="1" noProof="0" dirty="0">
                <a:solidFill>
                  <a:schemeClr val="tx1"/>
                </a:solidFill>
              </a:rPr>
              <a:t> </a:t>
            </a:r>
            <a:r>
              <a:rPr lang="en-US" sz="2000" b="1" noProof="0" dirty="0" err="1">
                <a:solidFill>
                  <a:schemeClr val="tx1"/>
                </a:solidFill>
              </a:rPr>
              <a:t>thấu</a:t>
            </a:r>
            <a:r>
              <a:rPr lang="en-US" sz="2000" b="1" noProof="0" dirty="0">
                <a:solidFill>
                  <a:schemeClr val="tx1"/>
                </a:solidFill>
              </a:rPr>
              <a:t> </a:t>
            </a:r>
            <a:r>
              <a:rPr lang="en-US" sz="2000" b="1" noProof="0" dirty="0" err="1">
                <a:solidFill>
                  <a:schemeClr val="tx1"/>
                </a:solidFill>
              </a:rPr>
              <a:t>kính</a:t>
            </a:r>
            <a:endParaRPr kumimoji="0" lang="en-US" sz="2000" b="1" i="0" u="none" strike="noStrike" kern="0" cap="none" spc="0" normalizeH="0" baseline="0" noProof="0" dirty="0">
              <a:ln>
                <a:noFill/>
              </a:ln>
              <a:solidFill>
                <a:schemeClr val="tx1"/>
              </a:solidFill>
              <a:effectLst/>
              <a:uLnTx/>
              <a:uFillTx/>
              <a:sym typeface="Arial" panose="020B0604020202020204"/>
            </a:endParaRPr>
          </a:p>
        </p:txBody>
      </p:sp>
      <p:pic>
        <p:nvPicPr>
          <p:cNvPr id="6" name="Picture 5"/>
          <p:cNvPicPr>
            <a:picLocks noChangeAspect="1"/>
          </p:cNvPicPr>
          <p:nvPr/>
        </p:nvPicPr>
        <p:blipFill>
          <a:blip r:embed="rId2"/>
          <a:stretch>
            <a:fillRect/>
          </a:stretch>
        </p:blipFill>
        <p:spPr>
          <a:xfrm>
            <a:off x="361887" y="1587023"/>
            <a:ext cx="3687316" cy="2901374"/>
          </a:xfrm>
          <a:prstGeom prst="roundRect">
            <a:avLst>
              <a:gd name="adj" fmla="val 15519"/>
            </a:avLst>
          </a:prstGeom>
        </p:spPr>
      </p:pic>
      <p:pic>
        <p:nvPicPr>
          <p:cNvPr id="7" name="Picture 6"/>
          <p:cNvPicPr>
            <a:picLocks noChangeAspect="1"/>
          </p:cNvPicPr>
          <p:nvPr/>
        </p:nvPicPr>
        <p:blipFill>
          <a:blip r:embed="rId3"/>
          <a:stretch>
            <a:fillRect/>
          </a:stretch>
        </p:blipFill>
        <p:spPr>
          <a:xfrm>
            <a:off x="4897250" y="1984042"/>
            <a:ext cx="3758601" cy="2901375"/>
          </a:xfrm>
          <a:prstGeom prst="roundRect">
            <a:avLst>
              <a:gd name="adj" fmla="val 13610"/>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47"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3"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2" name="Rectangle: Rounded Corners 1"/>
          <p:cNvSpPr/>
          <p:nvPr/>
        </p:nvSpPr>
        <p:spPr>
          <a:xfrm>
            <a:off x="522659" y="393919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3" name="Google Shape;363;p48"/>
          <p:cNvSpPr txBox="1"/>
          <p:nvPr/>
        </p:nvSpPr>
        <p:spPr>
          <a:xfrm>
            <a:off x="534210" y="38970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1:</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4" name="Google Shape;363;p48"/>
          <p:cNvSpPr txBox="1"/>
          <p:nvPr/>
        </p:nvSpPr>
        <p:spPr>
          <a:xfrm>
            <a:off x="1562753" y="39047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Từ</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S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vẽ</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2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tia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tới</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thấu</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kính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đi</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qua O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và</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panose="020F0502020204030203"/>
                <a:cs typeface="#9Slide03 Arima Madurai Black" panose="00000A00000000000000" pitchFamily="2" charset="-93"/>
              </a:rPr>
              <a:t>∆</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grpSp>
        <p:nvGrpSpPr>
          <p:cNvPr id="5" name="Group 40"/>
          <p:cNvGrpSpPr/>
          <p:nvPr/>
        </p:nvGrpSpPr>
        <p:grpSpPr bwMode="auto">
          <a:xfrm rot="818164" flipV="1">
            <a:off x="1032561" y="1813929"/>
            <a:ext cx="4084772" cy="1"/>
            <a:chOff x="991" y="2064"/>
            <a:chExt cx="1002" cy="1"/>
          </a:xfrm>
        </p:grpSpPr>
        <p:sp>
          <p:nvSpPr>
            <p:cNvPr id="6"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8" name="Group 40"/>
          <p:cNvGrpSpPr/>
          <p:nvPr/>
        </p:nvGrpSpPr>
        <p:grpSpPr bwMode="auto">
          <a:xfrm rot="818164" flipV="1">
            <a:off x="4989808" y="2632324"/>
            <a:ext cx="2910706" cy="1"/>
            <a:chOff x="991" y="2064"/>
            <a:chExt cx="714" cy="1"/>
          </a:xfrm>
        </p:grpSpPr>
        <p:sp>
          <p:nvSpPr>
            <p:cNvPr id="9"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10"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11" name="Group 40"/>
          <p:cNvGrpSpPr/>
          <p:nvPr/>
        </p:nvGrpSpPr>
        <p:grpSpPr bwMode="auto">
          <a:xfrm>
            <a:off x="1109657" y="1332428"/>
            <a:ext cx="3950853" cy="0"/>
            <a:chOff x="991" y="2064"/>
            <a:chExt cx="1198" cy="0"/>
          </a:xfrm>
        </p:grpSpPr>
        <p:sp>
          <p:nvSpPr>
            <p:cNvPr id="12"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13"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14" name="Group 13"/>
          <p:cNvGrpSpPr/>
          <p:nvPr/>
        </p:nvGrpSpPr>
        <p:grpSpPr>
          <a:xfrm rot="959730">
            <a:off x="4837404" y="1942122"/>
            <a:ext cx="3198825" cy="575628"/>
            <a:chOff x="4921901" y="2752304"/>
            <a:chExt cx="4564008" cy="821288"/>
          </a:xfrm>
        </p:grpSpPr>
        <p:sp>
          <p:nvSpPr>
            <p:cNvPr id="15"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24"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29" name="Group 28"/>
          <p:cNvGrpSpPr/>
          <p:nvPr/>
        </p:nvGrpSpPr>
        <p:grpSpPr>
          <a:xfrm>
            <a:off x="407890" y="773941"/>
            <a:ext cx="8142141" cy="3026425"/>
            <a:chOff x="339310" y="976419"/>
            <a:chExt cx="8142141" cy="3026425"/>
          </a:xfrm>
        </p:grpSpPr>
        <p:sp>
          <p:nvSpPr>
            <p:cNvPr id="30" name="Line 41"/>
            <p:cNvSpPr>
              <a:spLocks noChangeShapeType="1"/>
            </p:cNvSpPr>
            <p:nvPr/>
          </p:nvSpPr>
          <p:spPr bwMode="auto">
            <a:xfrm flipV="1">
              <a:off x="504581" y="2518410"/>
              <a:ext cx="7976870"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31" name="Object 9"/>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33" name="Rectangle 51"/>
            <p:cNvSpPr>
              <a:spLocks noChangeArrowheads="1"/>
            </p:cNvSpPr>
            <p:nvPr/>
          </p:nvSpPr>
          <p:spPr bwMode="auto">
            <a:xfrm>
              <a:off x="4591488" y="260192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34" name="Oval 33"/>
            <p:cNvSpPr/>
            <p:nvPr/>
          </p:nvSpPr>
          <p:spPr>
            <a:xfrm>
              <a:off x="4948784" y="245959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35" name="Rectangle 51"/>
            <p:cNvSpPr>
              <a:spLocks noChangeArrowheads="1"/>
            </p:cNvSpPr>
            <p:nvPr/>
          </p:nvSpPr>
          <p:spPr bwMode="auto">
            <a:xfrm>
              <a:off x="6145804" y="207985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36" name="Oval 35"/>
            <p:cNvSpPr/>
            <p:nvPr/>
          </p:nvSpPr>
          <p:spPr>
            <a:xfrm>
              <a:off x="6281307" y="2474418"/>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37" name="Rectangle 51"/>
            <p:cNvSpPr>
              <a:spLocks noChangeArrowheads="1"/>
            </p:cNvSpPr>
            <p:nvPr/>
          </p:nvSpPr>
          <p:spPr bwMode="auto">
            <a:xfrm>
              <a:off x="835040" y="120263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38" name="Oval 37"/>
            <p:cNvSpPr/>
            <p:nvPr/>
          </p:nvSpPr>
          <p:spPr>
            <a:xfrm>
              <a:off x="997931" y="1487340"/>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D9D9D9"/>
                </a:solidFill>
                <a:effectLst/>
                <a:uLnTx/>
                <a:uFillTx/>
                <a:latin typeface="Arial" panose="020B060402020202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25" name="Rectangle: Rounded Corners 24"/>
          <p:cNvSpPr/>
          <p:nvPr/>
        </p:nvSpPr>
        <p:spPr>
          <a:xfrm>
            <a:off x="475127" y="39247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6" name="Google Shape;363;p48"/>
          <p:cNvSpPr txBox="1"/>
          <p:nvPr/>
        </p:nvSpPr>
        <p:spPr>
          <a:xfrm>
            <a:off x="486678" y="38826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2000" b="1"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2:</a:t>
            </a:r>
            <a:endParaRPr kumimoji="0" lang="en-US" sz="200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27" name="Google Shape;363;p48"/>
          <p:cNvSpPr txBox="1"/>
          <p:nvPr/>
        </p:nvSpPr>
        <p:spPr>
          <a:xfrm>
            <a:off x="1515221" y="38903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Vẽ</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2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tia</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ló</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tương</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ứng</a:t>
            </a:r>
            <a:endParaRPr kumimoji="0" lang="en-US" sz="200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grpSp>
        <p:nvGrpSpPr>
          <p:cNvPr id="28" name="Group 40"/>
          <p:cNvGrpSpPr/>
          <p:nvPr/>
        </p:nvGrpSpPr>
        <p:grpSpPr bwMode="auto">
          <a:xfrm rot="818164" flipV="1">
            <a:off x="963981" y="1865691"/>
            <a:ext cx="4084772" cy="1"/>
            <a:chOff x="991" y="2064"/>
            <a:chExt cx="1002" cy="1"/>
          </a:xfrm>
        </p:grpSpPr>
        <p:sp>
          <p:nvSpPr>
            <p:cNvPr id="39"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0"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1" name="Group 40"/>
          <p:cNvGrpSpPr/>
          <p:nvPr/>
        </p:nvGrpSpPr>
        <p:grpSpPr bwMode="auto">
          <a:xfrm rot="818164" flipV="1">
            <a:off x="4921228" y="2684086"/>
            <a:ext cx="2910706" cy="1"/>
            <a:chOff x="991" y="2064"/>
            <a:chExt cx="714" cy="1"/>
          </a:xfrm>
        </p:grpSpPr>
        <p:sp>
          <p:nvSpPr>
            <p:cNvPr id="42"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3"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4" name="Group 40"/>
          <p:cNvGrpSpPr/>
          <p:nvPr/>
        </p:nvGrpSpPr>
        <p:grpSpPr bwMode="auto">
          <a:xfrm>
            <a:off x="1041077" y="1384190"/>
            <a:ext cx="3950853" cy="0"/>
            <a:chOff x="991" y="2064"/>
            <a:chExt cx="1198" cy="0"/>
          </a:xfrm>
        </p:grpSpPr>
        <p:sp>
          <p:nvSpPr>
            <p:cNvPr id="45"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6"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7" name="Group 46"/>
          <p:cNvGrpSpPr/>
          <p:nvPr/>
        </p:nvGrpSpPr>
        <p:grpSpPr>
          <a:xfrm rot="959730">
            <a:off x="4768824" y="1993884"/>
            <a:ext cx="3198825" cy="575628"/>
            <a:chOff x="4921901" y="2752304"/>
            <a:chExt cx="4564008" cy="821288"/>
          </a:xfrm>
        </p:grpSpPr>
        <p:sp>
          <p:nvSpPr>
            <p:cNvPr id="48"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9"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50" name="Group 49"/>
          <p:cNvGrpSpPr/>
          <p:nvPr/>
        </p:nvGrpSpPr>
        <p:grpSpPr>
          <a:xfrm>
            <a:off x="339310" y="825703"/>
            <a:ext cx="8142141" cy="3026425"/>
            <a:chOff x="339310" y="976419"/>
            <a:chExt cx="8142141" cy="3026425"/>
          </a:xfrm>
        </p:grpSpPr>
        <p:sp>
          <p:nvSpPr>
            <p:cNvPr id="51" name="Line 41"/>
            <p:cNvSpPr>
              <a:spLocks noChangeShapeType="1"/>
            </p:cNvSpPr>
            <p:nvPr/>
          </p:nvSpPr>
          <p:spPr bwMode="auto">
            <a:xfrm flipV="1">
              <a:off x="504581" y="2518410"/>
              <a:ext cx="797687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52" name="Object 9"/>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53" name="Line 34"/>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4" name="Rectangle 51"/>
            <p:cNvSpPr>
              <a:spLocks noChangeArrowheads="1"/>
            </p:cNvSpPr>
            <p:nvPr/>
          </p:nvSpPr>
          <p:spPr bwMode="auto">
            <a:xfrm>
              <a:off x="4591488" y="260192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55" name="Oval 54"/>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56" name="Rectangle 51"/>
            <p:cNvSpPr>
              <a:spLocks noChangeArrowheads="1"/>
            </p:cNvSpPr>
            <p:nvPr/>
          </p:nvSpPr>
          <p:spPr bwMode="auto">
            <a:xfrm>
              <a:off x="6145804" y="207985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57" name="Oval 56"/>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58" name="Rectangle 51"/>
            <p:cNvSpPr>
              <a:spLocks noChangeArrowheads="1"/>
            </p:cNvSpPr>
            <p:nvPr/>
          </p:nvSpPr>
          <p:spPr bwMode="auto">
            <a:xfrm>
              <a:off x="835040" y="120263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59" name="Oval 58"/>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2" name="Rectangle: Rounded Corners 1"/>
          <p:cNvSpPr/>
          <p:nvPr/>
        </p:nvSpPr>
        <p:spPr>
          <a:xfrm>
            <a:off x="475127" y="39751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3" name="Google Shape;363;p48"/>
          <p:cNvSpPr txBox="1"/>
          <p:nvPr/>
        </p:nvSpPr>
        <p:spPr>
          <a:xfrm>
            <a:off x="486678" y="39330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2000" b="1"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3:</a:t>
            </a:r>
            <a:endParaRPr kumimoji="0" lang="en-US" sz="200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4" name="Google Shape;363;p48"/>
          <p:cNvSpPr txBox="1"/>
          <p:nvPr/>
        </p:nvSpPr>
        <p:spPr>
          <a:xfrm>
            <a:off x="1515221" y="3940786"/>
            <a:ext cx="7071217"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lang="en-US" sz="2000" dirty="0" err="1">
                <a:solidFill>
                  <a:srgbClr val="2E2723"/>
                </a:solidFill>
              </a:rPr>
              <a:t>Xác</a:t>
            </a:r>
            <a:r>
              <a:rPr lang="en-US" sz="2000" dirty="0">
                <a:solidFill>
                  <a:srgbClr val="2E2723"/>
                </a:solidFill>
              </a:rPr>
              <a:t> </a:t>
            </a:r>
            <a:r>
              <a:rPr lang="en-US" sz="2000" dirty="0" err="1">
                <a:solidFill>
                  <a:srgbClr val="2E2723"/>
                </a:solidFill>
              </a:rPr>
              <a:t>định</a:t>
            </a:r>
            <a:r>
              <a:rPr lang="en-US" sz="2000" dirty="0">
                <a:solidFill>
                  <a:srgbClr val="2E2723"/>
                </a:solidFill>
              </a:rPr>
              <a:t> </a:t>
            </a:r>
            <a:r>
              <a:rPr lang="en-US" sz="2000" dirty="0" err="1">
                <a:solidFill>
                  <a:srgbClr val="2E2723"/>
                </a:solidFill>
              </a:rPr>
              <a:t>điểm</a:t>
            </a:r>
            <a:r>
              <a:rPr lang="en-US" sz="2000" dirty="0">
                <a:solidFill>
                  <a:srgbClr val="2E2723"/>
                </a:solidFill>
              </a:rPr>
              <a:t> </a:t>
            </a:r>
            <a:r>
              <a:rPr lang="en-US" sz="2000" dirty="0" err="1">
                <a:solidFill>
                  <a:srgbClr val="2E2723"/>
                </a:solidFill>
              </a:rPr>
              <a:t>cắt</a:t>
            </a:r>
            <a:r>
              <a:rPr lang="en-US" sz="2000" dirty="0">
                <a:solidFill>
                  <a:srgbClr val="2E2723"/>
                </a:solidFill>
              </a:rPr>
              <a:t> </a:t>
            </a:r>
            <a:r>
              <a:rPr lang="en-US" sz="2000" dirty="0" err="1">
                <a:solidFill>
                  <a:srgbClr val="2E2723"/>
                </a:solidFill>
              </a:rPr>
              <a:t>nhau</a:t>
            </a:r>
            <a:r>
              <a:rPr lang="en-US" sz="2000" dirty="0">
                <a:solidFill>
                  <a:srgbClr val="2E2723"/>
                </a:solidFill>
              </a:rPr>
              <a:t> S’ </a:t>
            </a:r>
            <a:r>
              <a:rPr lang="en-US" sz="2000" dirty="0" err="1">
                <a:solidFill>
                  <a:srgbClr val="2E2723"/>
                </a:solidFill>
              </a:rPr>
              <a:t>của</a:t>
            </a:r>
            <a:r>
              <a:rPr lang="en-US" sz="2000" dirty="0">
                <a:solidFill>
                  <a:srgbClr val="2E2723"/>
                </a:solidFill>
              </a:rPr>
              <a:t> 2 </a:t>
            </a:r>
            <a:r>
              <a:rPr lang="en-US" sz="2000" dirty="0" err="1">
                <a:solidFill>
                  <a:srgbClr val="2E2723"/>
                </a:solidFill>
              </a:rPr>
              <a:t>tia</a:t>
            </a:r>
            <a:r>
              <a:rPr lang="en-US" sz="2000" dirty="0">
                <a:solidFill>
                  <a:srgbClr val="2E2723"/>
                </a:solidFill>
              </a:rPr>
              <a:t> </a:t>
            </a:r>
            <a:r>
              <a:rPr lang="en-US" sz="2000" dirty="0" err="1">
                <a:solidFill>
                  <a:srgbClr val="2E2723"/>
                </a:solidFill>
              </a:rPr>
              <a:t>ló</a:t>
            </a:r>
            <a:r>
              <a:rPr lang="en-US" sz="2000" dirty="0">
                <a:solidFill>
                  <a:srgbClr val="2E2723"/>
                </a:solidFill>
              </a:rPr>
              <a:t>. S’ </a:t>
            </a:r>
            <a:r>
              <a:rPr lang="en-US" sz="2000" dirty="0" err="1">
                <a:solidFill>
                  <a:srgbClr val="2E2723"/>
                </a:solidFill>
              </a:rPr>
              <a:t>là</a:t>
            </a:r>
            <a:r>
              <a:rPr lang="en-US" sz="2000" dirty="0">
                <a:solidFill>
                  <a:srgbClr val="2E2723"/>
                </a:solidFill>
              </a:rPr>
              <a:t> </a:t>
            </a:r>
            <a:r>
              <a:rPr lang="en-US" sz="2000" dirty="0" err="1">
                <a:solidFill>
                  <a:srgbClr val="2E2723"/>
                </a:solidFill>
              </a:rPr>
              <a:t>ảnh</a:t>
            </a:r>
            <a:r>
              <a:rPr lang="en-US" sz="2000" dirty="0">
                <a:solidFill>
                  <a:srgbClr val="2E2723"/>
                </a:solidFill>
              </a:rPr>
              <a:t> </a:t>
            </a:r>
            <a:r>
              <a:rPr lang="en-US" sz="2000" dirty="0" err="1">
                <a:solidFill>
                  <a:srgbClr val="2E2723"/>
                </a:solidFill>
              </a:rPr>
              <a:t>của</a:t>
            </a:r>
            <a:r>
              <a:rPr lang="en-US" sz="2000" dirty="0">
                <a:solidFill>
                  <a:srgbClr val="2E2723"/>
                </a:solidFill>
              </a:rPr>
              <a:t> S qua TK</a:t>
            </a:r>
            <a:endParaRPr kumimoji="0" lang="en-US" sz="200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grpSp>
        <p:nvGrpSpPr>
          <p:cNvPr id="5" name="Group 40"/>
          <p:cNvGrpSpPr/>
          <p:nvPr/>
        </p:nvGrpSpPr>
        <p:grpSpPr bwMode="auto">
          <a:xfrm rot="818164" flipV="1">
            <a:off x="963981" y="1916091"/>
            <a:ext cx="4084772" cy="1"/>
            <a:chOff x="991" y="2064"/>
            <a:chExt cx="1002" cy="1"/>
          </a:xfrm>
        </p:grpSpPr>
        <p:sp>
          <p:nvSpPr>
            <p:cNvPr id="6"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7"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8" name="Group 40"/>
          <p:cNvGrpSpPr/>
          <p:nvPr/>
        </p:nvGrpSpPr>
        <p:grpSpPr bwMode="auto">
          <a:xfrm rot="818164" flipV="1">
            <a:off x="4921228" y="2734486"/>
            <a:ext cx="2910706" cy="1"/>
            <a:chOff x="991" y="2064"/>
            <a:chExt cx="714" cy="1"/>
          </a:xfrm>
        </p:grpSpPr>
        <p:sp>
          <p:nvSpPr>
            <p:cNvPr id="9"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0"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1" name="Group 40"/>
          <p:cNvGrpSpPr/>
          <p:nvPr/>
        </p:nvGrpSpPr>
        <p:grpSpPr bwMode="auto">
          <a:xfrm>
            <a:off x="1041077" y="1434590"/>
            <a:ext cx="3950853" cy="0"/>
            <a:chOff x="991" y="2064"/>
            <a:chExt cx="1198" cy="0"/>
          </a:xfrm>
        </p:grpSpPr>
        <p:sp>
          <p:nvSpPr>
            <p:cNvPr id="12"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3"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4" name="Group 13"/>
          <p:cNvGrpSpPr/>
          <p:nvPr/>
        </p:nvGrpSpPr>
        <p:grpSpPr>
          <a:xfrm rot="959730">
            <a:off x="4768824" y="2044284"/>
            <a:ext cx="3198825" cy="575628"/>
            <a:chOff x="4921901" y="2752304"/>
            <a:chExt cx="4564008" cy="821288"/>
          </a:xfrm>
        </p:grpSpPr>
        <p:sp>
          <p:nvSpPr>
            <p:cNvPr id="15"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24"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29" name="Group 28"/>
          <p:cNvGrpSpPr/>
          <p:nvPr/>
        </p:nvGrpSpPr>
        <p:grpSpPr>
          <a:xfrm>
            <a:off x="339310" y="876103"/>
            <a:ext cx="8142141" cy="3026425"/>
            <a:chOff x="339310" y="976419"/>
            <a:chExt cx="8142141" cy="3026425"/>
          </a:xfrm>
        </p:grpSpPr>
        <p:sp>
          <p:nvSpPr>
            <p:cNvPr id="30" name="Line 41"/>
            <p:cNvSpPr>
              <a:spLocks noChangeShapeType="1"/>
            </p:cNvSpPr>
            <p:nvPr/>
          </p:nvSpPr>
          <p:spPr bwMode="auto">
            <a:xfrm flipV="1">
              <a:off x="504581" y="2518410"/>
              <a:ext cx="797687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31" name="Object 9"/>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33" name="Rectangle 51"/>
            <p:cNvSpPr>
              <a:spLocks noChangeArrowheads="1"/>
            </p:cNvSpPr>
            <p:nvPr/>
          </p:nvSpPr>
          <p:spPr bwMode="auto">
            <a:xfrm>
              <a:off x="4591488" y="260192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34" name="Oval 33"/>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35" name="Rectangle 51"/>
            <p:cNvSpPr>
              <a:spLocks noChangeArrowheads="1"/>
            </p:cNvSpPr>
            <p:nvPr/>
          </p:nvSpPr>
          <p:spPr bwMode="auto">
            <a:xfrm>
              <a:off x="6145804" y="207985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36" name="Oval 35"/>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37" name="Rectangle 51"/>
            <p:cNvSpPr>
              <a:spLocks noChangeArrowheads="1"/>
            </p:cNvSpPr>
            <p:nvPr/>
          </p:nvSpPr>
          <p:spPr bwMode="auto">
            <a:xfrm>
              <a:off x="835040" y="120263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38" name="Oval 37"/>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sp>
        <p:nvSpPr>
          <p:cNvPr id="60" name="Rectangle 51"/>
          <p:cNvSpPr>
            <a:spLocks noChangeArrowheads="1"/>
          </p:cNvSpPr>
          <p:nvPr/>
        </p:nvSpPr>
        <p:spPr bwMode="auto">
          <a:xfrm>
            <a:off x="6764446" y="309921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61" name="Oval 60"/>
          <p:cNvSpPr/>
          <p:nvPr/>
        </p:nvSpPr>
        <p:spPr>
          <a:xfrm>
            <a:off x="6949422" y="2843418"/>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500"/>
                            </p:stCondLst>
                            <p:childTnLst>
                              <p:par>
                                <p:cTn id="20" presetID="14" presetClass="entr" presetSubtype="10" fill="hold" grpId="1"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randombar(horizontal)">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0" grpId="0"/>
      <p:bldP spid="60" grpId="1"/>
      <p:bldP spid="6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p:cNvSpPr/>
          <p:nvPr/>
        </p:nvSpPr>
        <p:spPr>
          <a:xfrm>
            <a:off x="2247900" y="1310640"/>
            <a:ext cx="6042660" cy="266700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
          <a:stretch>
            <a:fillRect/>
          </a:stretch>
        </p:blipFill>
        <p:spPr>
          <a:xfrm>
            <a:off x="510540" y="994077"/>
            <a:ext cx="3352800" cy="3352800"/>
          </a:xfrm>
          <a:prstGeom prst="rect">
            <a:avLst/>
          </a:prstGeom>
        </p:spPr>
      </p:pic>
      <p:sp>
        <p:nvSpPr>
          <p:cNvPr id="24" name="Google Shape;247;p23"/>
          <p:cNvSpPr txBox="1"/>
          <p:nvPr/>
        </p:nvSpPr>
        <p:spPr>
          <a:xfrm>
            <a:off x="3775804" y="1602081"/>
            <a:ext cx="4409192" cy="21367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2800" dirty="0"/>
              <a:t>Tương</a:t>
            </a:r>
            <a:r>
              <a:rPr lang="en-US" sz="2800" dirty="0"/>
              <a:t> </a:t>
            </a:r>
            <a:r>
              <a:rPr lang="en-US" sz="2800" dirty="0" err="1"/>
              <a:t>tự</a:t>
            </a:r>
            <a:r>
              <a:rPr lang="en-US" sz="2800" dirty="0"/>
              <a:t> </a:t>
            </a:r>
            <a:r>
              <a:rPr lang="en-US" sz="2800" dirty="0" err="1"/>
              <a:t>như</a:t>
            </a:r>
            <a:r>
              <a:rPr lang="en-US" sz="2800" dirty="0"/>
              <a:t> </a:t>
            </a:r>
            <a:r>
              <a:rPr lang="en-US" sz="2800" dirty="0" err="1"/>
              <a:t>thấu</a:t>
            </a:r>
            <a:r>
              <a:rPr lang="en-US" sz="2800" dirty="0"/>
              <a:t> </a:t>
            </a:r>
            <a:r>
              <a:rPr lang="en-US" sz="2800" dirty="0" err="1"/>
              <a:t>kính</a:t>
            </a:r>
            <a:r>
              <a:rPr lang="en-US" sz="2800" dirty="0"/>
              <a:t> </a:t>
            </a:r>
            <a:r>
              <a:rPr lang="en-US" sz="2800" dirty="0" err="1"/>
              <a:t>hội</a:t>
            </a:r>
            <a:r>
              <a:rPr lang="en-US" sz="2800" dirty="0"/>
              <a:t> </a:t>
            </a:r>
            <a:r>
              <a:rPr lang="en-US" sz="2800" dirty="0" err="1"/>
              <a:t>tụ</a:t>
            </a:r>
            <a:r>
              <a:rPr lang="en-US" sz="2800" dirty="0"/>
              <a:t> , </a:t>
            </a:r>
            <a:r>
              <a:rPr lang="en-US" sz="2800" dirty="0" err="1"/>
              <a:t>em</a:t>
            </a:r>
            <a:r>
              <a:rPr lang="en-US" sz="2800" dirty="0"/>
              <a:t> </a:t>
            </a:r>
            <a:r>
              <a:rPr lang="en-US" sz="2800" dirty="0" err="1"/>
              <a:t>hãy</a:t>
            </a:r>
            <a:r>
              <a:rPr lang="en-US" sz="2800" dirty="0"/>
              <a:t> </a:t>
            </a:r>
            <a:r>
              <a:rPr lang="en-US" sz="2800" dirty="0" err="1"/>
              <a:t>vẽ</a:t>
            </a:r>
            <a:r>
              <a:rPr lang="en-US" sz="2800" dirty="0"/>
              <a:t> </a:t>
            </a:r>
            <a:r>
              <a:rPr lang="en-US" sz="2800" dirty="0" err="1"/>
              <a:t>ảnh</a:t>
            </a:r>
            <a:r>
              <a:rPr lang="en-US" sz="2800" dirty="0"/>
              <a:t> </a:t>
            </a:r>
            <a:r>
              <a:rPr lang="en-US" sz="2800" dirty="0" err="1"/>
              <a:t>của</a:t>
            </a:r>
            <a:r>
              <a:rPr lang="en-US" sz="2800" dirty="0"/>
              <a:t> S qua </a:t>
            </a:r>
            <a:r>
              <a:rPr lang="en-US" sz="2800" dirty="0" err="1"/>
              <a:t>thấu</a:t>
            </a:r>
            <a:r>
              <a:rPr lang="en-US" sz="2800" dirty="0"/>
              <a:t> </a:t>
            </a:r>
            <a:r>
              <a:rPr lang="en-US" sz="2800" dirty="0" err="1"/>
              <a:t>kính</a:t>
            </a:r>
            <a:r>
              <a:rPr lang="en-US" sz="2800" dirty="0"/>
              <a:t> </a:t>
            </a:r>
            <a:r>
              <a:rPr lang="en-US" sz="2800" dirty="0" err="1"/>
              <a:t>phân</a:t>
            </a:r>
            <a:r>
              <a:rPr lang="en-US" sz="2800" dirty="0"/>
              <a:t> </a:t>
            </a:r>
            <a:r>
              <a:rPr lang="en-US" sz="2800" dirty="0" err="1"/>
              <a:t>kì</a:t>
            </a:r>
            <a:r>
              <a:rPr lang="en-US" sz="2800" dirty="0"/>
              <a:t> </a:t>
            </a:r>
            <a:r>
              <a:rPr lang="en-US" sz="2800" dirty="0" err="1"/>
              <a:t>theo</a:t>
            </a:r>
            <a:r>
              <a:rPr lang="en-US" sz="2800" dirty="0"/>
              <a:t> </a:t>
            </a:r>
            <a:r>
              <a:rPr lang="en-US" sz="2800" dirty="0" err="1"/>
              <a:t>hình</a:t>
            </a:r>
            <a:r>
              <a:rPr lang="en-US" sz="2800" dirty="0"/>
              <a:t> </a:t>
            </a:r>
            <a:r>
              <a:rPr lang="en-US" sz="2800" dirty="0" err="1"/>
              <a:t>sau</a:t>
            </a:r>
            <a:r>
              <a:rPr lang="en-US" sz="2800" dirty="0"/>
              <a:t>.</a:t>
            </a:r>
            <a:endParaRPr lang="en-US" sz="2800" dirty="0"/>
          </a:p>
        </p:txBody>
      </p:sp>
      <p:cxnSp>
        <p:nvCxnSpPr>
          <p:cNvPr id="25" name="Straight Connector 24"/>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27" name="Group 26"/>
          <p:cNvGrpSpPr/>
          <p:nvPr/>
        </p:nvGrpSpPr>
        <p:grpSpPr>
          <a:xfrm>
            <a:off x="85528" y="31912"/>
            <a:ext cx="368551" cy="359337"/>
            <a:chOff x="7453548" y="316155"/>
            <a:chExt cx="1108364" cy="1080655"/>
          </a:xfrm>
        </p:grpSpPr>
        <p:sp>
          <p:nvSpPr>
            <p:cNvPr id="28" name="Rectangle: Rounded Corners 27"/>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9" name="Picture 28"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5537671" y="-33481"/>
            <a:ext cx="3336525" cy="386885"/>
            <a:chOff x="2863742" y="1097155"/>
            <a:chExt cx="3467785" cy="484015"/>
          </a:xfrm>
          <a:solidFill>
            <a:schemeClr val="accent2"/>
          </a:solidFill>
        </p:grpSpPr>
        <p:sp>
          <p:nvSpPr>
            <p:cNvPr id="31" name="Rectangle: Rounded Corners 30"/>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048"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25" name="Rectangle: Rounded Corners 24"/>
          <p:cNvSpPr/>
          <p:nvPr/>
        </p:nvSpPr>
        <p:spPr>
          <a:xfrm>
            <a:off x="454079" y="38959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6" name="Google Shape;363;p48"/>
          <p:cNvSpPr txBox="1"/>
          <p:nvPr/>
        </p:nvSpPr>
        <p:spPr>
          <a:xfrm>
            <a:off x="465630" y="38538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2000" b="1"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1:</a:t>
            </a:r>
            <a:endParaRPr kumimoji="0" lang="en-US" sz="200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27" name="Google Shape;363;p48"/>
          <p:cNvSpPr txBox="1"/>
          <p:nvPr/>
        </p:nvSpPr>
        <p:spPr>
          <a:xfrm>
            <a:off x="1494173" y="38615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Từ</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S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vẽ</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2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tia</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tới</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thấu</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kính</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đi</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qua O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và</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 </a:t>
            </a:r>
            <a:r>
              <a:rPr kumimoji="0" lang="en-US" sz="2000" i="0" u="none" strike="noStrike" kern="0" cap="none" spc="0" normalizeH="0" noProof="0" dirty="0">
                <a:ln>
                  <a:noFill/>
                </a:ln>
                <a:solidFill>
                  <a:srgbClr val="2E2723"/>
                </a:solidFill>
                <a:effectLst/>
                <a:uLnTx/>
                <a:uFillTx/>
                <a:latin typeface="#9Slide03 Arima Madurai Black" panose="00000A00000000000000" pitchFamily="2" charset="-93"/>
                <a:cs typeface="#9Slide03 Arima Madurai Black" panose="00000A00000000000000" pitchFamily="2" charset="-93"/>
                <a:sym typeface="Arial" panose="020B0604020202020204"/>
              </a:rPr>
              <a:t>∆</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a:t>
            </a:r>
            <a:endParaRPr kumimoji="0" lang="en-US" sz="200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grpSp>
        <p:nvGrpSpPr>
          <p:cNvPr id="28" name="Group 40"/>
          <p:cNvGrpSpPr/>
          <p:nvPr/>
        </p:nvGrpSpPr>
        <p:grpSpPr bwMode="auto">
          <a:xfrm rot="1320000" flipV="1">
            <a:off x="2916385" y="1878027"/>
            <a:ext cx="3069702" cy="766"/>
            <a:chOff x="997" y="70725"/>
            <a:chExt cx="753" cy="766"/>
          </a:xfrm>
        </p:grpSpPr>
        <p:sp>
          <p:nvSpPr>
            <p:cNvPr id="39" name="Line 41"/>
            <p:cNvSpPr>
              <a:spLocks noChangeShapeType="1"/>
            </p:cNvSpPr>
            <p:nvPr/>
          </p:nvSpPr>
          <p:spPr bwMode="auto">
            <a:xfrm flipV="1">
              <a:off x="1333" y="70725"/>
              <a:ext cx="41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0"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41" name="Group 40"/>
          <p:cNvGrpSpPr/>
          <p:nvPr/>
        </p:nvGrpSpPr>
        <p:grpSpPr bwMode="auto">
          <a:xfrm flipV="1">
            <a:off x="3016994" y="1295760"/>
            <a:ext cx="2856706" cy="0"/>
            <a:chOff x="991" y="2064"/>
            <a:chExt cx="4136" cy="0"/>
          </a:xfrm>
        </p:grpSpPr>
        <p:sp>
          <p:nvSpPr>
            <p:cNvPr id="42"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3" name="Line 42"/>
            <p:cNvSpPr>
              <a:spLocks noChangeShapeType="1"/>
            </p:cNvSpPr>
            <p:nvPr/>
          </p:nvSpPr>
          <p:spPr bwMode="auto">
            <a:xfrm>
              <a:off x="991" y="2064"/>
              <a:ext cx="199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44" name="Group 43"/>
          <p:cNvGrpSpPr/>
          <p:nvPr/>
        </p:nvGrpSpPr>
        <p:grpSpPr>
          <a:xfrm>
            <a:off x="753568" y="873929"/>
            <a:ext cx="7724993" cy="2814224"/>
            <a:chOff x="753568" y="1320329"/>
            <a:chExt cx="7724993" cy="2814224"/>
          </a:xfrm>
        </p:grpSpPr>
        <p:sp>
          <p:nvSpPr>
            <p:cNvPr id="45" name="Line 41"/>
            <p:cNvSpPr>
              <a:spLocks noChangeShapeType="1"/>
            </p:cNvSpPr>
            <p:nvPr/>
          </p:nvSpPr>
          <p:spPr bwMode="auto">
            <a:xfrm flipV="1">
              <a:off x="934150" y="2892569"/>
              <a:ext cx="754441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46" name="Object 9"/>
            <p:cNvGraphicFramePr>
              <a:graphicFrameLocks noChangeAspect="1"/>
            </p:cNvGraphicFramePr>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47" name="Rectangle 51"/>
            <p:cNvSpPr>
              <a:spLocks noChangeArrowheads="1"/>
            </p:cNvSpPr>
            <p:nvPr/>
          </p:nvSpPr>
          <p:spPr bwMode="auto">
            <a:xfrm>
              <a:off x="5509114" y="298029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O</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48" name="Rectangle 51"/>
            <p:cNvSpPr>
              <a:spLocks noChangeArrowheads="1"/>
            </p:cNvSpPr>
            <p:nvPr/>
          </p:nvSpPr>
          <p:spPr bwMode="auto">
            <a:xfrm>
              <a:off x="3434677" y="30252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F</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grpSp>
          <p:nvGrpSpPr>
            <p:cNvPr id="49" name="Group 4"/>
            <p:cNvGrpSpPr/>
            <p:nvPr/>
          </p:nvGrpSpPr>
          <p:grpSpPr bwMode="auto">
            <a:xfrm>
              <a:off x="5757131" y="1320329"/>
              <a:ext cx="227167" cy="2814224"/>
              <a:chOff x="2592" y="2677"/>
              <a:chExt cx="192" cy="1221"/>
            </a:xfrm>
          </p:grpSpPr>
          <p:sp>
            <p:nvSpPr>
              <p:cNvPr id="54"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55" name="Group 9"/>
              <p:cNvGrpSpPr/>
              <p:nvPr/>
            </p:nvGrpSpPr>
            <p:grpSpPr bwMode="auto">
              <a:xfrm flipV="1">
                <a:off x="2592" y="2677"/>
                <a:ext cx="192" cy="1221"/>
                <a:chOff x="2592" y="2516"/>
                <a:chExt cx="192" cy="1221"/>
              </a:xfrm>
            </p:grpSpPr>
            <p:sp>
              <p:nvSpPr>
                <p:cNvPr id="56"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57"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58"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59"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50" name="Rectangle 51"/>
            <p:cNvSpPr>
              <a:spLocks noChangeArrowheads="1"/>
            </p:cNvSpPr>
            <p:nvPr/>
          </p:nvSpPr>
          <p:spPr bwMode="auto">
            <a:xfrm>
              <a:off x="2619943" y="155191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51" name="Oval 50"/>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52" name="Oval 51"/>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53" name="Oval 52"/>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2" name="Group 40"/>
          <p:cNvGrpSpPr/>
          <p:nvPr/>
        </p:nvGrpSpPr>
        <p:grpSpPr bwMode="auto">
          <a:xfrm rot="1320000" flipV="1">
            <a:off x="2916385" y="2030647"/>
            <a:ext cx="3069702" cy="766"/>
            <a:chOff x="997" y="70725"/>
            <a:chExt cx="753" cy="766"/>
          </a:xfrm>
        </p:grpSpPr>
        <p:sp>
          <p:nvSpPr>
            <p:cNvPr id="3" name="Line 41"/>
            <p:cNvSpPr>
              <a:spLocks noChangeShapeType="1"/>
            </p:cNvSpPr>
            <p:nvPr/>
          </p:nvSpPr>
          <p:spPr bwMode="auto">
            <a:xfrm flipV="1">
              <a:off x="1333" y="70725"/>
              <a:ext cx="41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p:cNvGrpSpPr/>
          <p:nvPr/>
        </p:nvGrpSpPr>
        <p:grpSpPr bwMode="auto">
          <a:xfrm flipV="1">
            <a:off x="3016994" y="1448380"/>
            <a:ext cx="2856706" cy="0"/>
            <a:chOff x="991" y="2064"/>
            <a:chExt cx="4136" cy="0"/>
          </a:xfrm>
        </p:grpSpPr>
        <p:sp>
          <p:nvSpPr>
            <p:cNvPr id="6"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p:cNvSpPr>
              <a:spLocks noChangeShapeType="1"/>
            </p:cNvSpPr>
            <p:nvPr/>
          </p:nvSpPr>
          <p:spPr bwMode="auto">
            <a:xfrm>
              <a:off x="991" y="2064"/>
              <a:ext cx="199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8" name="Group 7"/>
          <p:cNvGrpSpPr/>
          <p:nvPr/>
        </p:nvGrpSpPr>
        <p:grpSpPr>
          <a:xfrm>
            <a:off x="753568" y="1026549"/>
            <a:ext cx="7724993" cy="2814224"/>
            <a:chOff x="753568" y="1320329"/>
            <a:chExt cx="7724993" cy="2814224"/>
          </a:xfrm>
        </p:grpSpPr>
        <p:sp>
          <p:nvSpPr>
            <p:cNvPr id="9" name="Line 41"/>
            <p:cNvSpPr>
              <a:spLocks noChangeShapeType="1"/>
            </p:cNvSpPr>
            <p:nvPr/>
          </p:nvSpPr>
          <p:spPr bwMode="auto">
            <a:xfrm flipV="1">
              <a:off x="934150" y="2892569"/>
              <a:ext cx="754441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0" name="Object 9"/>
            <p:cNvGraphicFramePr>
              <a:graphicFrameLocks noChangeAspect="1"/>
            </p:cNvGraphicFramePr>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p:cNvSpPr>
              <a:spLocks noChangeArrowheads="1"/>
            </p:cNvSpPr>
            <p:nvPr/>
          </p:nvSpPr>
          <p:spPr bwMode="auto">
            <a:xfrm>
              <a:off x="5509114" y="298029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2" name="Rectangle 51"/>
            <p:cNvSpPr>
              <a:spLocks noChangeArrowheads="1"/>
            </p:cNvSpPr>
            <p:nvPr/>
          </p:nvSpPr>
          <p:spPr bwMode="auto">
            <a:xfrm>
              <a:off x="3434677" y="30252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grpSp>
          <p:nvGrpSpPr>
            <p:cNvPr id="13" name="Group 4"/>
            <p:cNvGrpSpPr/>
            <p:nvPr/>
          </p:nvGrpSpPr>
          <p:grpSpPr bwMode="auto">
            <a:xfrm>
              <a:off x="5757131" y="1320329"/>
              <a:ext cx="227167" cy="2814224"/>
              <a:chOff x="2592" y="2677"/>
              <a:chExt cx="192" cy="1221"/>
            </a:xfrm>
          </p:grpSpPr>
          <p:sp>
            <p:nvSpPr>
              <p:cNvPr id="26"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27" name="Group 9"/>
              <p:cNvGrpSpPr/>
              <p:nvPr/>
            </p:nvGrpSpPr>
            <p:grpSpPr bwMode="auto">
              <a:xfrm flipV="1">
                <a:off x="2592" y="2677"/>
                <a:ext cx="192" cy="1221"/>
                <a:chOff x="2592" y="2516"/>
                <a:chExt cx="192" cy="1221"/>
              </a:xfrm>
            </p:grpSpPr>
            <p:sp>
              <p:nvSpPr>
                <p:cNvPr id="28"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9"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0"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31"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14" name="Rectangle 51"/>
            <p:cNvSpPr>
              <a:spLocks noChangeArrowheads="1"/>
            </p:cNvSpPr>
            <p:nvPr/>
          </p:nvSpPr>
          <p:spPr bwMode="auto">
            <a:xfrm>
              <a:off x="2619943" y="155191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5" name="Oval 14"/>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24" name="Oval 23"/>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25" name="Oval 24"/>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grpSp>
      <p:sp>
        <p:nvSpPr>
          <p:cNvPr id="32" name="Rectangle: Rounded Corners 31"/>
          <p:cNvSpPr/>
          <p:nvPr/>
        </p:nvSpPr>
        <p:spPr>
          <a:xfrm>
            <a:off x="475127" y="404861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33" name="Google Shape;363;p48"/>
          <p:cNvSpPr txBox="1"/>
          <p:nvPr/>
        </p:nvSpPr>
        <p:spPr>
          <a:xfrm>
            <a:off x="486678" y="400644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2:</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34" name="Google Shape;363;p48"/>
          <p:cNvSpPr txBox="1"/>
          <p:nvPr/>
        </p:nvSpPr>
        <p:spPr>
          <a:xfrm>
            <a:off x="1515221" y="401420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Vẽ</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2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tia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ló</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tương</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ứng</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grpSp>
        <p:nvGrpSpPr>
          <p:cNvPr id="35" name="Group 40"/>
          <p:cNvGrpSpPr/>
          <p:nvPr/>
        </p:nvGrpSpPr>
        <p:grpSpPr bwMode="auto">
          <a:xfrm rot="19972496" flipV="1">
            <a:off x="5764643" y="1031569"/>
            <a:ext cx="1818173" cy="1"/>
            <a:chOff x="991" y="2063"/>
            <a:chExt cx="446" cy="1"/>
          </a:xfrm>
        </p:grpSpPr>
        <p:sp>
          <p:nvSpPr>
            <p:cNvPr id="36"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7"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8" name="Group 40"/>
          <p:cNvGrpSpPr/>
          <p:nvPr/>
        </p:nvGrpSpPr>
        <p:grpSpPr bwMode="auto">
          <a:xfrm rot="1320000" flipV="1">
            <a:off x="5811142" y="2892779"/>
            <a:ext cx="1545043" cy="767"/>
            <a:chOff x="997" y="70723"/>
            <a:chExt cx="379" cy="767"/>
          </a:xfrm>
        </p:grpSpPr>
        <p:sp>
          <p:nvSpPr>
            <p:cNvPr id="39"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0"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41" name="Line 41"/>
          <p:cNvSpPr>
            <a:spLocks noChangeShapeType="1"/>
          </p:cNvSpPr>
          <p:nvPr/>
        </p:nvSpPr>
        <p:spPr bwMode="auto">
          <a:xfrm rot="20280000" flipV="1">
            <a:off x="3531663" y="1908975"/>
            <a:ext cx="2486064" cy="240640"/>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4572000" y="1785864"/>
            <a:ext cx="4339803" cy="2447736"/>
          </a:xfrm>
          <a:prstGeom prst="rect">
            <a:avLst/>
          </a:prstGeom>
        </p:spPr>
        <p:txBody>
          <a:bodyPr spcFirstLastPara="1" wrap="square" lIns="91425" tIns="91425" rIns="91425" bIns="91425" anchor="ctr" anchorCtr="0">
            <a:noAutofit/>
          </a:bodyPr>
          <a:lstStyle/>
          <a:p>
            <a:pPr algn="l">
              <a:buClr>
                <a:srgbClr val="2E2723"/>
              </a:buClr>
            </a:pPr>
            <a:r>
              <a:rPr lang="en-US" sz="5400" dirty="0">
                <a:solidFill>
                  <a:schemeClr val="tx1"/>
                </a:solidFill>
                <a:latin typeface="Roboto Black" panose="02000000000000000000" pitchFamily="2" charset="0"/>
                <a:ea typeface="Roboto Black" panose="02000000000000000000" pitchFamily="2" charset="0"/>
              </a:rPr>
              <a:t>I. </a:t>
            </a:r>
            <a:r>
              <a:rPr lang="en-US" sz="5400" dirty="0" err="1">
                <a:solidFill>
                  <a:schemeClr val="tx1"/>
                </a:solidFill>
                <a:latin typeface="Roboto Black" panose="02000000000000000000" pitchFamily="2" charset="0"/>
                <a:ea typeface="Roboto Black" panose="02000000000000000000" pitchFamily="2" charset="0"/>
              </a:rPr>
              <a:t>Cấu</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Tạo</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Thấu</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Kính</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Và</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Phân</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Loại</a:t>
            </a:r>
            <a:endParaRPr lang="en-US" sz="5400" dirty="0">
              <a:solidFill>
                <a:schemeClr val="tx1"/>
              </a:solidFill>
              <a:latin typeface="Roboto Black" panose="02000000000000000000" pitchFamily="2" charset="0"/>
              <a:ea typeface="Roboto Black" panose="02000000000000000000" pitchFamily="2" charset="0"/>
            </a:endParaRPr>
          </a:p>
        </p:txBody>
      </p:sp>
      <p:pic>
        <p:nvPicPr>
          <p:cNvPr id="24" name="Picture 23"/>
          <p:cNvPicPr>
            <a:picLocks noChangeAspect="1"/>
          </p:cNvPicPr>
          <p:nvPr/>
        </p:nvPicPr>
        <p:blipFill>
          <a:blip r:embed="rId1"/>
          <a:stretch>
            <a:fillRect/>
          </a:stretch>
        </p:blipFill>
        <p:spPr>
          <a:xfrm>
            <a:off x="263235" y="481445"/>
            <a:ext cx="4662055" cy="4662055"/>
          </a:xfrm>
          <a:prstGeom prst="rect">
            <a:avLst/>
          </a:prstGeom>
        </p:spPr>
      </p:pic>
      <p:grpSp>
        <p:nvGrpSpPr>
          <p:cNvPr id="10" name="Group 9"/>
          <p:cNvGrpSpPr/>
          <p:nvPr/>
        </p:nvGrpSpPr>
        <p:grpSpPr>
          <a:xfrm>
            <a:off x="7569585" y="481445"/>
            <a:ext cx="938376" cy="914917"/>
            <a:chOff x="297585" y="1511483"/>
            <a:chExt cx="1108364" cy="1080655"/>
          </a:xfrm>
        </p:grpSpPr>
        <p:sp>
          <p:nvSpPr>
            <p:cNvPr id="5" name="Rectangle: Rounded Corners 4"/>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9" name="Picture 2" descr="Magnifi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2" name="Group 40"/>
          <p:cNvGrpSpPr/>
          <p:nvPr/>
        </p:nvGrpSpPr>
        <p:grpSpPr bwMode="auto">
          <a:xfrm rot="1320000" flipV="1">
            <a:off x="2916385" y="1960780"/>
            <a:ext cx="3069702" cy="766"/>
            <a:chOff x="997" y="70725"/>
            <a:chExt cx="753" cy="766"/>
          </a:xfrm>
        </p:grpSpPr>
        <p:sp>
          <p:nvSpPr>
            <p:cNvPr id="3" name="Line 41"/>
            <p:cNvSpPr>
              <a:spLocks noChangeShapeType="1"/>
            </p:cNvSpPr>
            <p:nvPr/>
          </p:nvSpPr>
          <p:spPr bwMode="auto">
            <a:xfrm flipV="1">
              <a:off x="1333" y="70725"/>
              <a:ext cx="41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p:cNvGrpSpPr/>
          <p:nvPr/>
        </p:nvGrpSpPr>
        <p:grpSpPr bwMode="auto">
          <a:xfrm flipV="1">
            <a:off x="3016994" y="1378513"/>
            <a:ext cx="2856706" cy="0"/>
            <a:chOff x="991" y="2064"/>
            <a:chExt cx="4136" cy="0"/>
          </a:xfrm>
        </p:grpSpPr>
        <p:sp>
          <p:nvSpPr>
            <p:cNvPr id="6"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p:cNvSpPr>
              <a:spLocks noChangeShapeType="1"/>
            </p:cNvSpPr>
            <p:nvPr/>
          </p:nvSpPr>
          <p:spPr bwMode="auto">
            <a:xfrm>
              <a:off x="991" y="2064"/>
              <a:ext cx="199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8" name="Group 7"/>
          <p:cNvGrpSpPr/>
          <p:nvPr/>
        </p:nvGrpSpPr>
        <p:grpSpPr>
          <a:xfrm>
            <a:off x="753568" y="956682"/>
            <a:ext cx="7724993" cy="2814224"/>
            <a:chOff x="753568" y="1320329"/>
            <a:chExt cx="7724993" cy="2814224"/>
          </a:xfrm>
        </p:grpSpPr>
        <p:sp>
          <p:nvSpPr>
            <p:cNvPr id="9" name="Line 41"/>
            <p:cNvSpPr>
              <a:spLocks noChangeShapeType="1"/>
            </p:cNvSpPr>
            <p:nvPr/>
          </p:nvSpPr>
          <p:spPr bwMode="auto">
            <a:xfrm flipV="1">
              <a:off x="934150" y="2892569"/>
              <a:ext cx="754441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0" name="Object 9"/>
            <p:cNvGraphicFramePr>
              <a:graphicFrameLocks noChangeAspect="1"/>
            </p:cNvGraphicFramePr>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p:cNvSpPr>
              <a:spLocks noChangeArrowheads="1"/>
            </p:cNvSpPr>
            <p:nvPr/>
          </p:nvSpPr>
          <p:spPr bwMode="auto">
            <a:xfrm>
              <a:off x="5509114" y="298029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2" name="Rectangle 51"/>
            <p:cNvSpPr>
              <a:spLocks noChangeArrowheads="1"/>
            </p:cNvSpPr>
            <p:nvPr/>
          </p:nvSpPr>
          <p:spPr bwMode="auto">
            <a:xfrm>
              <a:off x="3434677" y="30252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grpSp>
          <p:nvGrpSpPr>
            <p:cNvPr id="13" name="Group 4"/>
            <p:cNvGrpSpPr/>
            <p:nvPr/>
          </p:nvGrpSpPr>
          <p:grpSpPr bwMode="auto">
            <a:xfrm>
              <a:off x="5757131" y="1320329"/>
              <a:ext cx="227167" cy="2814224"/>
              <a:chOff x="2592" y="2677"/>
              <a:chExt cx="192" cy="1221"/>
            </a:xfrm>
          </p:grpSpPr>
          <p:sp>
            <p:nvSpPr>
              <p:cNvPr id="26"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27" name="Group 9"/>
              <p:cNvGrpSpPr/>
              <p:nvPr/>
            </p:nvGrpSpPr>
            <p:grpSpPr bwMode="auto">
              <a:xfrm flipV="1">
                <a:off x="2592" y="2677"/>
                <a:ext cx="192" cy="1221"/>
                <a:chOff x="2592" y="2516"/>
                <a:chExt cx="192" cy="1221"/>
              </a:xfrm>
            </p:grpSpPr>
            <p:sp>
              <p:nvSpPr>
                <p:cNvPr id="28"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9"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0"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31"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14" name="Rectangle 51"/>
            <p:cNvSpPr>
              <a:spLocks noChangeArrowheads="1"/>
            </p:cNvSpPr>
            <p:nvPr/>
          </p:nvSpPr>
          <p:spPr bwMode="auto">
            <a:xfrm>
              <a:off x="2619943" y="155191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5" name="Oval 14"/>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24" name="Oval 23"/>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25" name="Oval 24"/>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grpSp>
      <p:grpSp>
        <p:nvGrpSpPr>
          <p:cNvPr id="32" name="Group 40"/>
          <p:cNvGrpSpPr/>
          <p:nvPr/>
        </p:nvGrpSpPr>
        <p:grpSpPr bwMode="auto">
          <a:xfrm rot="19972496" flipV="1">
            <a:off x="5764643" y="961702"/>
            <a:ext cx="1818173" cy="1"/>
            <a:chOff x="991" y="2063"/>
            <a:chExt cx="446" cy="1"/>
          </a:xfrm>
        </p:grpSpPr>
        <p:sp>
          <p:nvSpPr>
            <p:cNvPr id="33"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4"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5" name="Group 40"/>
          <p:cNvGrpSpPr/>
          <p:nvPr/>
        </p:nvGrpSpPr>
        <p:grpSpPr bwMode="auto">
          <a:xfrm rot="1320000" flipV="1">
            <a:off x="5811142" y="2822912"/>
            <a:ext cx="1545043" cy="767"/>
            <a:chOff x="997" y="70723"/>
            <a:chExt cx="379" cy="767"/>
          </a:xfrm>
        </p:grpSpPr>
        <p:sp>
          <p:nvSpPr>
            <p:cNvPr id="36"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38" name="Line 41"/>
          <p:cNvSpPr>
            <a:spLocks noChangeShapeType="1"/>
          </p:cNvSpPr>
          <p:nvPr/>
        </p:nvSpPr>
        <p:spPr bwMode="auto">
          <a:xfrm rot="20280000" flipV="1">
            <a:off x="3531663" y="1839108"/>
            <a:ext cx="2486064" cy="240640"/>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9" name="Rectangle: Rounded Corners 38"/>
          <p:cNvSpPr/>
          <p:nvPr/>
        </p:nvSpPr>
        <p:spPr>
          <a:xfrm>
            <a:off x="475127" y="3978744"/>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40" name="Google Shape;363;p48"/>
          <p:cNvSpPr txBox="1"/>
          <p:nvPr/>
        </p:nvSpPr>
        <p:spPr>
          <a:xfrm>
            <a:off x="486678" y="3936580"/>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3:</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41" name="Google Shape;363;p48"/>
          <p:cNvSpPr txBox="1"/>
          <p:nvPr/>
        </p:nvSpPr>
        <p:spPr>
          <a:xfrm>
            <a:off x="1515221" y="3944339"/>
            <a:ext cx="7071217"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Xác</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định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điểm</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cắt</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nhau</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S’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của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2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tia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ló</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S’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là</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ảnh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của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S qua TK</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42" name="Rectangle 51"/>
          <p:cNvSpPr>
            <a:spLocks noChangeArrowheads="1"/>
          </p:cNvSpPr>
          <p:nvPr/>
        </p:nvSpPr>
        <p:spPr bwMode="auto">
          <a:xfrm>
            <a:off x="4443134" y="166831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43" name="Oval 42"/>
          <p:cNvSpPr/>
          <p:nvPr/>
        </p:nvSpPr>
        <p:spPr>
          <a:xfrm>
            <a:off x="4590756" y="1978011"/>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childTnLst>
                          </p:cTn>
                        </p:par>
                        <p:par>
                          <p:cTn id="19" fill="hold">
                            <p:stCondLst>
                              <p:cond delay="500"/>
                            </p:stCondLst>
                            <p:childTnLst>
                              <p:par>
                                <p:cTn id="20" presetID="14" presetClass="entr" presetSubtype="10" fill="hold" grpId="1"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randombar(horizontal)">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2" grpId="1"/>
      <p:bldP spid="4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84" name="Rectangle: Rounded Corners 83"/>
          <p:cNvSpPr/>
          <p:nvPr/>
        </p:nvSpPr>
        <p:spPr>
          <a:xfrm>
            <a:off x="590086" y="609963"/>
            <a:ext cx="8152470" cy="921483"/>
          </a:xfrm>
          <a:prstGeom prst="roundRect">
            <a:avLst>
              <a:gd name="adj" fmla="val 11092"/>
            </a:avLst>
          </a:prstGeom>
          <a:no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DFCF8"/>
              </a:solidFill>
              <a:effectLst/>
              <a:uLnTx/>
              <a:uFillTx/>
              <a:latin typeface="Arial" panose="020B0604020202020204"/>
              <a:ea typeface="+mn-ea"/>
              <a:cs typeface="+mn-cs"/>
            </a:endParaRPr>
          </a:p>
        </p:txBody>
      </p:sp>
      <p:pic>
        <p:nvPicPr>
          <p:cNvPr id="85" name="Picture 84"/>
          <p:cNvPicPr>
            <a:picLocks noChangeAspect="1"/>
          </p:cNvPicPr>
          <p:nvPr/>
        </p:nvPicPr>
        <p:blipFill>
          <a:blip r:embed="rId2"/>
          <a:stretch>
            <a:fillRect/>
          </a:stretch>
        </p:blipFill>
        <p:spPr>
          <a:xfrm>
            <a:off x="210664" y="321933"/>
            <a:ext cx="1379424" cy="1379424"/>
          </a:xfrm>
          <a:prstGeom prst="rect">
            <a:avLst/>
          </a:prstGeom>
        </p:spPr>
      </p:pic>
      <p:sp>
        <p:nvSpPr>
          <p:cNvPr id="86" name="Google Shape;247;p23"/>
          <p:cNvSpPr txBox="1"/>
          <p:nvPr/>
        </p:nvSpPr>
        <p:spPr>
          <a:xfrm>
            <a:off x="1583612" y="633424"/>
            <a:ext cx="6988840" cy="82664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8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buClr>
                <a:srgbClr val="DA622E"/>
              </a:buClr>
            </a:pPr>
            <a:r>
              <a:rPr lang="vi-VN" sz="2000" dirty="0">
                <a:solidFill>
                  <a:sysClr val="windowText" lastClr="000000"/>
                </a:solidFill>
              </a:rPr>
              <a:t>Hãy dựng ảnh S’ của điểm sáng S ở Hình 8.10 vào vở</a:t>
            </a:r>
            <a:r>
              <a:rPr lang="en-US" sz="2000" dirty="0">
                <a:solidFill>
                  <a:sysClr val="windowText" lastClr="000000"/>
                </a:solidFill>
              </a:rPr>
              <a:t> </a:t>
            </a:r>
            <a:r>
              <a:rPr lang="en-US" sz="2000" dirty="0" err="1">
                <a:solidFill>
                  <a:sysClr val="windowText" lastClr="000000"/>
                </a:solidFill>
              </a:rPr>
              <a:t>và</a:t>
            </a:r>
            <a:r>
              <a:rPr lang="en-US" sz="2000" dirty="0">
                <a:solidFill>
                  <a:sysClr val="windowText" lastClr="000000"/>
                </a:solidFill>
              </a:rPr>
              <a:t> </a:t>
            </a:r>
            <a:r>
              <a:rPr lang="en-US" sz="2000" dirty="0" err="1">
                <a:solidFill>
                  <a:sysClr val="windowText" lastClr="000000"/>
                </a:solidFill>
              </a:rPr>
              <a:t>xác</a:t>
            </a:r>
            <a:r>
              <a:rPr lang="en-US" sz="2000" dirty="0">
                <a:solidFill>
                  <a:sysClr val="windowText" lastClr="000000"/>
                </a:solidFill>
              </a:rPr>
              <a:t> </a:t>
            </a:r>
            <a:r>
              <a:rPr lang="en-US" sz="2000" dirty="0" err="1">
                <a:solidFill>
                  <a:sysClr val="windowText" lastClr="000000"/>
                </a:solidFill>
              </a:rPr>
              <a:t>định</a:t>
            </a:r>
            <a:r>
              <a:rPr lang="en-US" sz="2000" dirty="0">
                <a:solidFill>
                  <a:sysClr val="windowText" lastClr="000000"/>
                </a:solidFill>
              </a:rPr>
              <a:t> </a:t>
            </a:r>
            <a:r>
              <a:rPr lang="en-US" sz="2000" dirty="0" err="1">
                <a:solidFill>
                  <a:sysClr val="windowText" lastClr="000000"/>
                </a:solidFill>
              </a:rPr>
              <a:t>loại</a:t>
            </a:r>
            <a:r>
              <a:rPr lang="en-US" sz="2000" dirty="0">
                <a:solidFill>
                  <a:sysClr val="windowText" lastClr="000000"/>
                </a:solidFill>
              </a:rPr>
              <a:t> </a:t>
            </a:r>
            <a:r>
              <a:rPr lang="en-US" sz="2000" dirty="0" err="1">
                <a:solidFill>
                  <a:sysClr val="windowText" lastClr="000000"/>
                </a:solidFill>
              </a:rPr>
              <a:t>ảnh</a:t>
            </a:r>
            <a:endParaRPr kumimoji="0" lang="en-US" sz="2000" b="0" i="0" u="none" strike="noStrike" kern="0" cap="none" spc="0" normalizeH="0" baseline="0" noProof="0" dirty="0">
              <a:ln>
                <a:noFill/>
              </a:ln>
              <a:solidFill>
                <a:sysClr val="windowText" lastClr="000000"/>
              </a:solidFill>
              <a:effectLst/>
              <a:uLnTx/>
              <a:uFillTx/>
            </a:endParaRPr>
          </a:p>
        </p:txBody>
      </p:sp>
      <p:grpSp>
        <p:nvGrpSpPr>
          <p:cNvPr id="125" name="Group 124"/>
          <p:cNvGrpSpPr/>
          <p:nvPr/>
        </p:nvGrpSpPr>
        <p:grpSpPr>
          <a:xfrm>
            <a:off x="4888062" y="1784013"/>
            <a:ext cx="3986134" cy="1421676"/>
            <a:chOff x="1565074" y="1943462"/>
            <a:chExt cx="8203724" cy="2925903"/>
          </a:xfrm>
        </p:grpSpPr>
        <p:sp>
          <p:nvSpPr>
            <p:cNvPr id="126" name="Line 41"/>
            <p:cNvSpPr>
              <a:spLocks noChangeShapeType="1"/>
            </p:cNvSpPr>
            <p:nvPr/>
          </p:nvSpPr>
          <p:spPr bwMode="auto">
            <a:xfrm flipV="1">
              <a:off x="1765980" y="3411740"/>
              <a:ext cx="8002818"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127" name="Object 9"/>
            <p:cNvGraphicFramePr>
              <a:graphicFrameLocks noChangeAspect="1"/>
            </p:cNvGraphicFramePr>
            <p:nvPr/>
          </p:nvGraphicFramePr>
          <p:xfrm>
            <a:off x="1565074" y="3444899"/>
            <a:ext cx="753071" cy="477500"/>
          </p:xfrm>
          <a:graphic>
            <a:graphicData uri="http://schemas.openxmlformats.org/presentationml/2006/ole">
              <mc:AlternateContent xmlns:mc="http://schemas.openxmlformats.org/markup-compatibility/2006">
                <mc:Choice xmlns:v="urn:schemas-microsoft-com:vml" Requires="v">
                  <p:oleObj spid="_x0000_s0" name="Equation" r:id="rId3" imgW="139700" imgH="165100" progId="Equation.DSMT4">
                    <p:embed/>
                  </p:oleObj>
                </mc:Choice>
                <mc:Fallback>
                  <p:oleObj name="Equation" r:id="rId3" imgW="139700" imgH="1651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074" y="3444899"/>
                          <a:ext cx="753071" cy="477500"/>
                        </a:xfrm>
                        <a:prstGeom prst="rect">
                          <a:avLst/>
                        </a:prstGeom>
                        <a:noFill/>
                        <a:ln>
                          <a:noFill/>
                        </a:ln>
                      </p:spPr>
                    </p:pic>
                  </p:oleObj>
                </mc:Fallback>
              </mc:AlternateContent>
            </a:graphicData>
          </a:graphic>
        </p:graphicFrame>
        <p:sp>
          <p:nvSpPr>
            <p:cNvPr id="128" name="Line 34"/>
            <p:cNvSpPr>
              <a:spLocks noChangeShapeType="1"/>
            </p:cNvSpPr>
            <p:nvPr/>
          </p:nvSpPr>
          <p:spPr bwMode="auto">
            <a:xfrm>
              <a:off x="5960321" y="1943462"/>
              <a:ext cx="0" cy="2925903"/>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29" name="Rectangle 51"/>
            <p:cNvSpPr>
              <a:spLocks noChangeArrowheads="1"/>
            </p:cNvSpPr>
            <p:nvPr/>
          </p:nvSpPr>
          <p:spPr bwMode="auto">
            <a:xfrm>
              <a:off x="5559879" y="349525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30" name="Oval 129"/>
            <p:cNvSpPr/>
            <p:nvPr/>
          </p:nvSpPr>
          <p:spPr>
            <a:xfrm>
              <a:off x="5917175" y="335292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31" name="Rectangle 51"/>
            <p:cNvSpPr>
              <a:spLocks noChangeArrowheads="1"/>
            </p:cNvSpPr>
            <p:nvPr/>
          </p:nvSpPr>
          <p:spPr bwMode="auto">
            <a:xfrm>
              <a:off x="7960814" y="2973186"/>
              <a:ext cx="443587" cy="222551"/>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32" name="Oval 131"/>
            <p:cNvSpPr/>
            <p:nvPr/>
          </p:nvSpPr>
          <p:spPr>
            <a:xfrm>
              <a:off x="8096317" y="3367747"/>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33" name="Rectangle 51"/>
            <p:cNvSpPr>
              <a:spLocks noChangeArrowheads="1"/>
            </p:cNvSpPr>
            <p:nvPr/>
          </p:nvSpPr>
          <p:spPr bwMode="auto">
            <a:xfrm>
              <a:off x="4630348" y="2551637"/>
              <a:ext cx="443587" cy="222551"/>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34" name="Oval 133"/>
            <p:cNvSpPr/>
            <p:nvPr/>
          </p:nvSpPr>
          <p:spPr>
            <a:xfrm>
              <a:off x="4796411" y="28147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grpSp>
        <p:nvGrpSpPr>
          <p:cNvPr id="135" name="Group 134"/>
          <p:cNvGrpSpPr/>
          <p:nvPr/>
        </p:nvGrpSpPr>
        <p:grpSpPr>
          <a:xfrm>
            <a:off x="738725" y="1790983"/>
            <a:ext cx="3879817" cy="1421676"/>
            <a:chOff x="290782" y="1029759"/>
            <a:chExt cx="8259249" cy="3026425"/>
          </a:xfrm>
        </p:grpSpPr>
        <p:sp>
          <p:nvSpPr>
            <p:cNvPr id="136" name="Line 41"/>
            <p:cNvSpPr>
              <a:spLocks noChangeShapeType="1"/>
            </p:cNvSpPr>
            <p:nvPr/>
          </p:nvSpPr>
          <p:spPr bwMode="auto">
            <a:xfrm flipV="1">
              <a:off x="573161" y="2571750"/>
              <a:ext cx="797687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137" name="Object 9"/>
            <p:cNvGraphicFramePr>
              <a:graphicFrameLocks noChangeAspect="1"/>
            </p:cNvGraphicFramePr>
            <p:nvPr/>
          </p:nvGraphicFramePr>
          <p:xfrm>
            <a:off x="290782" y="2630573"/>
            <a:ext cx="701888" cy="445048"/>
          </p:xfrm>
          <a:graphic>
            <a:graphicData uri="http://schemas.openxmlformats.org/presentationml/2006/ole">
              <mc:AlternateContent xmlns:mc="http://schemas.openxmlformats.org/markup-compatibility/2006">
                <mc:Choice xmlns:v="urn:schemas-microsoft-com:vml" Requires="v">
                  <p:oleObj spid="_x0000_s2" name="Equation" r:id="rId5" imgW="139700" imgH="165100" progId="Equation.DSMT4">
                    <p:embed/>
                  </p:oleObj>
                </mc:Choice>
                <mc:Fallback>
                  <p:oleObj name="Equation" r:id="rId5" imgW="139700" imgH="1651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82" y="2630573"/>
                          <a:ext cx="701888" cy="445048"/>
                        </a:xfrm>
                        <a:prstGeom prst="rect">
                          <a:avLst/>
                        </a:prstGeom>
                        <a:noFill/>
                        <a:ln>
                          <a:noFill/>
                        </a:ln>
                      </p:spPr>
                    </p:pic>
                  </p:oleObj>
                </mc:Fallback>
              </mc:AlternateContent>
            </a:graphicData>
          </a:graphic>
        </p:graphicFrame>
        <p:sp>
          <p:nvSpPr>
            <p:cNvPr id="138" name="Line 34"/>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39" name="Rectangle 51"/>
            <p:cNvSpPr>
              <a:spLocks noChangeArrowheads="1"/>
            </p:cNvSpPr>
            <p:nvPr/>
          </p:nvSpPr>
          <p:spPr bwMode="auto">
            <a:xfrm>
              <a:off x="4660068" y="265526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40" name="Oval 139"/>
            <p:cNvSpPr/>
            <p:nvPr/>
          </p:nvSpPr>
          <p:spPr>
            <a:xfrm>
              <a:off x="5017364" y="251293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41" name="Rectangle 51"/>
            <p:cNvSpPr>
              <a:spLocks noChangeArrowheads="1"/>
            </p:cNvSpPr>
            <p:nvPr/>
          </p:nvSpPr>
          <p:spPr bwMode="auto">
            <a:xfrm>
              <a:off x="6214384" y="213319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42" name="Oval 141"/>
            <p:cNvSpPr/>
            <p:nvPr/>
          </p:nvSpPr>
          <p:spPr>
            <a:xfrm>
              <a:off x="6349887" y="252775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43" name="Rectangle 51"/>
            <p:cNvSpPr>
              <a:spLocks noChangeArrowheads="1"/>
            </p:cNvSpPr>
            <p:nvPr/>
          </p:nvSpPr>
          <p:spPr bwMode="auto">
            <a:xfrm>
              <a:off x="903620" y="125597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44" name="Oval 143"/>
            <p:cNvSpPr/>
            <p:nvPr/>
          </p:nvSpPr>
          <p:spPr>
            <a:xfrm>
              <a:off x="1048668" y="1577903"/>
              <a:ext cx="86292" cy="8629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grpSp>
        <p:nvGrpSpPr>
          <p:cNvPr id="145" name="Group 144"/>
          <p:cNvGrpSpPr/>
          <p:nvPr/>
        </p:nvGrpSpPr>
        <p:grpSpPr>
          <a:xfrm>
            <a:off x="2411129" y="3010988"/>
            <a:ext cx="3631617" cy="1829560"/>
            <a:chOff x="2383567" y="3200810"/>
            <a:chExt cx="3631617" cy="1829560"/>
          </a:xfrm>
        </p:grpSpPr>
        <p:sp>
          <p:nvSpPr>
            <p:cNvPr id="146" name="Line 41"/>
            <p:cNvSpPr>
              <a:spLocks noChangeShapeType="1"/>
            </p:cNvSpPr>
            <p:nvPr/>
          </p:nvSpPr>
          <p:spPr bwMode="auto">
            <a:xfrm flipV="1">
              <a:off x="2576586" y="4145915"/>
              <a:ext cx="3438598"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147" name="Object 9"/>
            <p:cNvGraphicFramePr>
              <a:graphicFrameLocks noChangeAspect="1"/>
            </p:cNvGraphicFramePr>
            <p:nvPr/>
          </p:nvGraphicFramePr>
          <p:xfrm>
            <a:off x="2383567" y="4119858"/>
            <a:ext cx="517899" cy="328385"/>
          </p:xfrm>
          <a:graphic>
            <a:graphicData uri="http://schemas.openxmlformats.org/presentationml/2006/ole">
              <mc:AlternateContent xmlns:mc="http://schemas.openxmlformats.org/markup-compatibility/2006">
                <mc:Choice xmlns:v="urn:schemas-microsoft-com:vml" Requires="v">
                  <p:oleObj spid="_x0000_s3" name="Equation" r:id="rId6" imgW="139700" imgH="165100" progId="Equation.DSMT4">
                    <p:embed/>
                  </p:oleObj>
                </mc:Choice>
                <mc:Fallback>
                  <p:oleObj name="Equation" r:id="rId6" imgW="139700" imgH="1651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567" y="4119858"/>
                          <a:ext cx="517899" cy="328385"/>
                        </a:xfrm>
                        <a:prstGeom prst="rect">
                          <a:avLst/>
                        </a:prstGeom>
                        <a:noFill/>
                        <a:ln>
                          <a:noFill/>
                        </a:ln>
                      </p:spPr>
                    </p:pic>
                  </p:oleObj>
                </mc:Fallback>
              </mc:AlternateContent>
            </a:graphicData>
          </a:graphic>
        </p:graphicFrame>
        <p:sp>
          <p:nvSpPr>
            <p:cNvPr id="148" name="Rectangle 51"/>
            <p:cNvSpPr>
              <a:spLocks noChangeArrowheads="1"/>
            </p:cNvSpPr>
            <p:nvPr/>
          </p:nvSpPr>
          <p:spPr bwMode="auto">
            <a:xfrm>
              <a:off x="4895402" y="4198892"/>
              <a:ext cx="267885" cy="134400"/>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49" name="Oval 148"/>
            <p:cNvSpPr/>
            <p:nvPr/>
          </p:nvSpPr>
          <p:spPr>
            <a:xfrm>
              <a:off x="5087719" y="4119858"/>
              <a:ext cx="52112" cy="5211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50" name="Rectangle 51"/>
            <p:cNvSpPr>
              <a:spLocks noChangeArrowheads="1"/>
            </p:cNvSpPr>
            <p:nvPr/>
          </p:nvSpPr>
          <p:spPr bwMode="auto">
            <a:xfrm>
              <a:off x="3846774" y="4226013"/>
              <a:ext cx="267885" cy="134400"/>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51" name="Oval 150"/>
            <p:cNvSpPr/>
            <p:nvPr/>
          </p:nvSpPr>
          <p:spPr>
            <a:xfrm>
              <a:off x="3950059" y="4119858"/>
              <a:ext cx="52112" cy="5211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nvGrpSpPr>
            <p:cNvPr id="152" name="Group 4"/>
            <p:cNvGrpSpPr/>
            <p:nvPr/>
          </p:nvGrpSpPr>
          <p:grpSpPr bwMode="auto">
            <a:xfrm>
              <a:off x="5041111" y="3200810"/>
              <a:ext cx="147684" cy="1829560"/>
              <a:chOff x="2592" y="2677"/>
              <a:chExt cx="192" cy="1221"/>
            </a:xfrm>
          </p:grpSpPr>
          <p:sp>
            <p:nvSpPr>
              <p:cNvPr id="155"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grpSp>
            <p:nvGrpSpPr>
              <p:cNvPr id="156" name="Group 9"/>
              <p:cNvGrpSpPr/>
              <p:nvPr/>
            </p:nvGrpSpPr>
            <p:grpSpPr bwMode="auto">
              <a:xfrm flipV="1">
                <a:off x="2592" y="2677"/>
                <a:ext cx="192" cy="1221"/>
                <a:chOff x="2592" y="2516"/>
                <a:chExt cx="192" cy="1221"/>
              </a:xfrm>
            </p:grpSpPr>
            <p:sp>
              <p:nvSpPr>
                <p:cNvPr id="157"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sp>
              <p:nvSpPr>
                <p:cNvPr id="158"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sp>
              <p:nvSpPr>
                <p:cNvPr id="159"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dirty="0">
                    <a:ln>
                      <a:noFill/>
                    </a:ln>
                    <a:solidFill>
                      <a:sysClr val="windowText" lastClr="000000"/>
                    </a:solidFill>
                    <a:effectLst/>
                    <a:uLnTx/>
                    <a:uFillTx/>
                    <a:ea typeface="+mn-ea"/>
                    <a:cs typeface="+mn-cs"/>
                  </a:endParaRPr>
                </a:p>
              </p:txBody>
            </p:sp>
            <p:sp>
              <p:nvSpPr>
                <p:cNvPr id="160"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grpSp>
        </p:grpSp>
        <p:sp>
          <p:nvSpPr>
            <p:cNvPr id="153" name="Rectangle 51"/>
            <p:cNvSpPr>
              <a:spLocks noChangeArrowheads="1"/>
            </p:cNvSpPr>
            <p:nvPr/>
          </p:nvSpPr>
          <p:spPr bwMode="auto">
            <a:xfrm>
              <a:off x="3461107" y="3336285"/>
              <a:ext cx="267885" cy="134400"/>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54" name="Oval 153"/>
            <p:cNvSpPr/>
            <p:nvPr/>
          </p:nvSpPr>
          <p:spPr>
            <a:xfrm>
              <a:off x="3577721" y="3551079"/>
              <a:ext cx="52112" cy="5211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randombar(horizontal)">
                                      <p:cBhvr>
                                        <p:cTn id="15" dur="500"/>
                                        <p:tgtEl>
                                          <p:spTgt spid="8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randombar(horizontal)">
                                      <p:cBhvr>
                                        <p:cTn id="19" dur="500"/>
                                        <p:tgtEl>
                                          <p:spTgt spid="125"/>
                                        </p:tgtEl>
                                      </p:cBhvr>
                                    </p:animEffect>
                                  </p:childTnLst>
                                </p:cTn>
                              </p:par>
                              <p:par>
                                <p:cTn id="20" presetID="14" presetClass="entr" presetSubtype="10" fill="hold" nodeType="with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randombar(horizontal)">
                                      <p:cBhvr>
                                        <p:cTn id="22" dur="500"/>
                                        <p:tgtEl>
                                          <p:spTgt spid="135"/>
                                        </p:tgtEl>
                                      </p:cBhvr>
                                    </p:animEffect>
                                  </p:childTnLst>
                                </p:cTn>
                              </p:par>
                              <p:par>
                                <p:cTn id="23" presetID="14" presetClass="entr" presetSubtype="10"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Effect transition="in" filter="randombar(horizontal)">
                                      <p:cBhvr>
                                        <p:cTn id="25"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2" name="Rectangle: Rounded Corners 1"/>
          <p:cNvSpPr/>
          <p:nvPr/>
        </p:nvSpPr>
        <p:spPr>
          <a:xfrm>
            <a:off x="795585" y="4167312"/>
            <a:ext cx="7924800" cy="723318"/>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DFCF8"/>
              </a:solidFill>
              <a:effectLst/>
              <a:uLnTx/>
              <a:uFillTx/>
              <a:latin typeface="Arial" panose="020B0604020202020204"/>
              <a:ea typeface="+mn-ea"/>
              <a:cs typeface="+mn-cs"/>
            </a:endParaRPr>
          </a:p>
        </p:txBody>
      </p:sp>
      <p:pic>
        <p:nvPicPr>
          <p:cNvPr id="3" name="Picture 2"/>
          <p:cNvPicPr>
            <a:picLocks noChangeAspect="1"/>
          </p:cNvPicPr>
          <p:nvPr/>
        </p:nvPicPr>
        <p:blipFill>
          <a:blip r:embed="rId2"/>
          <a:stretch>
            <a:fillRect/>
          </a:stretch>
        </p:blipFill>
        <p:spPr>
          <a:xfrm>
            <a:off x="269804" y="3955038"/>
            <a:ext cx="1005841" cy="1005841"/>
          </a:xfrm>
          <a:prstGeom prst="rect">
            <a:avLst/>
          </a:prstGeom>
        </p:spPr>
      </p:pic>
      <p:sp>
        <p:nvSpPr>
          <p:cNvPr id="4" name="Google Shape;247;p23"/>
          <p:cNvSpPr txBox="1"/>
          <p:nvPr/>
        </p:nvSpPr>
        <p:spPr>
          <a:xfrm>
            <a:off x="1485195" y="4136276"/>
            <a:ext cx="6545580" cy="5703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defRPr/>
            </a:pPr>
            <a:r>
              <a:rPr kumimoji="0" lang="vi-VN" sz="3200" b="0" i="0" u="none" strike="noStrike" kern="0" cap="none" spc="0" normalizeH="0" baseline="0" noProof="0" dirty="0">
                <a:ln>
                  <a:noFill/>
                </a:ln>
                <a:solidFill>
                  <a:sysClr val="windowText" lastClr="000000"/>
                </a:solidFill>
                <a:effectLst/>
                <a:uLnTx/>
                <a:uFillTx/>
              </a:rPr>
              <a:t>Ảnh </a:t>
            </a:r>
            <a:r>
              <a:rPr kumimoji="0" lang="en-US" sz="3200" b="0" i="0" u="none" strike="noStrike" kern="0" cap="none" spc="0" normalizeH="0" baseline="0" noProof="0" dirty="0" err="1">
                <a:ln>
                  <a:noFill/>
                </a:ln>
                <a:solidFill>
                  <a:sysClr val="windowText" lastClr="000000"/>
                </a:solidFill>
                <a:effectLst/>
                <a:uLnTx/>
                <a:uFillTx/>
              </a:rPr>
              <a:t>thật</a:t>
            </a:r>
            <a:endParaRPr kumimoji="0" lang="en-US" sz="3200" b="0" i="0" u="none" strike="noStrike" kern="0" cap="none" spc="0" normalizeH="0" baseline="0" noProof="0" dirty="0">
              <a:ln>
                <a:noFill/>
              </a:ln>
              <a:solidFill>
                <a:sysClr val="windowText" lastClr="000000"/>
              </a:solidFill>
              <a:effectLst/>
              <a:uLnTx/>
              <a:uFillTx/>
            </a:endParaRPr>
          </a:p>
        </p:txBody>
      </p:sp>
      <p:grpSp>
        <p:nvGrpSpPr>
          <p:cNvPr id="38" name="Group 40"/>
          <p:cNvGrpSpPr/>
          <p:nvPr/>
        </p:nvGrpSpPr>
        <p:grpSpPr bwMode="auto">
          <a:xfrm rot="818164" flipV="1">
            <a:off x="963981" y="1916091"/>
            <a:ext cx="4084772" cy="1"/>
            <a:chOff x="991" y="2064"/>
            <a:chExt cx="1002" cy="1"/>
          </a:xfrm>
        </p:grpSpPr>
        <p:sp>
          <p:nvSpPr>
            <p:cNvPr id="39"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0"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1" name="Group 40"/>
          <p:cNvGrpSpPr/>
          <p:nvPr/>
        </p:nvGrpSpPr>
        <p:grpSpPr bwMode="auto">
          <a:xfrm rot="818164" flipV="1">
            <a:off x="4921228" y="2734486"/>
            <a:ext cx="2910706" cy="1"/>
            <a:chOff x="991" y="2064"/>
            <a:chExt cx="714" cy="1"/>
          </a:xfrm>
        </p:grpSpPr>
        <p:sp>
          <p:nvSpPr>
            <p:cNvPr id="42"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3"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4" name="Group 40"/>
          <p:cNvGrpSpPr/>
          <p:nvPr/>
        </p:nvGrpSpPr>
        <p:grpSpPr bwMode="auto">
          <a:xfrm>
            <a:off x="1041077" y="1434590"/>
            <a:ext cx="3950853" cy="0"/>
            <a:chOff x="991" y="2064"/>
            <a:chExt cx="1198" cy="0"/>
          </a:xfrm>
        </p:grpSpPr>
        <p:sp>
          <p:nvSpPr>
            <p:cNvPr id="45"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6"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7" name="Group 46"/>
          <p:cNvGrpSpPr/>
          <p:nvPr/>
        </p:nvGrpSpPr>
        <p:grpSpPr>
          <a:xfrm rot="959730">
            <a:off x="4768824" y="2044284"/>
            <a:ext cx="3198825" cy="575628"/>
            <a:chOff x="4921901" y="2752304"/>
            <a:chExt cx="4564008" cy="821288"/>
          </a:xfrm>
        </p:grpSpPr>
        <p:sp>
          <p:nvSpPr>
            <p:cNvPr id="48"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9"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50" name="Group 49"/>
          <p:cNvGrpSpPr/>
          <p:nvPr/>
        </p:nvGrpSpPr>
        <p:grpSpPr>
          <a:xfrm>
            <a:off x="339310" y="876103"/>
            <a:ext cx="8142141" cy="3026425"/>
            <a:chOff x="339310" y="976419"/>
            <a:chExt cx="8142141" cy="3026425"/>
          </a:xfrm>
        </p:grpSpPr>
        <p:sp>
          <p:nvSpPr>
            <p:cNvPr id="51" name="Line 41"/>
            <p:cNvSpPr>
              <a:spLocks noChangeShapeType="1"/>
            </p:cNvSpPr>
            <p:nvPr/>
          </p:nvSpPr>
          <p:spPr bwMode="auto">
            <a:xfrm flipV="1">
              <a:off x="504581" y="2518410"/>
              <a:ext cx="797687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52" name="Object 9"/>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spid="_x0000_s0" name="Equation" r:id="rId3" imgW="139700" imgH="165100" progId="Equation.DSMT4">
                    <p:embed/>
                  </p:oleObj>
                </mc:Choice>
                <mc:Fallback>
                  <p:oleObj name="Equation" r:id="rId3" imgW="139700" imgH="1651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53" name="Line 34"/>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4" name="Rectangle 51"/>
            <p:cNvSpPr>
              <a:spLocks noChangeArrowheads="1"/>
            </p:cNvSpPr>
            <p:nvPr/>
          </p:nvSpPr>
          <p:spPr bwMode="auto">
            <a:xfrm>
              <a:off x="4591488" y="260192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55" name="Oval 54"/>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56" name="Rectangle 51"/>
            <p:cNvSpPr>
              <a:spLocks noChangeArrowheads="1"/>
            </p:cNvSpPr>
            <p:nvPr/>
          </p:nvSpPr>
          <p:spPr bwMode="auto">
            <a:xfrm>
              <a:off x="6145804" y="207985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57" name="Oval 56"/>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58" name="Rectangle 51"/>
            <p:cNvSpPr>
              <a:spLocks noChangeArrowheads="1"/>
            </p:cNvSpPr>
            <p:nvPr/>
          </p:nvSpPr>
          <p:spPr bwMode="auto">
            <a:xfrm>
              <a:off x="835040" y="120263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59" name="Oval 58"/>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sp>
        <p:nvSpPr>
          <p:cNvPr id="60" name="Rectangle 51"/>
          <p:cNvSpPr>
            <a:spLocks noChangeArrowheads="1"/>
          </p:cNvSpPr>
          <p:nvPr/>
        </p:nvSpPr>
        <p:spPr bwMode="auto">
          <a:xfrm>
            <a:off x="6764446" y="309921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61" name="Oval 60"/>
          <p:cNvSpPr/>
          <p:nvPr/>
        </p:nvSpPr>
        <p:spPr>
          <a:xfrm>
            <a:off x="6949422" y="2843418"/>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animEffect transition="in" filter="fade">
                                      <p:cBhvr>
                                        <p:cTn id="25" dur="500"/>
                                        <p:tgtEl>
                                          <p:spTgt spid="61"/>
                                        </p:tgtEl>
                                      </p:cBhvr>
                                    </p:animEffect>
                                  </p:childTnLst>
                                </p:cTn>
                              </p:par>
                            </p:childTnLst>
                          </p:cTn>
                        </p:par>
                        <p:par>
                          <p:cTn id="26" fill="hold">
                            <p:stCondLst>
                              <p:cond delay="2500"/>
                            </p:stCondLst>
                            <p:childTnLst>
                              <p:par>
                                <p:cTn id="27" presetID="14" presetClass="entr" presetSubtype="10" fill="hold" grpId="1"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randombar(horizontal)">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0" grpId="0"/>
      <p:bldP spid="60" grpId="1"/>
      <p:bldP spid="6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2" name="Rectangle: Rounded Corners 1"/>
          <p:cNvSpPr/>
          <p:nvPr/>
        </p:nvSpPr>
        <p:spPr>
          <a:xfrm>
            <a:off x="726316" y="4195461"/>
            <a:ext cx="7924800" cy="723318"/>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DFCF8"/>
              </a:solidFill>
              <a:effectLst/>
              <a:uLnTx/>
              <a:uFillTx/>
              <a:latin typeface="Arial" panose="020B0604020202020204"/>
              <a:ea typeface="+mn-ea"/>
              <a:cs typeface="+mn-cs"/>
            </a:endParaRPr>
          </a:p>
        </p:txBody>
      </p:sp>
      <p:pic>
        <p:nvPicPr>
          <p:cNvPr id="3" name="Picture 2"/>
          <p:cNvPicPr>
            <a:picLocks noChangeAspect="1"/>
          </p:cNvPicPr>
          <p:nvPr/>
        </p:nvPicPr>
        <p:blipFill>
          <a:blip r:embed="rId2"/>
          <a:stretch>
            <a:fillRect/>
          </a:stretch>
        </p:blipFill>
        <p:spPr>
          <a:xfrm>
            <a:off x="200535" y="3983187"/>
            <a:ext cx="1005841" cy="1005841"/>
          </a:xfrm>
          <a:prstGeom prst="rect">
            <a:avLst/>
          </a:prstGeom>
        </p:spPr>
      </p:pic>
      <p:sp>
        <p:nvSpPr>
          <p:cNvPr id="4" name="Google Shape;247;p23"/>
          <p:cNvSpPr txBox="1"/>
          <p:nvPr/>
        </p:nvSpPr>
        <p:spPr>
          <a:xfrm>
            <a:off x="1415926" y="4164425"/>
            <a:ext cx="6545580" cy="5703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defRPr/>
            </a:pPr>
            <a:r>
              <a:rPr kumimoji="0" lang="vi-VN" sz="3200" b="0" i="0" u="none" strike="noStrike" kern="0" cap="none" spc="0" normalizeH="0" baseline="0" noProof="0" dirty="0">
                <a:ln>
                  <a:noFill/>
                </a:ln>
                <a:solidFill>
                  <a:sysClr val="windowText" lastClr="000000"/>
                </a:solidFill>
                <a:effectLst/>
                <a:uLnTx/>
                <a:uFillTx/>
              </a:rPr>
              <a:t>Ảnh ảo</a:t>
            </a:r>
            <a:endParaRPr kumimoji="0" lang="en-US" sz="3200" b="0" i="0" u="none" strike="noStrike" kern="0" cap="none" spc="0" normalizeH="0" baseline="0" noProof="0" dirty="0">
              <a:ln>
                <a:noFill/>
              </a:ln>
              <a:solidFill>
                <a:sysClr val="windowText" lastClr="000000"/>
              </a:solidFill>
              <a:effectLst/>
              <a:uLnTx/>
              <a:uFillTx/>
            </a:endParaRPr>
          </a:p>
        </p:txBody>
      </p:sp>
      <p:sp>
        <p:nvSpPr>
          <p:cNvPr id="5" name="Line 41"/>
          <p:cNvSpPr>
            <a:spLocks noChangeShapeType="1"/>
          </p:cNvSpPr>
          <p:nvPr/>
        </p:nvSpPr>
        <p:spPr bwMode="auto">
          <a:xfrm flipV="1">
            <a:off x="817311" y="3075724"/>
            <a:ext cx="754441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solidFill>
                <a:sysClr val="windowText" lastClr="000000"/>
              </a:solidFill>
              <a:latin typeface="Arial" panose="020B0604020202020204" pitchFamily="34" charset="0"/>
              <a:ea typeface="+mn-ea"/>
            </a:endParaRPr>
          </a:p>
        </p:txBody>
      </p:sp>
      <p:graphicFrame>
        <p:nvGraphicFramePr>
          <p:cNvPr id="6" name="Object 9"/>
          <p:cNvGraphicFramePr>
            <a:graphicFrameLocks noChangeAspect="1"/>
          </p:cNvGraphicFramePr>
          <p:nvPr/>
        </p:nvGraphicFramePr>
        <p:xfrm>
          <a:off x="585843" y="3108885"/>
          <a:ext cx="462936" cy="293534"/>
        </p:xfrm>
        <a:graphic>
          <a:graphicData uri="http://schemas.openxmlformats.org/presentationml/2006/ole">
            <mc:AlternateContent xmlns:mc="http://schemas.openxmlformats.org/markup-compatibility/2006">
              <mc:Choice xmlns:v="urn:schemas-microsoft-com:vml" Requires="v">
                <p:oleObj spid="_x0000_s0" name="Equation" r:id="rId3" imgW="139700" imgH="165100" progId="Equation.DSMT4">
                  <p:embed/>
                </p:oleObj>
              </mc:Choice>
              <mc:Fallback>
                <p:oleObj name="Equation" r:id="rId3" imgW="139700" imgH="1651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843" y="3108885"/>
                        <a:ext cx="462936" cy="293534"/>
                      </a:xfrm>
                      <a:prstGeom prst="rect">
                        <a:avLst/>
                      </a:prstGeom>
                      <a:noFill/>
                      <a:ln>
                        <a:noFill/>
                      </a:ln>
                    </p:spPr>
                  </p:pic>
                </p:oleObj>
              </mc:Fallback>
            </mc:AlternateContent>
          </a:graphicData>
        </a:graphic>
      </p:graphicFrame>
      <p:sp>
        <p:nvSpPr>
          <p:cNvPr id="7" name="Line 34"/>
          <p:cNvSpPr>
            <a:spLocks noChangeShapeType="1"/>
          </p:cNvSpPr>
          <p:nvPr/>
        </p:nvSpPr>
        <p:spPr bwMode="auto">
          <a:xfrm>
            <a:off x="4794899" y="2055188"/>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8" name="Rectangle 51"/>
          <p:cNvSpPr>
            <a:spLocks noChangeArrowheads="1"/>
          </p:cNvSpPr>
          <p:nvPr/>
        </p:nvSpPr>
        <p:spPr bwMode="auto">
          <a:xfrm>
            <a:off x="4394457" y="315924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O</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9" name="Oval 8"/>
          <p:cNvSpPr/>
          <p:nvPr/>
        </p:nvSpPr>
        <p:spPr>
          <a:xfrm>
            <a:off x="4751753" y="3016905"/>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10" name="Rectangle 51"/>
          <p:cNvSpPr>
            <a:spLocks noChangeArrowheads="1"/>
          </p:cNvSpPr>
          <p:nvPr/>
        </p:nvSpPr>
        <p:spPr bwMode="auto">
          <a:xfrm>
            <a:off x="6201155" y="263717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F</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11" name="Oval 10"/>
          <p:cNvSpPr/>
          <p:nvPr/>
        </p:nvSpPr>
        <p:spPr>
          <a:xfrm>
            <a:off x="6336658" y="303173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12" name="Rectangle 51"/>
          <p:cNvSpPr>
            <a:spLocks noChangeArrowheads="1"/>
          </p:cNvSpPr>
          <p:nvPr/>
        </p:nvSpPr>
        <p:spPr bwMode="auto">
          <a:xfrm>
            <a:off x="3757440" y="221562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grpSp>
        <p:nvGrpSpPr>
          <p:cNvPr id="13" name="Group 40"/>
          <p:cNvGrpSpPr/>
          <p:nvPr/>
        </p:nvGrpSpPr>
        <p:grpSpPr bwMode="auto">
          <a:xfrm rot="1984323" flipV="1">
            <a:off x="3895805" y="2799773"/>
            <a:ext cx="990621" cy="767"/>
            <a:chOff x="997" y="70724"/>
            <a:chExt cx="243" cy="767"/>
          </a:xfrm>
        </p:grpSpPr>
        <p:sp>
          <p:nvSpPr>
            <p:cNvPr id="14" name="Line 41"/>
            <p:cNvSpPr>
              <a:spLocks noChangeShapeType="1"/>
            </p:cNvSpPr>
            <p:nvPr/>
          </p:nvSpPr>
          <p:spPr bwMode="auto">
            <a:xfrm flipV="1">
              <a:off x="1060" y="70724"/>
              <a:ext cx="18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15" name="Line 42"/>
            <p:cNvSpPr>
              <a:spLocks noChangeShapeType="1"/>
            </p:cNvSpPr>
            <p:nvPr/>
          </p:nvSpPr>
          <p:spPr bwMode="auto">
            <a:xfrm>
              <a:off x="997" y="71491"/>
              <a:ext cx="13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24" name="Group 40"/>
          <p:cNvGrpSpPr/>
          <p:nvPr/>
        </p:nvGrpSpPr>
        <p:grpSpPr bwMode="auto">
          <a:xfrm rot="1160035" flipV="1">
            <a:off x="4730323" y="2959751"/>
            <a:ext cx="2576425" cy="2"/>
            <a:chOff x="991" y="2062"/>
            <a:chExt cx="632" cy="2"/>
          </a:xfrm>
        </p:grpSpPr>
        <p:sp>
          <p:nvSpPr>
            <p:cNvPr id="25" name="Line 41"/>
            <p:cNvSpPr>
              <a:spLocks noChangeShapeType="1"/>
            </p:cNvSpPr>
            <p:nvPr/>
          </p:nvSpPr>
          <p:spPr bwMode="auto">
            <a:xfrm flipV="1">
              <a:off x="1128" y="2062"/>
              <a:ext cx="495"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26"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27" name="Group 40"/>
          <p:cNvGrpSpPr/>
          <p:nvPr/>
        </p:nvGrpSpPr>
        <p:grpSpPr bwMode="auto">
          <a:xfrm flipV="1">
            <a:off x="3973170" y="2285589"/>
            <a:ext cx="827450" cy="245953"/>
            <a:chOff x="991" y="2064"/>
            <a:chExt cx="1198" cy="0"/>
          </a:xfrm>
        </p:grpSpPr>
        <p:sp>
          <p:nvSpPr>
            <p:cNvPr id="28"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29"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30" name="Group 40"/>
          <p:cNvGrpSpPr/>
          <p:nvPr/>
        </p:nvGrpSpPr>
        <p:grpSpPr bwMode="auto">
          <a:xfrm rot="1984323" flipV="1">
            <a:off x="4671564" y="3484431"/>
            <a:ext cx="1545043" cy="767"/>
            <a:chOff x="997" y="70723"/>
            <a:chExt cx="379" cy="767"/>
          </a:xfrm>
        </p:grpSpPr>
        <p:sp>
          <p:nvSpPr>
            <p:cNvPr id="31"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2"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33" name="Rectangle 51"/>
          <p:cNvSpPr>
            <a:spLocks noChangeArrowheads="1"/>
          </p:cNvSpPr>
          <p:nvPr/>
        </p:nvSpPr>
        <p:spPr bwMode="auto">
          <a:xfrm>
            <a:off x="1206376" y="53378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34" name="Line 41"/>
          <p:cNvSpPr>
            <a:spLocks noChangeShapeType="1"/>
          </p:cNvSpPr>
          <p:nvPr/>
        </p:nvSpPr>
        <p:spPr bwMode="auto">
          <a:xfrm rot="1341195">
            <a:off x="1215170" y="1546499"/>
            <a:ext cx="3773961" cy="275759"/>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5" name="Line 41"/>
          <p:cNvSpPr>
            <a:spLocks noChangeShapeType="1"/>
          </p:cNvSpPr>
          <p:nvPr/>
        </p:nvSpPr>
        <p:spPr bwMode="auto">
          <a:xfrm rot="1984323">
            <a:off x="1160726" y="1684554"/>
            <a:ext cx="3087034" cy="5116"/>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6" name="Oval 35"/>
          <p:cNvSpPr/>
          <p:nvPr/>
        </p:nvSpPr>
        <p:spPr>
          <a:xfrm>
            <a:off x="1366256" y="80641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37" name="Oval 36"/>
          <p:cNvSpPr/>
          <p:nvPr/>
        </p:nvSpPr>
        <p:spPr>
          <a:xfrm>
            <a:off x="3923719" y="2478916"/>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1500"/>
                            </p:stCondLst>
                            <p:childTnLst>
                              <p:par>
                                <p:cTn id="34" presetID="14" presetClass="entr" presetSubtype="10" fill="hold" grpId="1"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randombar(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10" grpId="0"/>
      <p:bldP spid="12" grpId="0"/>
      <p:bldP spid="33" grpId="0"/>
      <p:bldP spid="33" grpId="1"/>
      <p:bldP spid="34" grpId="0" animBg="1"/>
      <p:bldP spid="35" grpId="0" animBg="1"/>
      <p:bldP spid="3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2" name="Group 40"/>
          <p:cNvGrpSpPr/>
          <p:nvPr/>
        </p:nvGrpSpPr>
        <p:grpSpPr bwMode="auto">
          <a:xfrm rot="1320000" flipV="1">
            <a:off x="2916385" y="2030647"/>
            <a:ext cx="3069702" cy="766"/>
            <a:chOff x="997" y="70725"/>
            <a:chExt cx="753" cy="766"/>
          </a:xfrm>
        </p:grpSpPr>
        <p:sp>
          <p:nvSpPr>
            <p:cNvPr id="3" name="Line 41"/>
            <p:cNvSpPr>
              <a:spLocks noChangeShapeType="1"/>
            </p:cNvSpPr>
            <p:nvPr/>
          </p:nvSpPr>
          <p:spPr bwMode="auto">
            <a:xfrm flipV="1">
              <a:off x="1333" y="70725"/>
              <a:ext cx="41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p:cNvGrpSpPr/>
          <p:nvPr/>
        </p:nvGrpSpPr>
        <p:grpSpPr bwMode="auto">
          <a:xfrm flipV="1">
            <a:off x="3016994" y="1448380"/>
            <a:ext cx="2856706" cy="0"/>
            <a:chOff x="991" y="2064"/>
            <a:chExt cx="4136" cy="0"/>
          </a:xfrm>
        </p:grpSpPr>
        <p:sp>
          <p:nvSpPr>
            <p:cNvPr id="6"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p:cNvSpPr>
              <a:spLocks noChangeShapeType="1"/>
            </p:cNvSpPr>
            <p:nvPr/>
          </p:nvSpPr>
          <p:spPr bwMode="auto">
            <a:xfrm>
              <a:off x="991" y="2064"/>
              <a:ext cx="199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8" name="Group 7"/>
          <p:cNvGrpSpPr/>
          <p:nvPr/>
        </p:nvGrpSpPr>
        <p:grpSpPr>
          <a:xfrm>
            <a:off x="753568" y="1026549"/>
            <a:ext cx="7724993" cy="2814224"/>
            <a:chOff x="753568" y="1320329"/>
            <a:chExt cx="7724993" cy="2814224"/>
          </a:xfrm>
        </p:grpSpPr>
        <p:sp>
          <p:nvSpPr>
            <p:cNvPr id="9" name="Line 41"/>
            <p:cNvSpPr>
              <a:spLocks noChangeShapeType="1"/>
            </p:cNvSpPr>
            <p:nvPr/>
          </p:nvSpPr>
          <p:spPr bwMode="auto">
            <a:xfrm flipV="1">
              <a:off x="934150" y="2892569"/>
              <a:ext cx="754441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0" name="Object 9"/>
            <p:cNvGraphicFramePr>
              <a:graphicFrameLocks noChangeAspect="1"/>
            </p:cNvGraphicFramePr>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p:cNvSpPr>
              <a:spLocks noChangeArrowheads="1"/>
            </p:cNvSpPr>
            <p:nvPr/>
          </p:nvSpPr>
          <p:spPr bwMode="auto">
            <a:xfrm>
              <a:off x="5509114" y="298029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2" name="Rectangle 51"/>
            <p:cNvSpPr>
              <a:spLocks noChangeArrowheads="1"/>
            </p:cNvSpPr>
            <p:nvPr/>
          </p:nvSpPr>
          <p:spPr bwMode="auto">
            <a:xfrm>
              <a:off x="3434677" y="30252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grpSp>
          <p:nvGrpSpPr>
            <p:cNvPr id="13" name="Group 4"/>
            <p:cNvGrpSpPr/>
            <p:nvPr/>
          </p:nvGrpSpPr>
          <p:grpSpPr bwMode="auto">
            <a:xfrm>
              <a:off x="5757131" y="1320329"/>
              <a:ext cx="227167" cy="2814224"/>
              <a:chOff x="2592" y="2677"/>
              <a:chExt cx="192" cy="1221"/>
            </a:xfrm>
          </p:grpSpPr>
          <p:sp>
            <p:nvSpPr>
              <p:cNvPr id="26"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27" name="Group 9"/>
              <p:cNvGrpSpPr/>
              <p:nvPr/>
            </p:nvGrpSpPr>
            <p:grpSpPr bwMode="auto">
              <a:xfrm flipV="1">
                <a:off x="2592" y="2677"/>
                <a:ext cx="192" cy="1221"/>
                <a:chOff x="2592" y="2516"/>
                <a:chExt cx="192" cy="1221"/>
              </a:xfrm>
            </p:grpSpPr>
            <p:sp>
              <p:nvSpPr>
                <p:cNvPr id="28"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9"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0"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31"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14" name="Rectangle 51"/>
            <p:cNvSpPr>
              <a:spLocks noChangeArrowheads="1"/>
            </p:cNvSpPr>
            <p:nvPr/>
          </p:nvSpPr>
          <p:spPr bwMode="auto">
            <a:xfrm>
              <a:off x="2619943" y="155191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5" name="Oval 14"/>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24" name="Oval 23"/>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25" name="Oval 24"/>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grpSp>
      <p:grpSp>
        <p:nvGrpSpPr>
          <p:cNvPr id="32" name="Group 40"/>
          <p:cNvGrpSpPr/>
          <p:nvPr/>
        </p:nvGrpSpPr>
        <p:grpSpPr bwMode="auto">
          <a:xfrm rot="19972496" flipV="1">
            <a:off x="5764643" y="1031569"/>
            <a:ext cx="1818173" cy="1"/>
            <a:chOff x="991" y="2063"/>
            <a:chExt cx="446" cy="1"/>
          </a:xfrm>
        </p:grpSpPr>
        <p:sp>
          <p:nvSpPr>
            <p:cNvPr id="33"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4"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5" name="Group 40"/>
          <p:cNvGrpSpPr/>
          <p:nvPr/>
        </p:nvGrpSpPr>
        <p:grpSpPr bwMode="auto">
          <a:xfrm rot="1320000" flipV="1">
            <a:off x="5811142" y="2892779"/>
            <a:ext cx="1545043" cy="767"/>
            <a:chOff x="997" y="70723"/>
            <a:chExt cx="379" cy="767"/>
          </a:xfrm>
        </p:grpSpPr>
        <p:sp>
          <p:nvSpPr>
            <p:cNvPr id="36"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38" name="Line 41"/>
          <p:cNvSpPr>
            <a:spLocks noChangeShapeType="1"/>
          </p:cNvSpPr>
          <p:nvPr/>
        </p:nvSpPr>
        <p:spPr bwMode="auto">
          <a:xfrm rot="20280000" flipV="1">
            <a:off x="3531663" y="1908975"/>
            <a:ext cx="2486064" cy="240640"/>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9" name="Rectangle 51"/>
          <p:cNvSpPr>
            <a:spLocks noChangeArrowheads="1"/>
          </p:cNvSpPr>
          <p:nvPr/>
        </p:nvSpPr>
        <p:spPr bwMode="auto">
          <a:xfrm>
            <a:off x="4414687" y="181433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40" name="Oval 39"/>
          <p:cNvSpPr/>
          <p:nvPr/>
        </p:nvSpPr>
        <p:spPr>
          <a:xfrm>
            <a:off x="4580966" y="2077634"/>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41" name="Rectangle: Rounded Corners 40"/>
          <p:cNvSpPr/>
          <p:nvPr/>
        </p:nvSpPr>
        <p:spPr>
          <a:xfrm>
            <a:off x="726316" y="4195461"/>
            <a:ext cx="7924800" cy="723318"/>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DFCF8"/>
              </a:solidFill>
              <a:effectLst/>
              <a:uLnTx/>
              <a:uFillTx/>
              <a:latin typeface="Arial" panose="020B0604020202020204"/>
              <a:ea typeface="+mn-ea"/>
              <a:cs typeface="+mn-cs"/>
            </a:endParaRPr>
          </a:p>
        </p:txBody>
      </p:sp>
      <p:pic>
        <p:nvPicPr>
          <p:cNvPr id="42" name="Picture 41"/>
          <p:cNvPicPr>
            <a:picLocks noChangeAspect="1"/>
          </p:cNvPicPr>
          <p:nvPr/>
        </p:nvPicPr>
        <p:blipFill>
          <a:blip r:embed="rId4"/>
          <a:stretch>
            <a:fillRect/>
          </a:stretch>
        </p:blipFill>
        <p:spPr>
          <a:xfrm>
            <a:off x="200535" y="3983187"/>
            <a:ext cx="1005841" cy="1005841"/>
          </a:xfrm>
          <a:prstGeom prst="rect">
            <a:avLst/>
          </a:prstGeom>
        </p:spPr>
      </p:pic>
      <p:sp>
        <p:nvSpPr>
          <p:cNvPr id="43" name="Google Shape;247;p23"/>
          <p:cNvSpPr txBox="1"/>
          <p:nvPr/>
        </p:nvSpPr>
        <p:spPr>
          <a:xfrm>
            <a:off x="1415926" y="4164425"/>
            <a:ext cx="6545580" cy="5703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defRPr/>
            </a:pPr>
            <a:r>
              <a:rPr kumimoji="0" lang="vi-VN" sz="3200" b="0" i="0" u="none" strike="noStrike" kern="0" cap="none" spc="0" normalizeH="0" baseline="0" noProof="0" dirty="0">
                <a:ln>
                  <a:noFill/>
                </a:ln>
                <a:solidFill>
                  <a:sysClr val="windowText" lastClr="000000"/>
                </a:solidFill>
                <a:effectLst/>
                <a:uLnTx/>
                <a:uFillTx/>
              </a:rPr>
              <a:t>Ảnh ảo</a:t>
            </a:r>
            <a:endParaRPr kumimoji="0" lang="en-US" sz="3200" b="0" i="0" u="none" strike="noStrike" kern="0" cap="none" spc="0" normalizeH="0" baseline="0" noProof="0" dirty="0">
              <a:ln>
                <a:noFill/>
              </a:ln>
              <a:solidFill>
                <a:sysClr val="windowText" lastClr="000000"/>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1" grpId="0" animBg="1"/>
      <p:bldP spid="4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p:cNvSpPr/>
          <p:nvPr/>
        </p:nvSpPr>
        <p:spPr>
          <a:xfrm>
            <a:off x="982165" y="664944"/>
            <a:ext cx="7752900" cy="121425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
          <a:stretch>
            <a:fillRect/>
          </a:stretch>
        </p:blipFill>
        <p:spPr>
          <a:xfrm>
            <a:off x="249466" y="349668"/>
            <a:ext cx="1465399" cy="1465399"/>
          </a:xfrm>
          <a:prstGeom prst="rect">
            <a:avLst/>
          </a:prstGeom>
        </p:spPr>
      </p:pic>
      <p:sp>
        <p:nvSpPr>
          <p:cNvPr id="24" name="Google Shape;247;p23"/>
          <p:cNvSpPr txBox="1"/>
          <p:nvPr/>
        </p:nvSpPr>
        <p:spPr>
          <a:xfrm>
            <a:off x="1714865" y="788147"/>
            <a:ext cx="6671396" cy="113000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dirty="0" err="1"/>
              <a:t>Hãy</a:t>
            </a:r>
            <a:r>
              <a:rPr lang="en-US" dirty="0"/>
              <a:t> </a:t>
            </a:r>
            <a:r>
              <a:rPr lang="en-US" dirty="0" err="1"/>
              <a:t>chứng</a:t>
            </a:r>
            <a:r>
              <a:rPr lang="en-US" dirty="0"/>
              <a:t> </a:t>
            </a:r>
            <a:r>
              <a:rPr lang="en-US" dirty="0" err="1"/>
              <a:t>tỏ</a:t>
            </a:r>
            <a:r>
              <a:rPr lang="en-US" dirty="0"/>
              <a:t> </a:t>
            </a:r>
            <a:r>
              <a:rPr lang="en-US" dirty="0" err="1"/>
              <a:t>rằng</a:t>
            </a:r>
            <a:r>
              <a:rPr lang="en-US" dirty="0"/>
              <a:t> </a:t>
            </a:r>
            <a:r>
              <a:rPr lang="en-US" dirty="0" err="1"/>
              <a:t>điểm</a:t>
            </a:r>
            <a:r>
              <a:rPr lang="en-US" dirty="0"/>
              <a:t> </a:t>
            </a:r>
            <a:r>
              <a:rPr lang="en-US" dirty="0" err="1"/>
              <a:t>sáng</a:t>
            </a:r>
            <a:r>
              <a:rPr lang="en-US" dirty="0"/>
              <a:t> </a:t>
            </a:r>
            <a:r>
              <a:rPr lang="en-US" dirty="0" err="1"/>
              <a:t>đặt</a:t>
            </a:r>
            <a:r>
              <a:rPr lang="en-US" dirty="0"/>
              <a:t> </a:t>
            </a:r>
            <a:r>
              <a:rPr lang="en-US" dirty="0" err="1"/>
              <a:t>trên</a:t>
            </a:r>
            <a:r>
              <a:rPr lang="en-US" dirty="0"/>
              <a:t> </a:t>
            </a:r>
            <a:r>
              <a:rPr lang="en-US" dirty="0" err="1"/>
              <a:t>trục</a:t>
            </a:r>
            <a:r>
              <a:rPr lang="en-US" dirty="0"/>
              <a:t> </a:t>
            </a:r>
            <a:r>
              <a:rPr lang="en-US" dirty="0" err="1"/>
              <a:t>chính</a:t>
            </a:r>
            <a:r>
              <a:rPr lang="en-US" dirty="0"/>
              <a:t> </a:t>
            </a:r>
            <a:r>
              <a:rPr lang="en-US" dirty="0" err="1"/>
              <a:t>cũng</a:t>
            </a:r>
            <a:r>
              <a:rPr lang="en-US" dirty="0"/>
              <a:t> </a:t>
            </a:r>
            <a:r>
              <a:rPr lang="en-US" dirty="0" err="1"/>
              <a:t>cho</a:t>
            </a:r>
            <a:r>
              <a:rPr lang="en-US" dirty="0"/>
              <a:t> </a:t>
            </a:r>
            <a:r>
              <a:rPr lang="en-US" dirty="0" err="1"/>
              <a:t>ảnh</a:t>
            </a:r>
            <a:r>
              <a:rPr lang="en-US" dirty="0"/>
              <a:t> </a:t>
            </a:r>
            <a:r>
              <a:rPr lang="en-US" dirty="0" err="1"/>
              <a:t>nằm</a:t>
            </a:r>
            <a:r>
              <a:rPr lang="en-US" dirty="0"/>
              <a:t> </a:t>
            </a:r>
            <a:r>
              <a:rPr lang="en-US" dirty="0" err="1"/>
              <a:t>trên</a:t>
            </a:r>
            <a:r>
              <a:rPr lang="en-US" dirty="0"/>
              <a:t> </a:t>
            </a:r>
            <a:r>
              <a:rPr lang="en-US" dirty="0" err="1"/>
              <a:t>trục</a:t>
            </a:r>
            <a:r>
              <a:rPr lang="en-US" dirty="0"/>
              <a:t> </a:t>
            </a:r>
            <a:r>
              <a:rPr lang="en-US" dirty="0" err="1"/>
              <a:t>chính</a:t>
            </a:r>
            <a:endParaRPr lang="en-US" dirty="0"/>
          </a:p>
        </p:txBody>
      </p:sp>
      <p:cxnSp>
        <p:nvCxnSpPr>
          <p:cNvPr id="25" name="Straight Connector 24"/>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27" name="Group 26"/>
          <p:cNvGrpSpPr/>
          <p:nvPr/>
        </p:nvGrpSpPr>
        <p:grpSpPr>
          <a:xfrm>
            <a:off x="85528" y="31912"/>
            <a:ext cx="368551" cy="359337"/>
            <a:chOff x="7453548" y="316155"/>
            <a:chExt cx="1108364" cy="1080655"/>
          </a:xfrm>
        </p:grpSpPr>
        <p:sp>
          <p:nvSpPr>
            <p:cNvPr id="28" name="Rectangle: Rounded Corners 27"/>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9" name="Picture 28"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5537671" y="-33481"/>
            <a:ext cx="3336525" cy="386885"/>
            <a:chOff x="2863742" y="1097155"/>
            <a:chExt cx="3467785" cy="484015"/>
          </a:xfrm>
          <a:solidFill>
            <a:schemeClr val="accent2"/>
          </a:solidFill>
        </p:grpSpPr>
        <p:sp>
          <p:nvSpPr>
            <p:cNvPr id="31" name="Rectangle: Rounded Corners 30"/>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048"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2065" name="Group 2064"/>
          <p:cNvGrpSpPr/>
          <p:nvPr/>
        </p:nvGrpSpPr>
        <p:grpSpPr>
          <a:xfrm>
            <a:off x="1188000" y="2465246"/>
            <a:ext cx="6768000" cy="2065050"/>
            <a:chOff x="1188000" y="2465246"/>
            <a:chExt cx="6768000" cy="2065050"/>
          </a:xfrm>
        </p:grpSpPr>
        <p:sp>
          <p:nvSpPr>
            <p:cNvPr id="2062" name="Rectangle: Rounded Corners 2061"/>
            <p:cNvSpPr/>
            <p:nvPr/>
          </p:nvSpPr>
          <p:spPr>
            <a:xfrm>
              <a:off x="1188000" y="2465246"/>
              <a:ext cx="6768000" cy="2065050"/>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4" name="TextBox 2063"/>
            <p:cNvSpPr txBox="1"/>
            <p:nvPr/>
          </p:nvSpPr>
          <p:spPr>
            <a:xfrm>
              <a:off x="1375200" y="2688446"/>
              <a:ext cx="6300000" cy="145875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stStyle>
            <a:p>
              <a:pPr algn="ctr"/>
              <a:r>
                <a:rPr lang="en-US" dirty="0" err="1"/>
                <a:t>Nếu</a:t>
              </a:r>
              <a:r>
                <a:rPr lang="en-US" dirty="0"/>
                <a:t> S </a:t>
              </a:r>
              <a:r>
                <a:rPr lang="en-US" dirty="0" err="1"/>
                <a:t>nằm</a:t>
              </a:r>
              <a:r>
                <a:rPr lang="en-US" dirty="0"/>
                <a:t> </a:t>
              </a:r>
              <a:r>
                <a:rPr lang="en-US" dirty="0" err="1"/>
                <a:t>trên</a:t>
              </a:r>
              <a:r>
                <a:rPr lang="en-US" dirty="0"/>
                <a:t> </a:t>
              </a:r>
              <a:r>
                <a:rPr lang="en-US" dirty="0" err="1"/>
                <a:t>trục</a:t>
              </a:r>
              <a:r>
                <a:rPr lang="en-US" dirty="0"/>
                <a:t> </a:t>
              </a:r>
              <a:r>
                <a:rPr lang="en-US" dirty="0" err="1"/>
                <a:t>chính</a:t>
              </a:r>
              <a:r>
                <a:rPr lang="en-US" dirty="0"/>
                <a:t> </a:t>
              </a:r>
              <a:r>
                <a:rPr lang="en-US" dirty="0" err="1"/>
                <a:t>thì</a:t>
              </a:r>
              <a:r>
                <a:rPr lang="en-US" dirty="0"/>
                <a:t> </a:t>
              </a:r>
              <a:r>
                <a:rPr lang="en-US" dirty="0" err="1"/>
                <a:t>kẻ</a:t>
              </a:r>
              <a:r>
                <a:rPr lang="en-US" dirty="0"/>
                <a:t> </a:t>
              </a:r>
              <a:r>
                <a:rPr lang="en-US" dirty="0" err="1"/>
                <a:t>đường</a:t>
              </a:r>
              <a:r>
                <a:rPr lang="en-US" dirty="0"/>
                <a:t> </a:t>
              </a:r>
              <a:r>
                <a:rPr lang="en-US" dirty="0" err="1"/>
                <a:t>đi</a:t>
              </a:r>
              <a:r>
                <a:rPr lang="en-US" dirty="0"/>
                <a:t> qua </a:t>
              </a:r>
              <a:r>
                <a:rPr lang="en-US" dirty="0" err="1"/>
                <a:t>quang</a:t>
              </a:r>
              <a:r>
                <a:rPr lang="en-US" dirty="0"/>
                <a:t> </a:t>
              </a:r>
              <a:r>
                <a:rPr lang="en-US" dirty="0" err="1"/>
                <a:t>tâm</a:t>
              </a:r>
              <a:r>
                <a:rPr lang="en-US" dirty="0"/>
                <a:t> O </a:t>
              </a:r>
              <a:r>
                <a:rPr lang="en-US" dirty="0" err="1"/>
                <a:t>là</a:t>
              </a:r>
              <a:r>
                <a:rPr lang="en-US" dirty="0"/>
                <a:t> </a:t>
              </a:r>
              <a:r>
                <a:rPr lang="en-US" dirty="0" err="1"/>
                <a:t>trục</a:t>
              </a:r>
              <a:r>
                <a:rPr lang="en-US" dirty="0"/>
                <a:t> </a:t>
              </a:r>
              <a:r>
                <a:rPr lang="en-US" dirty="0" err="1"/>
                <a:t>chính</a:t>
              </a:r>
              <a:r>
                <a:rPr lang="en-US" dirty="0"/>
                <a:t> </a:t>
              </a:r>
              <a:r>
                <a:rPr lang="en-US" dirty="0" err="1"/>
                <a:t>mà</a:t>
              </a:r>
              <a:r>
                <a:rPr lang="en-US" dirty="0"/>
                <a:t> S’, O, S </a:t>
              </a:r>
              <a:r>
                <a:rPr lang="en-US" dirty="0" err="1"/>
                <a:t>thẳng</a:t>
              </a:r>
              <a:r>
                <a:rPr lang="en-US" dirty="0"/>
                <a:t> </a:t>
              </a:r>
              <a:r>
                <a:rPr lang="en-US" dirty="0" err="1"/>
                <a:t>hàng</a:t>
              </a:r>
              <a:r>
                <a:rPr lang="en-US" dirty="0"/>
                <a:t> </a:t>
              </a:r>
              <a:r>
                <a:rPr lang="en-US" dirty="0" err="1"/>
                <a:t>nên</a:t>
              </a:r>
              <a:r>
                <a:rPr lang="en-US" dirty="0"/>
                <a:t> S’ </a:t>
              </a:r>
              <a:r>
                <a:rPr lang="en-US" dirty="0" err="1"/>
                <a:t>cũng</a:t>
              </a:r>
              <a:r>
                <a:rPr lang="en-US" dirty="0"/>
                <a:t> </a:t>
              </a:r>
              <a:r>
                <a:rPr lang="en-US" dirty="0" err="1"/>
                <a:t>nằm</a:t>
              </a:r>
              <a:r>
                <a:rPr lang="en-US" dirty="0"/>
                <a:t> </a:t>
              </a:r>
              <a:r>
                <a:rPr lang="en-US" dirty="0" err="1"/>
                <a:t>trên</a:t>
              </a:r>
              <a:r>
                <a:rPr lang="en-US" dirty="0"/>
                <a:t> </a:t>
              </a:r>
              <a:r>
                <a:rPr lang="en-US" dirty="0" err="1"/>
                <a:t>trục</a:t>
              </a:r>
              <a:r>
                <a:rPr lang="en-US" dirty="0"/>
                <a:t> </a:t>
              </a:r>
              <a:r>
                <a:rPr lang="en-US" dirty="0" err="1"/>
                <a:t>chính</a:t>
              </a:r>
              <a:endParaRPr lang="en-US"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65"/>
                                        </p:tgtEl>
                                        <p:attrNameLst>
                                          <p:attrName>style.visibility</p:attrName>
                                        </p:attrNameLst>
                                      </p:cBhvr>
                                      <p:to>
                                        <p:strVal val="visible"/>
                                      </p:to>
                                    </p:set>
                                    <p:animEffect transition="in" filter="randombar(horizontal)">
                                      <p:cBhvr>
                                        <p:cTn id="20" dur="5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2" name="Rectangle: Rounded Corners 1"/>
          <p:cNvSpPr/>
          <p:nvPr/>
        </p:nvSpPr>
        <p:spPr>
          <a:xfrm>
            <a:off x="522659" y="393919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sp>
        <p:nvSpPr>
          <p:cNvPr id="3" name="Google Shape;363;p48"/>
          <p:cNvSpPr txBox="1"/>
          <p:nvPr/>
        </p:nvSpPr>
        <p:spPr>
          <a:xfrm>
            <a:off x="534210" y="38970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1:</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4" name="Google Shape;363;p48"/>
          <p:cNvSpPr txBox="1"/>
          <p:nvPr/>
        </p:nvSpPr>
        <p:spPr>
          <a:xfrm>
            <a:off x="1562753" y="39047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Từ</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S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vẽ</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2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tia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tới</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thấu</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kính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đi</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qua O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và</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panose="020F0502020204030203"/>
                <a:cs typeface="#9Slide03 Arima Madurai Black" panose="00000A00000000000000" pitchFamily="2" charset="-93"/>
                <a:sym typeface="Arial" panose="020B0604020202020204"/>
              </a:rPr>
              <a:t>∆</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grpSp>
        <p:nvGrpSpPr>
          <p:cNvPr id="5" name="Group 40"/>
          <p:cNvGrpSpPr/>
          <p:nvPr/>
        </p:nvGrpSpPr>
        <p:grpSpPr bwMode="auto">
          <a:xfrm rot="818164" flipV="1">
            <a:off x="1032561" y="1813929"/>
            <a:ext cx="4084772" cy="1"/>
            <a:chOff x="991" y="2064"/>
            <a:chExt cx="1002" cy="1"/>
          </a:xfrm>
        </p:grpSpPr>
        <p:sp>
          <p:nvSpPr>
            <p:cNvPr id="6"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7"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8" name="Group 40"/>
          <p:cNvGrpSpPr/>
          <p:nvPr/>
        </p:nvGrpSpPr>
        <p:grpSpPr bwMode="auto">
          <a:xfrm rot="818164" flipV="1">
            <a:off x="4989808" y="2632324"/>
            <a:ext cx="2910706" cy="1"/>
            <a:chOff x="991" y="2064"/>
            <a:chExt cx="714" cy="1"/>
          </a:xfrm>
        </p:grpSpPr>
        <p:sp>
          <p:nvSpPr>
            <p:cNvPr id="9"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0"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1" name="Group 40"/>
          <p:cNvGrpSpPr/>
          <p:nvPr/>
        </p:nvGrpSpPr>
        <p:grpSpPr bwMode="auto">
          <a:xfrm>
            <a:off x="1109657" y="1332428"/>
            <a:ext cx="3950853" cy="0"/>
            <a:chOff x="991" y="2064"/>
            <a:chExt cx="1198" cy="0"/>
          </a:xfrm>
        </p:grpSpPr>
        <p:sp>
          <p:nvSpPr>
            <p:cNvPr id="12"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3"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4" name="Group 13"/>
          <p:cNvGrpSpPr/>
          <p:nvPr/>
        </p:nvGrpSpPr>
        <p:grpSpPr>
          <a:xfrm rot="959730">
            <a:off x="4837404" y="1942122"/>
            <a:ext cx="3198825" cy="575628"/>
            <a:chOff x="4921901" y="2752304"/>
            <a:chExt cx="4564008" cy="821288"/>
          </a:xfrm>
        </p:grpSpPr>
        <p:sp>
          <p:nvSpPr>
            <p:cNvPr id="15"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24"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29" name="Group 28"/>
          <p:cNvGrpSpPr/>
          <p:nvPr/>
        </p:nvGrpSpPr>
        <p:grpSpPr>
          <a:xfrm>
            <a:off x="407890" y="773941"/>
            <a:ext cx="8142141" cy="3026425"/>
            <a:chOff x="339310" y="976419"/>
            <a:chExt cx="8142141" cy="3026425"/>
          </a:xfrm>
        </p:grpSpPr>
        <p:sp>
          <p:nvSpPr>
            <p:cNvPr id="30" name="Line 41"/>
            <p:cNvSpPr>
              <a:spLocks noChangeShapeType="1"/>
            </p:cNvSpPr>
            <p:nvPr/>
          </p:nvSpPr>
          <p:spPr bwMode="auto">
            <a:xfrm flipV="1">
              <a:off x="504581" y="2518410"/>
              <a:ext cx="7976870"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31" name="Object 9"/>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a:sym typeface="Arial" panose="020B0604020202020204"/>
              </a:endParaRPr>
            </a:p>
          </p:txBody>
        </p:sp>
        <p:sp>
          <p:nvSpPr>
            <p:cNvPr id="33" name="Rectangle 51"/>
            <p:cNvSpPr>
              <a:spLocks noChangeArrowheads="1"/>
            </p:cNvSpPr>
            <p:nvPr/>
          </p:nvSpPr>
          <p:spPr bwMode="auto">
            <a:xfrm>
              <a:off x="4591488" y="260192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34" name="Oval 33"/>
            <p:cNvSpPr/>
            <p:nvPr/>
          </p:nvSpPr>
          <p:spPr>
            <a:xfrm>
              <a:off x="4948784" y="245959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sp>
          <p:nvSpPr>
            <p:cNvPr id="35" name="Rectangle 51"/>
            <p:cNvSpPr>
              <a:spLocks noChangeArrowheads="1"/>
            </p:cNvSpPr>
            <p:nvPr/>
          </p:nvSpPr>
          <p:spPr bwMode="auto">
            <a:xfrm>
              <a:off x="6145804" y="207985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36" name="Oval 35"/>
            <p:cNvSpPr/>
            <p:nvPr/>
          </p:nvSpPr>
          <p:spPr>
            <a:xfrm>
              <a:off x="6281307" y="2474418"/>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sp>
          <p:nvSpPr>
            <p:cNvPr id="37" name="Rectangle 51"/>
            <p:cNvSpPr>
              <a:spLocks noChangeArrowheads="1"/>
            </p:cNvSpPr>
            <p:nvPr/>
          </p:nvSpPr>
          <p:spPr bwMode="auto">
            <a:xfrm>
              <a:off x="835040" y="120263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38" name="Oval 37"/>
            <p:cNvSpPr/>
            <p:nvPr/>
          </p:nvSpPr>
          <p:spPr>
            <a:xfrm>
              <a:off x="997931" y="1487340"/>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D9D9D9"/>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73" name="Group 40"/>
          <p:cNvGrpSpPr/>
          <p:nvPr/>
        </p:nvGrpSpPr>
        <p:grpSpPr bwMode="auto">
          <a:xfrm rot="818164" flipV="1">
            <a:off x="1032688" y="2100108"/>
            <a:ext cx="4084772" cy="1"/>
            <a:chOff x="991" y="2064"/>
            <a:chExt cx="1002" cy="1"/>
          </a:xfrm>
        </p:grpSpPr>
        <p:sp>
          <p:nvSpPr>
            <p:cNvPr id="74"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75"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76" name="Group 40"/>
          <p:cNvGrpSpPr/>
          <p:nvPr/>
        </p:nvGrpSpPr>
        <p:grpSpPr bwMode="auto">
          <a:xfrm rot="818164" flipV="1">
            <a:off x="4989935" y="2918503"/>
            <a:ext cx="2910706" cy="1"/>
            <a:chOff x="991" y="2064"/>
            <a:chExt cx="714" cy="1"/>
          </a:xfrm>
        </p:grpSpPr>
        <p:sp>
          <p:nvSpPr>
            <p:cNvPr id="77"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78"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79" name="Group 78"/>
          <p:cNvGrpSpPr/>
          <p:nvPr/>
        </p:nvGrpSpPr>
        <p:grpSpPr>
          <a:xfrm>
            <a:off x="407890" y="1062810"/>
            <a:ext cx="8142141" cy="3026425"/>
            <a:chOff x="407890" y="1062810"/>
            <a:chExt cx="8142141" cy="3026425"/>
          </a:xfrm>
        </p:grpSpPr>
        <p:sp>
          <p:nvSpPr>
            <p:cNvPr id="80" name="Line 34"/>
            <p:cNvSpPr>
              <a:spLocks noChangeShapeType="1"/>
            </p:cNvSpPr>
            <p:nvPr/>
          </p:nvSpPr>
          <p:spPr bwMode="auto">
            <a:xfrm>
              <a:off x="5060510" y="1062810"/>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81" name="Line 41"/>
            <p:cNvSpPr>
              <a:spLocks noChangeShapeType="1"/>
            </p:cNvSpPr>
            <p:nvPr/>
          </p:nvSpPr>
          <p:spPr bwMode="auto">
            <a:xfrm flipV="1">
              <a:off x="573161" y="2604801"/>
              <a:ext cx="797687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82" name="Object 9"/>
            <p:cNvGraphicFramePr>
              <a:graphicFrameLocks noChangeAspect="1"/>
            </p:cNvGraphicFramePr>
            <p:nvPr/>
          </p:nvGraphicFramePr>
          <p:xfrm>
            <a:off x="407890" y="2647100"/>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90" y="2647100"/>
                          <a:ext cx="462936" cy="293534"/>
                        </a:xfrm>
                        <a:prstGeom prst="rect">
                          <a:avLst/>
                        </a:prstGeom>
                        <a:noFill/>
                        <a:ln>
                          <a:noFill/>
                        </a:ln>
                      </p:spPr>
                    </p:pic>
                  </p:oleObj>
                </mc:Fallback>
              </mc:AlternateContent>
            </a:graphicData>
          </a:graphic>
        </p:graphicFrame>
        <p:sp>
          <p:nvSpPr>
            <p:cNvPr id="83" name="Rectangle 51"/>
            <p:cNvSpPr>
              <a:spLocks noChangeArrowheads="1"/>
            </p:cNvSpPr>
            <p:nvPr/>
          </p:nvSpPr>
          <p:spPr bwMode="auto">
            <a:xfrm>
              <a:off x="4660068" y="2688318"/>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84" name="Rectangle 51"/>
            <p:cNvSpPr>
              <a:spLocks noChangeArrowheads="1"/>
            </p:cNvSpPr>
            <p:nvPr/>
          </p:nvSpPr>
          <p:spPr bwMode="auto">
            <a:xfrm>
              <a:off x="6214384" y="2166248"/>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cxnSp>
          <p:nvCxnSpPr>
            <p:cNvPr id="85" name="Straight Arrow Connector 84"/>
            <p:cNvCxnSpPr/>
            <p:nvPr/>
          </p:nvCxnSpPr>
          <p:spPr>
            <a:xfrm flipV="1">
              <a:off x="1109784" y="1608742"/>
              <a:ext cx="0" cy="98038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51"/>
            <p:cNvSpPr>
              <a:spLocks noChangeArrowheads="1"/>
            </p:cNvSpPr>
            <p:nvPr/>
          </p:nvSpPr>
          <p:spPr bwMode="auto">
            <a:xfrm>
              <a:off x="903620" y="128902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87" name="Rectangle 51"/>
            <p:cNvSpPr>
              <a:spLocks noChangeArrowheads="1"/>
            </p:cNvSpPr>
            <p:nvPr/>
          </p:nvSpPr>
          <p:spPr bwMode="auto">
            <a:xfrm>
              <a:off x="903620" y="268259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88" name="Oval 87"/>
            <p:cNvSpPr/>
            <p:nvPr/>
          </p:nvSpPr>
          <p:spPr>
            <a:xfrm>
              <a:off x="5017364" y="253115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89" name="Oval 88"/>
            <p:cNvSpPr/>
            <p:nvPr/>
          </p:nvSpPr>
          <p:spPr>
            <a:xfrm>
              <a:off x="6349887" y="2545977"/>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sp>
        <p:nvSpPr>
          <p:cNvPr id="90" name="Google Shape;269;p26"/>
          <p:cNvSpPr txBox="1"/>
          <p:nvPr/>
        </p:nvSpPr>
        <p:spPr>
          <a:xfrm>
            <a:off x="1471861" y="377319"/>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Roboto Black" panose="02000000000000000000" pitchFamily="2" charset="0"/>
                <a:ea typeface="Roboto Black" panose="02000000000000000000" pitchFamily="2" charset="0"/>
                <a:cs typeface="Patua One" panose="020B0604020202020204"/>
                <a:sym typeface="Patua One" panose="020B0604020202020204"/>
              </a:defRPr>
            </a:lvl1pPr>
            <a:lvl2pPr marR="0" lvl="1"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2pPr>
            <a:lvl3pPr marR="0" lvl="2"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3pPr>
            <a:lvl4pPr marR="0" lvl="3"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4pPr>
            <a:lvl5pPr marR="0" lvl="4"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5pPr>
            <a:lvl6pPr marR="0" lvl="5"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6pPr>
            <a:lvl7pPr marR="0" lvl="6"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7pPr>
            <a:lvl8pPr marR="0" lvl="7"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8pPr>
            <a:lvl9pPr marR="0" lvl="8"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panose="020B0604020202020204"/>
              <a:buNone/>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vật</a:t>
            </a:r>
            <a:r>
              <a:rPr kumimoji="0" lang="en-US" sz="1800" b="0" i="0" u="none" strike="noStrike" kern="0" cap="none" spc="0" normalizeH="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sáng</a:t>
            </a:r>
            <a:r>
              <a:rPr kumimoji="0" lang="en-US" sz="1800" b="0" i="0" u="none" strike="noStrike" kern="0" cap="none" spc="0" normalizeH="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hội</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tụ</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endParaRPr>
          </a:p>
        </p:txBody>
      </p:sp>
      <p:sp>
        <p:nvSpPr>
          <p:cNvPr id="91" name="Rectangle: Rounded Corners 90"/>
          <p:cNvSpPr/>
          <p:nvPr/>
        </p:nvSpPr>
        <p:spPr>
          <a:xfrm>
            <a:off x="454079" y="43423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92" name="Google Shape;363;p48"/>
          <p:cNvSpPr txBox="1"/>
          <p:nvPr/>
        </p:nvSpPr>
        <p:spPr>
          <a:xfrm>
            <a:off x="465630" y="43002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1:</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93" name="Google Shape;363;p48"/>
          <p:cNvSpPr txBox="1"/>
          <p:nvPr/>
        </p:nvSpPr>
        <p:spPr>
          <a:xfrm>
            <a:off x="1494173" y="43079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Vẽ</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ảnh</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B’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của</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điểm</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B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như</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cách</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vẽ</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ảnh</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điểm</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sáng</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S</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94" name="Rectangle 51"/>
          <p:cNvSpPr>
            <a:spLocks noChangeArrowheads="1"/>
          </p:cNvSpPr>
          <p:nvPr/>
        </p:nvSpPr>
        <p:spPr bwMode="auto">
          <a:xfrm>
            <a:off x="6833561" y="324492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grpSp>
        <p:nvGrpSpPr>
          <p:cNvPr id="95" name="Group 40"/>
          <p:cNvGrpSpPr/>
          <p:nvPr/>
        </p:nvGrpSpPr>
        <p:grpSpPr bwMode="auto">
          <a:xfrm>
            <a:off x="1109784" y="1618607"/>
            <a:ext cx="3950853" cy="0"/>
            <a:chOff x="991" y="2064"/>
            <a:chExt cx="1198" cy="0"/>
          </a:xfrm>
        </p:grpSpPr>
        <p:sp>
          <p:nvSpPr>
            <p:cNvPr id="96"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97"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98" name="Group 97"/>
          <p:cNvGrpSpPr/>
          <p:nvPr/>
        </p:nvGrpSpPr>
        <p:grpSpPr>
          <a:xfrm rot="946787">
            <a:off x="4815412" y="2212908"/>
            <a:ext cx="3198825" cy="575628"/>
            <a:chOff x="4921901" y="2752304"/>
            <a:chExt cx="4564008" cy="821288"/>
          </a:xfrm>
        </p:grpSpPr>
        <p:sp>
          <p:nvSpPr>
            <p:cNvPr id="99"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00"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sp>
        <p:nvSpPr>
          <p:cNvPr id="101" name="Oval 100"/>
          <p:cNvSpPr/>
          <p:nvPr/>
        </p:nvSpPr>
        <p:spPr>
          <a:xfrm>
            <a:off x="7012208" y="3010543"/>
            <a:ext cx="86291" cy="86291"/>
          </a:xfrm>
          <a:prstGeom prst="ellipse">
            <a:avLst/>
          </a:prstGeom>
          <a:solidFill>
            <a:srgbClr val="DA62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anim calcmode="lin" valueType="num">
                                      <p:cBhvr>
                                        <p:cTn id="8" dur="500" fill="hold"/>
                                        <p:tgtEl>
                                          <p:spTgt spid="90"/>
                                        </p:tgtEl>
                                        <p:attrNameLst>
                                          <p:attrName>ppt_x</p:attrName>
                                        </p:attrNameLst>
                                      </p:cBhvr>
                                      <p:tavLst>
                                        <p:tav tm="0">
                                          <p:val>
                                            <p:strVal val="#ppt_x"/>
                                          </p:val>
                                        </p:tav>
                                        <p:tav tm="100000">
                                          <p:val>
                                            <p:strVal val="#ppt_x"/>
                                          </p:val>
                                        </p:tav>
                                      </p:tavLst>
                                    </p:anim>
                                    <p:anim calcmode="lin" valueType="num">
                                      <p:cBhvr>
                                        <p:cTn id="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randombar(horizontal)">
                                      <p:cBhvr>
                                        <p:cTn id="14" dur="500"/>
                                        <p:tgtEl>
                                          <p:spTgt spid="7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wipe(left)">
                                      <p:cBhvr>
                                        <p:cTn id="19" dur="500"/>
                                        <p:tgtEl>
                                          <p:spTgt spid="9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left)">
                                      <p:cBhvr>
                                        <p:cTn id="23" dur="500"/>
                                        <p:tgtEl>
                                          <p:spTgt spid="9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left)">
                                      <p:cBhvr>
                                        <p:cTn id="28" dur="500"/>
                                        <p:tgtEl>
                                          <p:spTgt spid="73"/>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wipe(left)">
                                      <p:cBhvr>
                                        <p:cTn id="32" dur="500"/>
                                        <p:tgtEl>
                                          <p:spTgt spid="76"/>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wipe(left)">
                                      <p:cBhvr>
                                        <p:cTn id="36" dur="500"/>
                                        <p:tgtEl>
                                          <p:spTgt spid="95"/>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wipe(left)">
                                      <p:cBhvr>
                                        <p:cTn id="40" dur="500"/>
                                        <p:tgtEl>
                                          <p:spTgt spid="9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childTnLst>
                          </p:cTn>
                        </p:par>
                        <p:par>
                          <p:cTn id="46" fill="hold">
                            <p:stCondLst>
                              <p:cond delay="500"/>
                            </p:stCondLst>
                            <p:childTnLst>
                              <p:par>
                                <p:cTn id="47" presetID="14" presetClass="entr" presetSubtype="10" fill="hold" grpId="1"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randombar(horizontal)">
                                      <p:cBhvr>
                                        <p:cTn id="4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2" grpId="0"/>
      <p:bldP spid="93" grpId="0"/>
      <p:bldP spid="94" grpId="0"/>
      <p:bldP spid="94" grpId="1"/>
      <p:bldP spid="10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1870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310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11288"/>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766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2" name="Group 40"/>
          <p:cNvGrpSpPr/>
          <p:nvPr/>
        </p:nvGrpSpPr>
        <p:grpSpPr bwMode="auto">
          <a:xfrm rot="818164" flipV="1">
            <a:off x="1032688" y="1902277"/>
            <a:ext cx="4084772" cy="1"/>
            <a:chOff x="991" y="2064"/>
            <a:chExt cx="1002" cy="1"/>
          </a:xfrm>
        </p:grpSpPr>
        <p:sp>
          <p:nvSpPr>
            <p:cNvPr id="3"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p:cNvGrpSpPr/>
          <p:nvPr/>
        </p:nvGrpSpPr>
        <p:grpSpPr bwMode="auto">
          <a:xfrm rot="818164" flipV="1">
            <a:off x="4989935" y="2720672"/>
            <a:ext cx="2910706" cy="1"/>
            <a:chOff x="991" y="2064"/>
            <a:chExt cx="714" cy="1"/>
          </a:xfrm>
        </p:grpSpPr>
        <p:sp>
          <p:nvSpPr>
            <p:cNvPr id="6"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7"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8" name="Group 7"/>
          <p:cNvGrpSpPr/>
          <p:nvPr/>
        </p:nvGrpSpPr>
        <p:grpSpPr>
          <a:xfrm>
            <a:off x="407890" y="864979"/>
            <a:ext cx="8142141" cy="3026425"/>
            <a:chOff x="407890" y="1062810"/>
            <a:chExt cx="8142141" cy="3026425"/>
          </a:xfrm>
        </p:grpSpPr>
        <p:sp>
          <p:nvSpPr>
            <p:cNvPr id="9" name="Line 34"/>
            <p:cNvSpPr>
              <a:spLocks noChangeShapeType="1"/>
            </p:cNvSpPr>
            <p:nvPr/>
          </p:nvSpPr>
          <p:spPr bwMode="auto">
            <a:xfrm>
              <a:off x="5060510" y="1062810"/>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0" name="Line 41"/>
            <p:cNvSpPr>
              <a:spLocks noChangeShapeType="1"/>
            </p:cNvSpPr>
            <p:nvPr/>
          </p:nvSpPr>
          <p:spPr bwMode="auto">
            <a:xfrm flipV="1">
              <a:off x="573161" y="2604801"/>
              <a:ext cx="7976870"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1" name="Object 9"/>
            <p:cNvGraphicFramePr>
              <a:graphicFrameLocks noChangeAspect="1"/>
            </p:cNvGraphicFramePr>
            <p:nvPr/>
          </p:nvGraphicFramePr>
          <p:xfrm>
            <a:off x="407890" y="2647100"/>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90" y="2647100"/>
                          <a:ext cx="462936" cy="293534"/>
                        </a:xfrm>
                        <a:prstGeom prst="rect">
                          <a:avLst/>
                        </a:prstGeom>
                        <a:noFill/>
                        <a:ln>
                          <a:noFill/>
                        </a:ln>
                      </p:spPr>
                    </p:pic>
                  </p:oleObj>
                </mc:Fallback>
              </mc:AlternateContent>
            </a:graphicData>
          </a:graphic>
        </p:graphicFrame>
        <p:sp>
          <p:nvSpPr>
            <p:cNvPr id="12" name="Rectangle 51"/>
            <p:cNvSpPr>
              <a:spLocks noChangeArrowheads="1"/>
            </p:cNvSpPr>
            <p:nvPr/>
          </p:nvSpPr>
          <p:spPr bwMode="auto">
            <a:xfrm>
              <a:off x="4660068" y="2688318"/>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3" name="Rectangle 51"/>
            <p:cNvSpPr>
              <a:spLocks noChangeArrowheads="1"/>
            </p:cNvSpPr>
            <p:nvPr/>
          </p:nvSpPr>
          <p:spPr bwMode="auto">
            <a:xfrm>
              <a:off x="6214384" y="2166248"/>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cxnSp>
          <p:nvCxnSpPr>
            <p:cNvPr id="14" name="Straight Arrow Connector 13"/>
            <p:cNvCxnSpPr/>
            <p:nvPr/>
          </p:nvCxnSpPr>
          <p:spPr>
            <a:xfrm flipV="1">
              <a:off x="1109784" y="1608742"/>
              <a:ext cx="0" cy="980385"/>
            </a:xfrm>
            <a:prstGeom prst="straightConnector1">
              <a:avLst/>
            </a:prstGeom>
            <a:noFill/>
            <a:ln w="57150" cap="flat" cmpd="sng" algn="ctr">
              <a:solidFill>
                <a:srgbClr val="00B050"/>
              </a:solidFill>
              <a:prstDash val="solid"/>
              <a:tailEnd type="triangle"/>
            </a:ln>
            <a:effectLst/>
          </p:spPr>
        </p:cxnSp>
        <p:sp>
          <p:nvSpPr>
            <p:cNvPr id="15" name="Rectangle 51"/>
            <p:cNvSpPr>
              <a:spLocks noChangeArrowheads="1"/>
            </p:cNvSpPr>
            <p:nvPr/>
          </p:nvSpPr>
          <p:spPr bwMode="auto">
            <a:xfrm>
              <a:off x="903620" y="128902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24" name="Rectangle 51"/>
            <p:cNvSpPr>
              <a:spLocks noChangeArrowheads="1"/>
            </p:cNvSpPr>
            <p:nvPr/>
          </p:nvSpPr>
          <p:spPr bwMode="auto">
            <a:xfrm>
              <a:off x="903620" y="268259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25" name="Oval 24"/>
            <p:cNvSpPr/>
            <p:nvPr/>
          </p:nvSpPr>
          <p:spPr>
            <a:xfrm>
              <a:off x="5017364" y="2531150"/>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26" name="Oval 25"/>
            <p:cNvSpPr/>
            <p:nvPr/>
          </p:nvSpPr>
          <p:spPr>
            <a:xfrm>
              <a:off x="6349887" y="2545977"/>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sp>
        <p:nvSpPr>
          <p:cNvPr id="27" name="Google Shape;269;p26"/>
          <p:cNvSpPr txBox="1"/>
          <p:nvPr/>
        </p:nvSpPr>
        <p:spPr>
          <a:xfrm>
            <a:off x="1471861" y="333928"/>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Roboto Black" panose="02000000000000000000" pitchFamily="2" charset="0"/>
                <a:ea typeface="Roboto Black" panose="02000000000000000000" pitchFamily="2" charset="0"/>
                <a:cs typeface="Patua One" panose="020B0604020202020204"/>
                <a:sym typeface="Patua One" panose="020B0604020202020204"/>
              </a:defRPr>
            </a:lvl1pPr>
            <a:lvl2pPr marR="0" lvl="1"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2pPr>
            <a:lvl3pPr marR="0" lvl="2"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3pPr>
            <a:lvl4pPr marR="0" lvl="3"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4pPr>
            <a:lvl5pPr marR="0" lvl="4"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5pPr>
            <a:lvl6pPr marR="0" lvl="5"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6pPr>
            <a:lvl7pPr marR="0" lvl="6"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7pPr>
            <a:lvl8pPr marR="0" lvl="7"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8pPr>
            <a:lvl9pPr marR="0" lvl="8"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panose="020B0604020202020204"/>
              <a:buNone/>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vật</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sáng</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hội</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tụ</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endParaRPr>
          </a:p>
        </p:txBody>
      </p:sp>
      <p:sp>
        <p:nvSpPr>
          <p:cNvPr id="28" name="Rectangle: Rounded Corners 27"/>
          <p:cNvSpPr/>
          <p:nvPr/>
        </p:nvSpPr>
        <p:spPr>
          <a:xfrm>
            <a:off x="454079" y="3950228"/>
            <a:ext cx="8232721" cy="963072"/>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29" name="Google Shape;363;p48"/>
          <p:cNvSpPr txBox="1"/>
          <p:nvPr/>
        </p:nvSpPr>
        <p:spPr>
          <a:xfrm>
            <a:off x="465630" y="3875503"/>
            <a:ext cx="11178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2:</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30" name="Google Shape;363;p48"/>
          <p:cNvSpPr txBox="1"/>
          <p:nvPr/>
        </p:nvSpPr>
        <p:spPr>
          <a:xfrm>
            <a:off x="1494173" y="3883262"/>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Từ</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B’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hạ</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đường</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vuông</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góc</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xuống</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trục</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chính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panose="020F0502020204030203"/>
                <a:cs typeface="#9Slide03 Arima Madurai Black" panose="00000A00000000000000" pitchFamily="2" charset="-93"/>
              </a:rPr>
              <a:t>∆</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cắt</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panose="020F0502020204030203"/>
                <a:cs typeface="#9Slide03 Arima Madurai Black" panose="00000A00000000000000" pitchFamily="2" charset="-9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tại</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 </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31" name="Rectangle 51"/>
          <p:cNvSpPr>
            <a:spLocks noChangeArrowheads="1"/>
          </p:cNvSpPr>
          <p:nvPr/>
        </p:nvSpPr>
        <p:spPr bwMode="auto">
          <a:xfrm>
            <a:off x="4660068" y="117268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I</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32" name="Rectangle 51"/>
          <p:cNvSpPr>
            <a:spLocks noChangeArrowheads="1"/>
          </p:cNvSpPr>
          <p:nvPr/>
        </p:nvSpPr>
        <p:spPr bwMode="auto">
          <a:xfrm>
            <a:off x="6833561" y="304709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B’</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cxnSp>
        <p:nvCxnSpPr>
          <p:cNvPr id="33" name="Straight Arrow Connector 32"/>
          <p:cNvCxnSpPr/>
          <p:nvPr/>
        </p:nvCxnSpPr>
        <p:spPr>
          <a:xfrm>
            <a:off x="7045908" y="2397735"/>
            <a:ext cx="0" cy="485594"/>
          </a:xfrm>
          <a:prstGeom prst="straightConnector1">
            <a:avLst/>
          </a:prstGeom>
          <a:noFill/>
          <a:ln w="57150" cap="flat" cmpd="sng" algn="ctr">
            <a:solidFill>
              <a:srgbClr val="00B050"/>
            </a:solidFill>
            <a:prstDash val="solid"/>
            <a:tailEnd type="triangle"/>
          </a:ln>
          <a:effectLst/>
        </p:spPr>
      </p:cxnSp>
      <p:sp>
        <p:nvSpPr>
          <p:cNvPr id="34" name="Rectangle 33"/>
          <p:cNvSpPr>
            <a:spLocks noChangeArrowheads="1"/>
          </p:cNvSpPr>
          <p:nvPr/>
        </p:nvSpPr>
        <p:spPr bwMode="auto">
          <a:xfrm>
            <a:off x="6854025" y="2087830"/>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A’</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grpSp>
        <p:nvGrpSpPr>
          <p:cNvPr id="35" name="Group 40"/>
          <p:cNvGrpSpPr/>
          <p:nvPr/>
        </p:nvGrpSpPr>
        <p:grpSpPr bwMode="auto">
          <a:xfrm>
            <a:off x="1109784" y="1420776"/>
            <a:ext cx="3950853" cy="0"/>
            <a:chOff x="991" y="2064"/>
            <a:chExt cx="1198" cy="0"/>
          </a:xfrm>
        </p:grpSpPr>
        <p:sp>
          <p:nvSpPr>
            <p:cNvPr id="36"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38" name="Group 37"/>
          <p:cNvGrpSpPr/>
          <p:nvPr/>
        </p:nvGrpSpPr>
        <p:grpSpPr>
          <a:xfrm rot="946787">
            <a:off x="4815412" y="2015077"/>
            <a:ext cx="3198825" cy="575628"/>
            <a:chOff x="4921901" y="2752304"/>
            <a:chExt cx="4564008" cy="821288"/>
          </a:xfrm>
        </p:grpSpPr>
        <p:sp>
          <p:nvSpPr>
            <p:cNvPr id="39"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40"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41" name="Google Shape;363;p48"/>
          <p:cNvSpPr txBox="1"/>
          <p:nvPr/>
        </p:nvSpPr>
        <p:spPr>
          <a:xfrm>
            <a:off x="1483017" y="4340353"/>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A’B’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là</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ảnh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của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AB qua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thấu</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kính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hội</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tụ</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par>
                          <p:cTn id="21" fill="hold">
                            <p:stCondLst>
                              <p:cond delay="500"/>
                            </p:stCondLst>
                            <p:childTnLst>
                              <p:par>
                                <p:cTn id="22" presetID="14" presetClass="entr" presetSubtype="10" fill="hold" grpId="1"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4" grpId="0"/>
      <p:bldP spid="34" grpId="1"/>
      <p:bldP spid="4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p:cNvSpPr/>
          <p:nvPr/>
        </p:nvSpPr>
        <p:spPr>
          <a:xfrm>
            <a:off x="2247900" y="1310640"/>
            <a:ext cx="6042660" cy="266700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3" name="Picture 2"/>
          <p:cNvPicPr>
            <a:picLocks noChangeAspect="1"/>
          </p:cNvPicPr>
          <p:nvPr/>
        </p:nvPicPr>
        <p:blipFill>
          <a:blip r:embed="rId1"/>
          <a:stretch>
            <a:fillRect/>
          </a:stretch>
        </p:blipFill>
        <p:spPr>
          <a:xfrm>
            <a:off x="510540" y="994077"/>
            <a:ext cx="3352800" cy="3352800"/>
          </a:xfrm>
          <a:prstGeom prst="rect">
            <a:avLst/>
          </a:prstGeom>
        </p:spPr>
      </p:pic>
      <p:sp>
        <p:nvSpPr>
          <p:cNvPr id="24" name="Google Shape;247;p23"/>
          <p:cNvSpPr txBox="1"/>
          <p:nvPr/>
        </p:nvSpPr>
        <p:spPr>
          <a:xfrm>
            <a:off x="3775804" y="1602081"/>
            <a:ext cx="4409192" cy="21367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2800" dirty="0"/>
              <a:t>Tương</a:t>
            </a:r>
            <a:r>
              <a:rPr lang="en-US" sz="2800" dirty="0"/>
              <a:t> </a:t>
            </a:r>
            <a:r>
              <a:rPr lang="en-US" sz="2800" dirty="0" err="1"/>
              <a:t>tự</a:t>
            </a:r>
            <a:r>
              <a:rPr lang="en-US" sz="2800" dirty="0"/>
              <a:t> </a:t>
            </a:r>
            <a:r>
              <a:rPr lang="en-US" sz="2800" dirty="0" err="1"/>
              <a:t>như</a:t>
            </a:r>
            <a:r>
              <a:rPr lang="en-US" sz="2800" dirty="0"/>
              <a:t> </a:t>
            </a:r>
            <a:r>
              <a:rPr lang="en-US" sz="2800" dirty="0" err="1"/>
              <a:t>thấu</a:t>
            </a:r>
            <a:r>
              <a:rPr lang="en-US" sz="2800" dirty="0"/>
              <a:t> </a:t>
            </a:r>
            <a:r>
              <a:rPr lang="en-US" sz="2800" dirty="0" err="1"/>
              <a:t>kính</a:t>
            </a:r>
            <a:r>
              <a:rPr lang="en-US" sz="2800" dirty="0"/>
              <a:t> </a:t>
            </a:r>
            <a:r>
              <a:rPr lang="en-US" sz="2800" dirty="0" err="1"/>
              <a:t>hội</a:t>
            </a:r>
            <a:r>
              <a:rPr lang="en-US" sz="2800" dirty="0"/>
              <a:t> </a:t>
            </a:r>
            <a:r>
              <a:rPr lang="en-US" sz="2800" dirty="0" err="1"/>
              <a:t>tụ</a:t>
            </a:r>
            <a:r>
              <a:rPr lang="en-US" sz="2800" dirty="0"/>
              <a:t> , </a:t>
            </a:r>
            <a:r>
              <a:rPr lang="en-US" sz="2800" dirty="0" err="1"/>
              <a:t>em</a:t>
            </a:r>
            <a:r>
              <a:rPr lang="en-US" sz="2800" dirty="0"/>
              <a:t> </a:t>
            </a:r>
            <a:r>
              <a:rPr lang="en-US" sz="2800" dirty="0" err="1"/>
              <a:t>hãy</a:t>
            </a:r>
            <a:r>
              <a:rPr lang="en-US" sz="2800" dirty="0"/>
              <a:t> </a:t>
            </a:r>
            <a:r>
              <a:rPr lang="en-US" sz="2800" dirty="0" err="1"/>
              <a:t>vẽ</a:t>
            </a:r>
            <a:r>
              <a:rPr lang="en-US" sz="2800" dirty="0"/>
              <a:t> </a:t>
            </a:r>
            <a:r>
              <a:rPr lang="en-US" sz="2800" dirty="0" err="1"/>
              <a:t>ảnh</a:t>
            </a:r>
            <a:r>
              <a:rPr lang="en-US" sz="2800" dirty="0"/>
              <a:t> </a:t>
            </a:r>
            <a:r>
              <a:rPr lang="en-US" sz="2800" dirty="0" err="1"/>
              <a:t>của</a:t>
            </a:r>
            <a:r>
              <a:rPr lang="en-US" sz="2800" dirty="0"/>
              <a:t> AB qua </a:t>
            </a:r>
            <a:r>
              <a:rPr lang="en-US" sz="2800" dirty="0" err="1"/>
              <a:t>thấu</a:t>
            </a:r>
            <a:r>
              <a:rPr lang="en-US" sz="2800" dirty="0"/>
              <a:t> </a:t>
            </a:r>
            <a:r>
              <a:rPr lang="en-US" sz="2800" dirty="0" err="1"/>
              <a:t>kính</a:t>
            </a:r>
            <a:r>
              <a:rPr lang="en-US" sz="2800" dirty="0"/>
              <a:t> </a:t>
            </a:r>
            <a:r>
              <a:rPr lang="en-US" sz="2800" dirty="0" err="1"/>
              <a:t>phân</a:t>
            </a:r>
            <a:r>
              <a:rPr lang="en-US" sz="2800" dirty="0"/>
              <a:t> </a:t>
            </a:r>
            <a:r>
              <a:rPr lang="en-US" sz="2800" dirty="0" err="1"/>
              <a:t>kì</a:t>
            </a:r>
            <a:r>
              <a:rPr lang="en-US" sz="2800" dirty="0"/>
              <a:t> </a:t>
            </a:r>
            <a:r>
              <a:rPr lang="en-US" sz="2800" dirty="0" err="1"/>
              <a:t>theo</a:t>
            </a:r>
            <a:r>
              <a:rPr lang="en-US" sz="2800" dirty="0"/>
              <a:t> </a:t>
            </a:r>
            <a:r>
              <a:rPr lang="en-US" sz="2800" dirty="0" err="1"/>
              <a:t>hình</a:t>
            </a:r>
            <a:r>
              <a:rPr lang="en-US" sz="2800" dirty="0"/>
              <a:t> </a:t>
            </a:r>
            <a:r>
              <a:rPr lang="en-US" sz="2800" dirty="0" err="1"/>
              <a:t>sau</a:t>
            </a:r>
            <a:r>
              <a:rPr lang="en-US" sz="2800" dirty="0"/>
              <a:t>.</a:t>
            </a:r>
            <a:endParaRPr lang="en-US" sz="2800" dirty="0"/>
          </a:p>
        </p:txBody>
      </p:sp>
      <p:cxnSp>
        <p:nvCxnSpPr>
          <p:cNvPr id="25" name="Straight Connector 24"/>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27" name="Group 26"/>
          <p:cNvGrpSpPr/>
          <p:nvPr/>
        </p:nvGrpSpPr>
        <p:grpSpPr>
          <a:xfrm>
            <a:off x="85528" y="31912"/>
            <a:ext cx="368551" cy="359337"/>
            <a:chOff x="7453548" y="316155"/>
            <a:chExt cx="1108364" cy="1080655"/>
          </a:xfrm>
        </p:grpSpPr>
        <p:sp>
          <p:nvSpPr>
            <p:cNvPr id="28" name="Rectangle: Rounded Corners 27"/>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9" name="Picture 28"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5537671" y="-33481"/>
            <a:ext cx="3336525" cy="386885"/>
            <a:chOff x="2863742" y="1097155"/>
            <a:chExt cx="3467785" cy="484015"/>
          </a:xfrm>
          <a:solidFill>
            <a:schemeClr val="accent2"/>
          </a:solidFill>
        </p:grpSpPr>
        <p:sp>
          <p:nvSpPr>
            <p:cNvPr id="31" name="Rectangle: Rounded Corners 30"/>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048"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cxnSp>
        <p:nvCxnSpPr>
          <p:cNvPr id="3" name="Straight Connector 2"/>
          <p:cNvCxnSpPr/>
          <p:nvPr/>
        </p:nvCxnSpPr>
        <p:spPr>
          <a:xfrm>
            <a:off x="176060" y="4642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Google Shape;356;p47"/>
          <p:cNvSpPr txBox="1"/>
          <p:nvPr/>
        </p:nvSpPr>
        <p:spPr>
          <a:xfrm>
            <a:off x="897095" y="2953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pic>
        <p:nvPicPr>
          <p:cNvPr id="17" name="Picture 16"/>
          <p:cNvPicPr>
            <a:picLocks noChangeAspect="1"/>
          </p:cNvPicPr>
          <p:nvPr/>
        </p:nvPicPr>
        <p:blipFill>
          <a:blip r:embed="rId1"/>
          <a:stretch>
            <a:fillRect/>
          </a:stretch>
        </p:blipFill>
        <p:spPr>
          <a:xfrm>
            <a:off x="665462" y="1170600"/>
            <a:ext cx="7301132" cy="2130738"/>
          </a:xfrm>
          <a:prstGeom prst="rect">
            <a:avLst/>
          </a:prstGeom>
        </p:spPr>
      </p:pic>
      <p:sp>
        <p:nvSpPr>
          <p:cNvPr id="19" name="Google Shape;363;p48"/>
          <p:cNvSpPr txBox="1"/>
          <p:nvPr/>
        </p:nvSpPr>
        <p:spPr>
          <a:xfrm>
            <a:off x="507378" y="3395990"/>
            <a:ext cx="7896450" cy="674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vi-VN" sz="2000" dirty="0"/>
              <a:t>Th</a:t>
            </a:r>
            <a:r>
              <a:rPr lang="en-US" sz="2000" dirty="0"/>
              <a:t>ấ</a:t>
            </a:r>
            <a:r>
              <a:rPr lang="vi-VN" sz="2000" dirty="0"/>
              <a:t>u kính là một</a:t>
            </a:r>
            <a:r>
              <a:rPr lang="en-US" sz="2000" dirty="0"/>
              <a:t> </a:t>
            </a:r>
            <a:r>
              <a:rPr lang="en-US" sz="2000" dirty="0" err="1"/>
              <a:t>khối</a:t>
            </a:r>
            <a:r>
              <a:rPr lang="en-US" sz="2000" dirty="0"/>
              <a:t> </a:t>
            </a:r>
            <a:r>
              <a:rPr lang="vi-VN" sz="2000" dirty="0"/>
              <a:t>trong suốt, đống chất (thuỷ tinh, nhựa,...) được giới hạn bởi hai mặt cong hoặc một mặt phẳng và một mặt cong</a:t>
            </a:r>
            <a:endParaRPr lang="en-US" sz="2000" dirty="0"/>
          </a:p>
        </p:txBody>
      </p:sp>
      <p:grpSp>
        <p:nvGrpSpPr>
          <p:cNvPr id="2" name="Group 1"/>
          <p:cNvGrpSpPr/>
          <p:nvPr/>
        </p:nvGrpSpPr>
        <p:grpSpPr>
          <a:xfrm>
            <a:off x="507378" y="281301"/>
            <a:ext cx="389717" cy="379975"/>
            <a:chOff x="297585" y="1511483"/>
            <a:chExt cx="1108364" cy="1080655"/>
          </a:xfrm>
        </p:grpSpPr>
        <p:sp>
          <p:nvSpPr>
            <p:cNvPr id="11" name="Rectangle: Rounded Corners 10"/>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2" name="Picture 2" descr="Magnifi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2" name="Google Shape;269;p26"/>
          <p:cNvSpPr txBox="1"/>
          <p:nvPr/>
        </p:nvSpPr>
        <p:spPr>
          <a:xfrm>
            <a:off x="1471861" y="377319"/>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Roboto Black" panose="02000000000000000000" pitchFamily="2" charset="0"/>
                <a:ea typeface="Roboto Black" panose="02000000000000000000" pitchFamily="2" charset="0"/>
                <a:cs typeface="Patua One" panose="020B0604020202020204"/>
                <a:sym typeface="Patua One" panose="020B0604020202020204"/>
              </a:defRPr>
            </a:lvl1pPr>
            <a:lvl2pPr marR="0" lvl="1"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2pPr>
            <a:lvl3pPr marR="0" lvl="2"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3pPr>
            <a:lvl4pPr marR="0" lvl="3"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4pPr>
            <a:lvl5pPr marR="0" lvl="4"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5pPr>
            <a:lvl6pPr marR="0" lvl="5"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6pPr>
            <a:lvl7pPr marR="0" lvl="6"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7pPr>
            <a:lvl8pPr marR="0" lvl="7"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8pPr>
            <a:lvl9pPr marR="0" lvl="8"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panose="020B0604020202020204"/>
              <a:buNone/>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vật</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sáng</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phân</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kì</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endParaRPr>
          </a:p>
        </p:txBody>
      </p:sp>
      <p:sp>
        <p:nvSpPr>
          <p:cNvPr id="3" name="Rectangle: Rounded Corners 2"/>
          <p:cNvSpPr/>
          <p:nvPr/>
        </p:nvSpPr>
        <p:spPr>
          <a:xfrm>
            <a:off x="454079" y="434239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4" name="Google Shape;363;p48"/>
          <p:cNvSpPr txBox="1"/>
          <p:nvPr/>
        </p:nvSpPr>
        <p:spPr>
          <a:xfrm>
            <a:off x="465630" y="43002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1:</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5" name="Google Shape;363;p48"/>
          <p:cNvSpPr txBox="1"/>
          <p:nvPr/>
        </p:nvSpPr>
        <p:spPr>
          <a:xfrm>
            <a:off x="1494173" y="43079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Vẽ</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ảnh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B’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của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điểm</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B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như</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cách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vẽ</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ảnh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điểm</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sáng</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S</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6" name="Rectangle 51"/>
          <p:cNvSpPr>
            <a:spLocks noChangeArrowheads="1"/>
          </p:cNvSpPr>
          <p:nvPr/>
        </p:nvSpPr>
        <p:spPr bwMode="auto">
          <a:xfrm>
            <a:off x="4185218" y="208384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B’</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7" name="Line 41"/>
          <p:cNvSpPr>
            <a:spLocks noChangeShapeType="1"/>
          </p:cNvSpPr>
          <p:nvPr/>
        </p:nvSpPr>
        <p:spPr bwMode="auto">
          <a:xfrm flipV="1">
            <a:off x="776736" y="2892569"/>
            <a:ext cx="7544411"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8" name="Object 9"/>
          <p:cNvGraphicFramePr>
            <a:graphicFrameLocks noChangeAspect="1"/>
          </p:cNvGraphicFramePr>
          <p:nvPr/>
        </p:nvGraphicFramePr>
        <p:xfrm>
          <a:off x="596154" y="2981326"/>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54" y="2981326"/>
                        <a:ext cx="462936" cy="293534"/>
                      </a:xfrm>
                      <a:prstGeom prst="rect">
                        <a:avLst/>
                      </a:prstGeom>
                      <a:noFill/>
                      <a:ln>
                        <a:noFill/>
                      </a:ln>
                    </p:spPr>
                  </p:pic>
                </p:oleObj>
              </mc:Fallback>
            </mc:AlternateContent>
          </a:graphicData>
        </a:graphic>
      </p:graphicFrame>
      <p:sp>
        <p:nvSpPr>
          <p:cNvPr id="9" name="Rectangle 51"/>
          <p:cNvSpPr>
            <a:spLocks noChangeArrowheads="1"/>
          </p:cNvSpPr>
          <p:nvPr/>
        </p:nvSpPr>
        <p:spPr bwMode="auto">
          <a:xfrm>
            <a:off x="5351700" y="298029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O</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10" name="Oval 9"/>
          <p:cNvSpPr/>
          <p:nvPr/>
        </p:nvSpPr>
        <p:spPr>
          <a:xfrm>
            <a:off x="5670155" y="2849423"/>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nvGrpSpPr>
          <p:cNvPr id="11" name="Group 4"/>
          <p:cNvGrpSpPr/>
          <p:nvPr/>
        </p:nvGrpSpPr>
        <p:grpSpPr bwMode="auto">
          <a:xfrm>
            <a:off x="5599717" y="1320329"/>
            <a:ext cx="227167" cy="2814224"/>
            <a:chOff x="2592" y="2677"/>
            <a:chExt cx="192" cy="1221"/>
          </a:xfrm>
        </p:grpSpPr>
        <p:sp>
          <p:nvSpPr>
            <p:cNvPr id="12"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13" name="Group 9"/>
            <p:cNvGrpSpPr/>
            <p:nvPr/>
          </p:nvGrpSpPr>
          <p:grpSpPr bwMode="auto">
            <a:xfrm flipV="1">
              <a:off x="2592" y="2677"/>
              <a:ext cx="192" cy="1221"/>
              <a:chOff x="2592" y="2516"/>
              <a:chExt cx="192" cy="1221"/>
            </a:xfrm>
          </p:grpSpPr>
          <p:sp>
            <p:nvSpPr>
              <p:cNvPr id="14"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15"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4"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25"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cxnSp>
        <p:nvCxnSpPr>
          <p:cNvPr id="26" name="Straight Arrow Connector 25"/>
          <p:cNvCxnSpPr/>
          <p:nvPr/>
        </p:nvCxnSpPr>
        <p:spPr>
          <a:xfrm flipV="1">
            <a:off x="2500774" y="1726767"/>
            <a:ext cx="0" cy="1165800"/>
          </a:xfrm>
          <a:prstGeom prst="straightConnector1">
            <a:avLst/>
          </a:prstGeom>
          <a:noFill/>
          <a:ln w="57150" cap="flat" cmpd="sng" algn="ctr">
            <a:solidFill>
              <a:srgbClr val="00B050"/>
            </a:solidFill>
            <a:prstDash val="solid"/>
            <a:tailEnd type="triangle"/>
          </a:ln>
          <a:effectLst/>
        </p:spPr>
      </p:cxnSp>
      <p:sp>
        <p:nvSpPr>
          <p:cNvPr id="27" name="Rectangle 51"/>
          <p:cNvSpPr>
            <a:spLocks noChangeArrowheads="1"/>
          </p:cNvSpPr>
          <p:nvPr/>
        </p:nvSpPr>
        <p:spPr bwMode="auto">
          <a:xfrm>
            <a:off x="2100657" y="155191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B</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28" name="Rectangle 27"/>
          <p:cNvSpPr>
            <a:spLocks noChangeArrowheads="1"/>
          </p:cNvSpPr>
          <p:nvPr/>
        </p:nvSpPr>
        <p:spPr bwMode="auto">
          <a:xfrm>
            <a:off x="2111101" y="263897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A</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grpSp>
        <p:nvGrpSpPr>
          <p:cNvPr id="29" name="Group 40"/>
          <p:cNvGrpSpPr/>
          <p:nvPr/>
        </p:nvGrpSpPr>
        <p:grpSpPr bwMode="auto">
          <a:xfrm rot="1164316" flipV="1">
            <a:off x="2416769" y="2312284"/>
            <a:ext cx="3367296" cy="767"/>
            <a:chOff x="997" y="70725"/>
            <a:chExt cx="826" cy="767"/>
          </a:xfrm>
        </p:grpSpPr>
        <p:sp>
          <p:nvSpPr>
            <p:cNvPr id="30" name="Line 41"/>
            <p:cNvSpPr>
              <a:spLocks noChangeShapeType="1"/>
            </p:cNvSpPr>
            <p:nvPr/>
          </p:nvSpPr>
          <p:spPr bwMode="auto">
            <a:xfrm flipV="1">
              <a:off x="1333" y="70725"/>
              <a:ext cx="49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1" name="Line 42"/>
            <p:cNvSpPr>
              <a:spLocks noChangeShapeType="1"/>
            </p:cNvSpPr>
            <p:nvPr/>
          </p:nvSpPr>
          <p:spPr bwMode="auto">
            <a:xfrm>
              <a:off x="997" y="71492"/>
              <a:ext cx="35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2" name="Group 31"/>
          <p:cNvGrpSpPr/>
          <p:nvPr/>
        </p:nvGrpSpPr>
        <p:grpSpPr bwMode="auto">
          <a:xfrm rot="20060544" flipV="1">
            <a:off x="5620485" y="1355342"/>
            <a:ext cx="1818173" cy="1"/>
            <a:chOff x="991" y="2063"/>
            <a:chExt cx="446" cy="1"/>
          </a:xfrm>
        </p:grpSpPr>
        <p:sp>
          <p:nvSpPr>
            <p:cNvPr id="33"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4"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5" name="Group 40"/>
          <p:cNvGrpSpPr/>
          <p:nvPr/>
        </p:nvGrpSpPr>
        <p:grpSpPr bwMode="auto">
          <a:xfrm flipV="1">
            <a:off x="2501110" y="1742160"/>
            <a:ext cx="3215176" cy="0"/>
            <a:chOff x="472" y="2064"/>
            <a:chExt cx="4655" cy="0"/>
          </a:xfrm>
        </p:grpSpPr>
        <p:sp>
          <p:nvSpPr>
            <p:cNvPr id="36"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p:cNvSpPr>
              <a:spLocks noChangeShapeType="1"/>
            </p:cNvSpPr>
            <p:nvPr/>
          </p:nvSpPr>
          <p:spPr bwMode="auto">
            <a:xfrm>
              <a:off x="472" y="2064"/>
              <a:ext cx="251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sp>
        <p:nvSpPr>
          <p:cNvPr id="38" name="Line 41"/>
          <p:cNvSpPr>
            <a:spLocks noChangeShapeType="1"/>
          </p:cNvSpPr>
          <p:nvPr/>
        </p:nvSpPr>
        <p:spPr bwMode="auto">
          <a:xfrm rot="20280000" flipV="1">
            <a:off x="3278010" y="2230325"/>
            <a:ext cx="2568003" cy="177148"/>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9" name="Rectangle 51"/>
          <p:cNvSpPr>
            <a:spLocks noChangeArrowheads="1"/>
          </p:cNvSpPr>
          <p:nvPr/>
        </p:nvSpPr>
        <p:spPr bwMode="auto">
          <a:xfrm>
            <a:off x="3191730" y="30252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F</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40" name="Oval 39"/>
          <p:cNvSpPr/>
          <p:nvPr/>
        </p:nvSpPr>
        <p:spPr>
          <a:xfrm>
            <a:off x="3362759" y="284942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nvGrpSpPr>
          <p:cNvPr id="41" name="Group 40"/>
          <p:cNvGrpSpPr/>
          <p:nvPr/>
        </p:nvGrpSpPr>
        <p:grpSpPr bwMode="auto">
          <a:xfrm rot="1164316" flipV="1">
            <a:off x="5598624" y="3204120"/>
            <a:ext cx="2042391" cy="768"/>
            <a:chOff x="997" y="70723"/>
            <a:chExt cx="501" cy="768"/>
          </a:xfrm>
        </p:grpSpPr>
        <p:sp>
          <p:nvSpPr>
            <p:cNvPr id="42" name="Line 41"/>
            <p:cNvSpPr>
              <a:spLocks noChangeShapeType="1"/>
            </p:cNvSpPr>
            <p:nvPr/>
          </p:nvSpPr>
          <p:spPr bwMode="auto">
            <a:xfrm flipV="1">
              <a:off x="1250" y="70723"/>
              <a:ext cx="248"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3" name="Line 42"/>
            <p:cNvSpPr>
              <a:spLocks noChangeShapeType="1"/>
            </p:cNvSpPr>
            <p:nvPr/>
          </p:nvSpPr>
          <p:spPr bwMode="auto">
            <a:xfrm>
              <a:off x="997" y="71491"/>
              <a:ext cx="277"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44" name="Oval 43"/>
          <p:cNvSpPr/>
          <p:nvPr/>
        </p:nvSpPr>
        <p:spPr>
          <a:xfrm>
            <a:off x="4320721" y="2361067"/>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par>
                          <p:cTn id="45" fill="hold">
                            <p:stCondLst>
                              <p:cond delay="500"/>
                            </p:stCondLst>
                            <p:childTnLst>
                              <p:par>
                                <p:cTn id="46" presetID="14" presetClass="entr" presetSubtype="10" fill="hold" grpId="1"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randombar(horizont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6" grpId="1"/>
      <p:bldP spid="9" grpId="0"/>
      <p:bldP spid="27" grpId="0"/>
      <p:bldP spid="28" grpId="0"/>
      <p:bldP spid="38" grpId="0" animBg="1"/>
      <p:bldP spid="39" grpId="0"/>
      <p:bldP spid="4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2" name="Group 1"/>
          <p:cNvGrpSpPr/>
          <p:nvPr/>
        </p:nvGrpSpPr>
        <p:grpSpPr>
          <a:xfrm>
            <a:off x="588720" y="1163831"/>
            <a:ext cx="7724993" cy="2814224"/>
            <a:chOff x="596154" y="1320329"/>
            <a:chExt cx="7724993" cy="2814224"/>
          </a:xfrm>
        </p:grpSpPr>
        <p:sp>
          <p:nvSpPr>
            <p:cNvPr id="3" name="Rectangle 51"/>
            <p:cNvSpPr>
              <a:spLocks noChangeArrowheads="1"/>
            </p:cNvSpPr>
            <p:nvPr/>
          </p:nvSpPr>
          <p:spPr bwMode="auto">
            <a:xfrm>
              <a:off x="4185218" y="208384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4" name="Line 41"/>
            <p:cNvSpPr>
              <a:spLocks noChangeShapeType="1"/>
            </p:cNvSpPr>
            <p:nvPr/>
          </p:nvSpPr>
          <p:spPr bwMode="auto">
            <a:xfrm flipV="1">
              <a:off x="776736" y="2892569"/>
              <a:ext cx="7544411"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5" name="Object 9"/>
            <p:cNvGraphicFramePr>
              <a:graphicFrameLocks noChangeAspect="1"/>
            </p:cNvGraphicFramePr>
            <p:nvPr/>
          </p:nvGraphicFramePr>
          <p:xfrm>
            <a:off x="596154" y="2981326"/>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54" y="2981326"/>
                          <a:ext cx="462936" cy="293534"/>
                        </a:xfrm>
                        <a:prstGeom prst="rect">
                          <a:avLst/>
                        </a:prstGeom>
                        <a:noFill/>
                        <a:ln>
                          <a:noFill/>
                        </a:ln>
                      </p:spPr>
                    </p:pic>
                  </p:oleObj>
                </mc:Fallback>
              </mc:AlternateContent>
            </a:graphicData>
          </a:graphic>
        </p:graphicFrame>
        <p:sp>
          <p:nvSpPr>
            <p:cNvPr id="6" name="Rectangle 51"/>
            <p:cNvSpPr>
              <a:spLocks noChangeArrowheads="1"/>
            </p:cNvSpPr>
            <p:nvPr/>
          </p:nvSpPr>
          <p:spPr bwMode="auto">
            <a:xfrm>
              <a:off x="5351700" y="298029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7" name="Oval 6"/>
            <p:cNvSpPr/>
            <p:nvPr/>
          </p:nvSpPr>
          <p:spPr>
            <a:xfrm>
              <a:off x="5670155" y="2849423"/>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nvGrpSpPr>
            <p:cNvPr id="8" name="Group 4"/>
            <p:cNvGrpSpPr/>
            <p:nvPr/>
          </p:nvGrpSpPr>
          <p:grpSpPr bwMode="auto">
            <a:xfrm>
              <a:off x="5599717" y="1320329"/>
              <a:ext cx="227167" cy="2814224"/>
              <a:chOff x="2592" y="2677"/>
              <a:chExt cx="192" cy="1221"/>
            </a:xfrm>
          </p:grpSpPr>
          <p:sp>
            <p:nvSpPr>
              <p:cNvPr id="36"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37" name="Group 9"/>
              <p:cNvGrpSpPr/>
              <p:nvPr/>
            </p:nvGrpSpPr>
            <p:grpSpPr bwMode="auto">
              <a:xfrm flipV="1">
                <a:off x="2592" y="2677"/>
                <a:ext cx="192" cy="1221"/>
                <a:chOff x="2592" y="2516"/>
                <a:chExt cx="192" cy="1221"/>
              </a:xfrm>
            </p:grpSpPr>
            <p:sp>
              <p:nvSpPr>
                <p:cNvPr id="38"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9"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40"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41"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cxnSp>
          <p:nvCxnSpPr>
            <p:cNvPr id="9" name="Straight Arrow Connector 8"/>
            <p:cNvCxnSpPr/>
            <p:nvPr/>
          </p:nvCxnSpPr>
          <p:spPr>
            <a:xfrm flipV="1">
              <a:off x="2500774" y="1726767"/>
              <a:ext cx="0" cy="1165800"/>
            </a:xfrm>
            <a:prstGeom prst="straightConnector1">
              <a:avLst/>
            </a:prstGeom>
            <a:noFill/>
            <a:ln w="57150" cap="flat" cmpd="sng" algn="ctr">
              <a:solidFill>
                <a:srgbClr val="00B050"/>
              </a:solidFill>
              <a:prstDash val="solid"/>
              <a:tailEnd type="triangle"/>
            </a:ln>
            <a:effectLst/>
          </p:spPr>
        </p:cxnSp>
        <p:sp>
          <p:nvSpPr>
            <p:cNvPr id="10" name="Rectangle 51"/>
            <p:cNvSpPr>
              <a:spLocks noChangeArrowheads="1"/>
            </p:cNvSpPr>
            <p:nvPr/>
          </p:nvSpPr>
          <p:spPr bwMode="auto">
            <a:xfrm>
              <a:off x="2100657" y="155191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1" name="Rectangle 10"/>
            <p:cNvSpPr>
              <a:spLocks noChangeArrowheads="1"/>
            </p:cNvSpPr>
            <p:nvPr/>
          </p:nvSpPr>
          <p:spPr bwMode="auto">
            <a:xfrm>
              <a:off x="2111101" y="263897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grpSp>
          <p:nvGrpSpPr>
            <p:cNvPr id="12" name="Group 40"/>
            <p:cNvGrpSpPr/>
            <p:nvPr/>
          </p:nvGrpSpPr>
          <p:grpSpPr bwMode="auto">
            <a:xfrm rot="1164316" flipV="1">
              <a:off x="2416769" y="2312284"/>
              <a:ext cx="3367296" cy="767"/>
              <a:chOff x="997" y="70725"/>
              <a:chExt cx="826" cy="767"/>
            </a:xfrm>
          </p:grpSpPr>
          <p:sp>
            <p:nvSpPr>
              <p:cNvPr id="34" name="Line 41"/>
              <p:cNvSpPr>
                <a:spLocks noChangeShapeType="1"/>
              </p:cNvSpPr>
              <p:nvPr/>
            </p:nvSpPr>
            <p:spPr bwMode="auto">
              <a:xfrm flipV="1">
                <a:off x="1333" y="70725"/>
                <a:ext cx="49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35" name="Line 42"/>
              <p:cNvSpPr>
                <a:spLocks noChangeShapeType="1"/>
              </p:cNvSpPr>
              <p:nvPr/>
            </p:nvSpPr>
            <p:spPr bwMode="auto">
              <a:xfrm>
                <a:off x="997" y="71492"/>
                <a:ext cx="35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3" name="Group 12"/>
            <p:cNvGrpSpPr/>
            <p:nvPr/>
          </p:nvGrpSpPr>
          <p:grpSpPr bwMode="auto">
            <a:xfrm rot="20060544" flipV="1">
              <a:off x="5620485" y="1355342"/>
              <a:ext cx="1818173" cy="1"/>
              <a:chOff x="991" y="2063"/>
              <a:chExt cx="446" cy="1"/>
            </a:xfrm>
          </p:grpSpPr>
          <p:sp>
            <p:nvSpPr>
              <p:cNvPr id="32"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33"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4" name="Group 40"/>
            <p:cNvGrpSpPr/>
            <p:nvPr/>
          </p:nvGrpSpPr>
          <p:grpSpPr bwMode="auto">
            <a:xfrm flipV="1">
              <a:off x="2501110" y="1742160"/>
              <a:ext cx="3215176" cy="0"/>
              <a:chOff x="472" y="2064"/>
              <a:chExt cx="4655" cy="0"/>
            </a:xfrm>
          </p:grpSpPr>
          <p:sp>
            <p:nvSpPr>
              <p:cNvPr id="30"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31" name="Line 42"/>
              <p:cNvSpPr>
                <a:spLocks noChangeShapeType="1"/>
              </p:cNvSpPr>
              <p:nvPr/>
            </p:nvSpPr>
            <p:spPr bwMode="auto">
              <a:xfrm>
                <a:off x="472" y="2064"/>
                <a:ext cx="251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sp>
          <p:nvSpPr>
            <p:cNvPr id="15" name="Line 41"/>
            <p:cNvSpPr>
              <a:spLocks noChangeShapeType="1"/>
            </p:cNvSpPr>
            <p:nvPr/>
          </p:nvSpPr>
          <p:spPr bwMode="auto">
            <a:xfrm rot="20280000" flipV="1">
              <a:off x="3278010" y="2230325"/>
              <a:ext cx="2568003" cy="177148"/>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24" name="Rectangle 51"/>
            <p:cNvSpPr>
              <a:spLocks noChangeArrowheads="1"/>
            </p:cNvSpPr>
            <p:nvPr/>
          </p:nvSpPr>
          <p:spPr bwMode="auto">
            <a:xfrm>
              <a:off x="3191730" y="30252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25" name="Oval 24"/>
            <p:cNvSpPr/>
            <p:nvPr/>
          </p:nvSpPr>
          <p:spPr>
            <a:xfrm>
              <a:off x="3362759" y="284942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nvGrpSpPr>
            <p:cNvPr id="26" name="Group 40"/>
            <p:cNvGrpSpPr/>
            <p:nvPr/>
          </p:nvGrpSpPr>
          <p:grpSpPr bwMode="auto">
            <a:xfrm rot="1164316" flipV="1">
              <a:off x="5598624" y="3204120"/>
              <a:ext cx="2042391" cy="768"/>
              <a:chOff x="997" y="70723"/>
              <a:chExt cx="501" cy="768"/>
            </a:xfrm>
          </p:grpSpPr>
          <p:sp>
            <p:nvSpPr>
              <p:cNvPr id="28" name="Line 41"/>
              <p:cNvSpPr>
                <a:spLocks noChangeShapeType="1"/>
              </p:cNvSpPr>
              <p:nvPr/>
            </p:nvSpPr>
            <p:spPr bwMode="auto">
              <a:xfrm flipV="1">
                <a:off x="1250" y="70723"/>
                <a:ext cx="248"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29" name="Line 42"/>
              <p:cNvSpPr>
                <a:spLocks noChangeShapeType="1"/>
              </p:cNvSpPr>
              <p:nvPr/>
            </p:nvSpPr>
            <p:spPr bwMode="auto">
              <a:xfrm>
                <a:off x="997" y="71491"/>
                <a:ext cx="277"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27" name="Oval 26"/>
            <p:cNvSpPr/>
            <p:nvPr/>
          </p:nvSpPr>
          <p:spPr>
            <a:xfrm>
              <a:off x="4320721" y="2361067"/>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sp>
        <p:nvSpPr>
          <p:cNvPr id="42" name="Google Shape;269;p26"/>
          <p:cNvSpPr txBox="1"/>
          <p:nvPr/>
        </p:nvSpPr>
        <p:spPr>
          <a:xfrm>
            <a:off x="1471861" y="377319"/>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Roboto Black" panose="02000000000000000000" pitchFamily="2" charset="0"/>
                <a:ea typeface="Roboto Black" panose="02000000000000000000" pitchFamily="2" charset="0"/>
                <a:cs typeface="Patua One" panose="020B0604020202020204"/>
                <a:sym typeface="Patua One" panose="020B0604020202020204"/>
              </a:defRPr>
            </a:lvl1pPr>
            <a:lvl2pPr marR="0" lvl="1"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2pPr>
            <a:lvl3pPr marR="0" lvl="2"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3pPr>
            <a:lvl4pPr marR="0" lvl="3"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4pPr>
            <a:lvl5pPr marR="0" lvl="4"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5pPr>
            <a:lvl6pPr marR="0" lvl="5"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6pPr>
            <a:lvl7pPr marR="0" lvl="6"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7pPr>
            <a:lvl8pPr marR="0" lvl="7"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8pPr>
            <a:lvl9pPr marR="0" lvl="8"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panose="020B0604020202020204"/>
              <a:buNone/>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vật</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sáng</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phân</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kì</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endParaRPr>
          </a:p>
        </p:txBody>
      </p:sp>
      <p:sp>
        <p:nvSpPr>
          <p:cNvPr id="43" name="Rectangle: Rounded Corners 42"/>
          <p:cNvSpPr/>
          <p:nvPr/>
        </p:nvSpPr>
        <p:spPr>
          <a:xfrm>
            <a:off x="454079" y="3993619"/>
            <a:ext cx="8232721" cy="963072"/>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44" name="Google Shape;363;p48"/>
          <p:cNvSpPr txBox="1"/>
          <p:nvPr/>
        </p:nvSpPr>
        <p:spPr>
          <a:xfrm>
            <a:off x="465630" y="3918894"/>
            <a:ext cx="11178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2:</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45" name="Google Shape;363;p48"/>
          <p:cNvSpPr txBox="1"/>
          <p:nvPr/>
        </p:nvSpPr>
        <p:spPr>
          <a:xfrm>
            <a:off x="1494173" y="3926653"/>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Từ</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B’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hạ</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đường</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vuông</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góc</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xuống</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trục</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chính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panose="020F0502020204030203"/>
                <a:cs typeface="#9Slide03 Arima Madurai Black" panose="00000A00000000000000" pitchFamily="2" charset="-93"/>
              </a:rPr>
              <a:t>∆</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cắt</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panose="020F0502020204030203"/>
                <a:cs typeface="#9Slide03 Arima Madurai Black" panose="00000A00000000000000" pitchFamily="2" charset="-9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tại</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 </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46" name="Google Shape;363;p48"/>
          <p:cNvSpPr txBox="1"/>
          <p:nvPr/>
        </p:nvSpPr>
        <p:spPr>
          <a:xfrm>
            <a:off x="1483017" y="4383744"/>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A’B’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là</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ảnh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của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AB qua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thấu</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kính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hội</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tụ</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cxnSp>
        <p:nvCxnSpPr>
          <p:cNvPr id="47" name="Straight Arrow Connector 46"/>
          <p:cNvCxnSpPr/>
          <p:nvPr/>
        </p:nvCxnSpPr>
        <p:spPr>
          <a:xfrm flipV="1">
            <a:off x="4356432" y="2304080"/>
            <a:ext cx="0" cy="431989"/>
          </a:xfrm>
          <a:prstGeom prst="straightConnector1">
            <a:avLst/>
          </a:prstGeom>
          <a:noFill/>
          <a:ln w="57150" cap="flat" cmpd="sng" algn="ctr">
            <a:solidFill>
              <a:srgbClr val="00B050"/>
            </a:solidFill>
            <a:prstDash val="sysDot"/>
            <a:tailEnd type="triangle"/>
          </a:ln>
          <a:effectLst/>
        </p:spPr>
      </p:cxnSp>
      <p:sp>
        <p:nvSpPr>
          <p:cNvPr id="48" name="Rectangle 47"/>
          <p:cNvSpPr>
            <a:spLocks noChangeArrowheads="1"/>
          </p:cNvSpPr>
          <p:nvPr/>
        </p:nvSpPr>
        <p:spPr bwMode="auto">
          <a:xfrm>
            <a:off x="4182731" y="2859810"/>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A’</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49" name="Rectangle 51"/>
          <p:cNvSpPr>
            <a:spLocks noChangeArrowheads="1"/>
          </p:cNvSpPr>
          <p:nvPr/>
        </p:nvSpPr>
        <p:spPr bwMode="auto">
          <a:xfrm>
            <a:off x="5283853" y="135216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I</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up)">
                                      <p:cBhvr>
                                        <p:cTn id="20" dur="500"/>
                                        <p:tgtEl>
                                          <p:spTgt spid="47"/>
                                        </p:tgtEl>
                                      </p:cBhvr>
                                    </p:animEffect>
                                  </p:childTnLst>
                                </p:cTn>
                              </p:par>
                            </p:childTnLst>
                          </p:cTn>
                        </p:par>
                        <p:par>
                          <p:cTn id="21" fill="hold">
                            <p:stCondLst>
                              <p:cond delay="500"/>
                            </p:stCondLst>
                            <p:childTnLst>
                              <p:par>
                                <p:cTn id="22" presetID="14" presetClass="entr" presetSubtype="10" fill="hold" grpId="1"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randombar(horizontal)">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8" grpId="0"/>
      <p:bldP spid="48" grpId="1"/>
      <p:bldP spid="4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4" name="Rectangle: Rounded Corners 3"/>
          <p:cNvSpPr/>
          <p:nvPr/>
        </p:nvSpPr>
        <p:spPr>
          <a:xfrm>
            <a:off x="2247900" y="1310640"/>
            <a:ext cx="6152684" cy="2667000"/>
          </a:xfrm>
          <a:prstGeom prst="roundRect">
            <a:avLst/>
          </a:prstGeom>
          <a:no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DFCF8"/>
              </a:solidFill>
              <a:effectLst/>
              <a:uLnTx/>
              <a:uFillTx/>
              <a:latin typeface="Arial" panose="020B0604020202020204"/>
              <a:ea typeface="+mn-ea"/>
              <a:cs typeface="+mn-cs"/>
            </a:endParaRPr>
          </a:p>
        </p:txBody>
      </p:sp>
      <p:pic>
        <p:nvPicPr>
          <p:cNvPr id="5" name="Picture 4"/>
          <p:cNvPicPr>
            <a:picLocks noChangeAspect="1"/>
          </p:cNvPicPr>
          <p:nvPr/>
        </p:nvPicPr>
        <p:blipFill>
          <a:blip r:embed="rId2"/>
          <a:stretch>
            <a:fillRect/>
          </a:stretch>
        </p:blipFill>
        <p:spPr>
          <a:xfrm>
            <a:off x="510540" y="994077"/>
            <a:ext cx="3352800" cy="3352800"/>
          </a:xfrm>
          <a:prstGeom prst="rect">
            <a:avLst/>
          </a:prstGeom>
        </p:spPr>
      </p:pic>
      <p:sp>
        <p:nvSpPr>
          <p:cNvPr id="6" name="Google Shape;247;p23"/>
          <p:cNvSpPr txBox="1"/>
          <p:nvPr/>
        </p:nvSpPr>
        <p:spPr>
          <a:xfrm>
            <a:off x="3775803" y="1602081"/>
            <a:ext cx="4624781" cy="21367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defTabSz="914400" eaLnBrk="1" fontAlgn="auto" latinLnBrk="0" hangingPunct="1">
              <a:lnSpc>
                <a:spcPct val="120000"/>
              </a:lnSpc>
              <a:spcBef>
                <a:spcPts val="0"/>
              </a:spcBef>
              <a:spcAft>
                <a:spcPts val="0"/>
              </a:spcAft>
              <a:buClr>
                <a:srgbClr val="DA622E"/>
              </a:buClr>
              <a:buSzPts val="1100"/>
              <a:buFontTx/>
              <a:buNone/>
              <a:defRPr/>
            </a:pPr>
            <a:r>
              <a:rPr kumimoji="0" lang="vi-VN" sz="2400" b="0" i="0" u="none" strike="noStrike" kern="0" cap="none" spc="0" normalizeH="0" baseline="0" noProof="0" dirty="0">
                <a:ln>
                  <a:noFill/>
                </a:ln>
                <a:solidFill>
                  <a:sysClr val="windowText" lastClr="000000"/>
                </a:solidFill>
                <a:effectLst/>
                <a:uLnTx/>
                <a:uFillTx/>
              </a:rPr>
              <a:t>Từ kết quả xác định ảnh trong mỗi trường hợp trên, nêu điều kiện về vị trí đặt vật trước thấu kính để có ảnh thật hoặc ảnh ảo.</a:t>
            </a:r>
            <a:endParaRPr kumimoji="0" lang="en-US" sz="2800" b="0" i="0" u="none" strike="noStrike" kern="0" cap="none" spc="0" normalizeH="0" baseline="0" noProof="0" dirty="0">
              <a:ln>
                <a:noFill/>
              </a:ln>
              <a:solidFill>
                <a:sysClr val="windowText" lastClr="000000"/>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5" name="Group 4"/>
          <p:cNvGrpSpPr/>
          <p:nvPr/>
        </p:nvGrpSpPr>
        <p:grpSpPr>
          <a:xfrm>
            <a:off x="85528" y="31912"/>
            <a:ext cx="368551" cy="359337"/>
            <a:chOff x="7453548" y="316155"/>
            <a:chExt cx="1108364" cy="1080655"/>
          </a:xfrm>
        </p:grpSpPr>
        <p:sp>
          <p:nvSpPr>
            <p:cNvPr id="6" name="Rectangle: Rounded Corners 5"/>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7" name="Picture 6"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537671" y="-33481"/>
            <a:ext cx="3336525" cy="386885"/>
            <a:chOff x="2863742" y="1097155"/>
            <a:chExt cx="3467785" cy="484015"/>
          </a:xfrm>
          <a:solidFill>
            <a:schemeClr val="accent2"/>
          </a:solidFill>
        </p:grpSpPr>
        <p:sp>
          <p:nvSpPr>
            <p:cNvPr id="9" name="Rectangle: Rounded Corners 8"/>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0"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111" name="Group 110"/>
          <p:cNvGrpSpPr/>
          <p:nvPr/>
        </p:nvGrpSpPr>
        <p:grpSpPr>
          <a:xfrm>
            <a:off x="11340" y="582383"/>
            <a:ext cx="8862354" cy="1841645"/>
            <a:chOff x="11340" y="970220"/>
            <a:chExt cx="8862354" cy="1841645"/>
          </a:xfrm>
        </p:grpSpPr>
        <p:grpSp>
          <p:nvGrpSpPr>
            <p:cNvPr id="112" name="Group 111"/>
            <p:cNvGrpSpPr/>
            <p:nvPr/>
          </p:nvGrpSpPr>
          <p:grpSpPr>
            <a:xfrm>
              <a:off x="11340" y="1407645"/>
              <a:ext cx="2994474" cy="1191446"/>
              <a:chOff x="407890" y="1029759"/>
              <a:chExt cx="7606347" cy="3026425"/>
            </a:xfrm>
          </p:grpSpPr>
          <p:sp>
            <p:nvSpPr>
              <p:cNvPr id="179" name="Line 41"/>
              <p:cNvSpPr>
                <a:spLocks noChangeShapeType="1"/>
              </p:cNvSpPr>
              <p:nvPr/>
            </p:nvSpPr>
            <p:spPr bwMode="auto">
              <a:xfrm flipV="1">
                <a:off x="573161" y="2571751"/>
                <a:ext cx="7286461"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180" name="Object 9"/>
              <p:cNvGraphicFramePr>
                <a:graphicFrameLocks noChangeAspect="1"/>
              </p:cNvGraphicFramePr>
              <p:nvPr/>
            </p:nvGraphicFramePr>
            <p:xfrm>
              <a:off x="407890" y="2614049"/>
              <a:ext cx="846322" cy="536630"/>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90" y="2614049"/>
                            <a:ext cx="846322" cy="536630"/>
                          </a:xfrm>
                          <a:prstGeom prst="rect">
                            <a:avLst/>
                          </a:prstGeom>
                          <a:noFill/>
                          <a:ln>
                            <a:noFill/>
                          </a:ln>
                        </p:spPr>
                      </p:pic>
                    </p:oleObj>
                  </mc:Fallback>
                </mc:AlternateContent>
              </a:graphicData>
            </a:graphic>
          </p:graphicFrame>
          <p:sp>
            <p:nvSpPr>
              <p:cNvPr id="181" name="Line 34"/>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82" name="Rectangle 51"/>
              <p:cNvSpPr>
                <a:spLocks noChangeArrowheads="1"/>
              </p:cNvSpPr>
              <p:nvPr/>
            </p:nvSpPr>
            <p:spPr bwMode="auto">
              <a:xfrm>
                <a:off x="4660068" y="265526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83" name="Oval 182"/>
              <p:cNvSpPr/>
              <p:nvPr/>
            </p:nvSpPr>
            <p:spPr>
              <a:xfrm>
                <a:off x="5017364" y="251293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84" name="Rectangle 51"/>
              <p:cNvSpPr>
                <a:spLocks noChangeArrowheads="1"/>
              </p:cNvSpPr>
              <p:nvPr/>
            </p:nvSpPr>
            <p:spPr bwMode="auto">
              <a:xfrm>
                <a:off x="6214384" y="213319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85" name="Oval 184"/>
              <p:cNvSpPr/>
              <p:nvPr/>
            </p:nvSpPr>
            <p:spPr>
              <a:xfrm>
                <a:off x="6349887" y="252775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cxnSp>
            <p:nvCxnSpPr>
              <p:cNvPr id="186" name="Straight Arrow Connector 185"/>
              <p:cNvCxnSpPr/>
              <p:nvPr/>
            </p:nvCxnSpPr>
            <p:spPr>
              <a:xfrm flipV="1">
                <a:off x="1109784" y="1575691"/>
                <a:ext cx="0" cy="98038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7" name="Rectangle 51"/>
              <p:cNvSpPr>
                <a:spLocks noChangeArrowheads="1"/>
              </p:cNvSpPr>
              <p:nvPr/>
            </p:nvSpPr>
            <p:spPr bwMode="auto">
              <a:xfrm>
                <a:off x="903620" y="125597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88" name="Rectangle 51"/>
              <p:cNvSpPr>
                <a:spLocks noChangeArrowheads="1"/>
              </p:cNvSpPr>
              <p:nvPr/>
            </p:nvSpPr>
            <p:spPr bwMode="auto">
              <a:xfrm>
                <a:off x="903620" y="2649540"/>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grpSp>
            <p:nvGrpSpPr>
              <p:cNvPr id="189" name="Group 40"/>
              <p:cNvGrpSpPr/>
              <p:nvPr/>
            </p:nvGrpSpPr>
            <p:grpSpPr bwMode="auto">
              <a:xfrm rot="818164" flipV="1">
                <a:off x="1032688" y="2067057"/>
                <a:ext cx="4084772" cy="1"/>
                <a:chOff x="991" y="2064"/>
                <a:chExt cx="1002" cy="1"/>
              </a:xfrm>
            </p:grpSpPr>
            <p:sp>
              <p:nvSpPr>
                <p:cNvPr id="204"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205"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90" name="Group 40"/>
              <p:cNvGrpSpPr/>
              <p:nvPr/>
            </p:nvGrpSpPr>
            <p:grpSpPr bwMode="auto">
              <a:xfrm rot="818164" flipV="1">
                <a:off x="4989935" y="2885452"/>
                <a:ext cx="2910706" cy="1"/>
                <a:chOff x="991" y="2064"/>
                <a:chExt cx="714" cy="1"/>
              </a:xfrm>
            </p:grpSpPr>
            <p:sp>
              <p:nvSpPr>
                <p:cNvPr id="202"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203"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91" name="Group 40"/>
              <p:cNvGrpSpPr/>
              <p:nvPr/>
            </p:nvGrpSpPr>
            <p:grpSpPr bwMode="auto">
              <a:xfrm>
                <a:off x="1109784" y="1585556"/>
                <a:ext cx="3950853" cy="0"/>
                <a:chOff x="991" y="2064"/>
                <a:chExt cx="1198" cy="0"/>
              </a:xfrm>
            </p:grpSpPr>
            <p:sp>
              <p:nvSpPr>
                <p:cNvPr id="200"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201"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92" name="Group 191"/>
              <p:cNvGrpSpPr/>
              <p:nvPr/>
            </p:nvGrpSpPr>
            <p:grpSpPr>
              <a:xfrm rot="946787">
                <a:off x="4815412" y="2179857"/>
                <a:ext cx="3198825" cy="575628"/>
                <a:chOff x="4921901" y="2752304"/>
                <a:chExt cx="4564008" cy="821288"/>
              </a:xfrm>
            </p:grpSpPr>
            <p:sp>
              <p:nvSpPr>
                <p:cNvPr id="198"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99"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sp>
            <p:nvSpPr>
              <p:cNvPr id="193" name="Rectangle 51"/>
              <p:cNvSpPr>
                <a:spLocks noChangeArrowheads="1"/>
              </p:cNvSpPr>
              <p:nvPr/>
            </p:nvSpPr>
            <p:spPr bwMode="auto">
              <a:xfrm>
                <a:off x="4660068" y="133746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I</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94" name="Rectangle 193"/>
              <p:cNvSpPr>
                <a:spLocks noChangeArrowheads="1"/>
              </p:cNvSpPr>
              <p:nvPr/>
            </p:nvSpPr>
            <p:spPr bwMode="auto">
              <a:xfrm>
                <a:off x="6833561" y="321187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95" name="Oval 194"/>
              <p:cNvSpPr/>
              <p:nvPr/>
            </p:nvSpPr>
            <p:spPr>
              <a:xfrm>
                <a:off x="7012208" y="29774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cxnSp>
            <p:nvCxnSpPr>
              <p:cNvPr id="196" name="Straight Arrow Connector 195"/>
              <p:cNvCxnSpPr/>
              <p:nvPr/>
            </p:nvCxnSpPr>
            <p:spPr>
              <a:xfrm>
                <a:off x="7045908" y="2562515"/>
                <a:ext cx="0" cy="4855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7" name="Rectangle 196"/>
              <p:cNvSpPr>
                <a:spLocks noChangeArrowheads="1"/>
              </p:cNvSpPr>
              <p:nvPr/>
            </p:nvSpPr>
            <p:spPr bwMode="auto">
              <a:xfrm>
                <a:off x="6854025" y="2252610"/>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grpSp>
        <p:grpSp>
          <p:nvGrpSpPr>
            <p:cNvPr id="113" name="Group 112"/>
            <p:cNvGrpSpPr/>
            <p:nvPr/>
          </p:nvGrpSpPr>
          <p:grpSpPr>
            <a:xfrm>
              <a:off x="3104300" y="970220"/>
              <a:ext cx="2855797" cy="1468502"/>
              <a:chOff x="1290509" y="812201"/>
              <a:chExt cx="6959701" cy="3578802"/>
            </a:xfrm>
          </p:grpSpPr>
          <p:sp>
            <p:nvSpPr>
              <p:cNvPr id="151" name="Line 41"/>
              <p:cNvSpPr>
                <a:spLocks noChangeShapeType="1"/>
              </p:cNvSpPr>
              <p:nvPr/>
            </p:nvSpPr>
            <p:spPr bwMode="auto">
              <a:xfrm flipV="1">
                <a:off x="1290509" y="3354139"/>
                <a:ext cx="695970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52" name="Object 9"/>
              <p:cNvGraphicFramePr>
                <a:graphicFrameLocks noChangeAspect="1"/>
              </p:cNvGraphicFramePr>
              <p:nvPr/>
            </p:nvGraphicFramePr>
            <p:xfrm>
              <a:off x="1290509" y="3546117"/>
              <a:ext cx="791388" cy="501797"/>
            </p:xfrm>
            <a:graphic>
              <a:graphicData uri="http://schemas.openxmlformats.org/presentationml/2006/ole">
                <mc:AlternateContent xmlns:mc="http://schemas.openxmlformats.org/markup-compatibility/2006">
                  <mc:Choice xmlns:v="urn:schemas-microsoft-com:vml" Requires="v">
                    <p:oleObj spid="_x0000_s2" name="Equation" r:id="rId4" imgW="139700" imgH="165100" progId="Equation.DSMT4">
                      <p:embed/>
                    </p:oleObj>
                  </mc:Choice>
                  <mc:Fallback>
                    <p:oleObj name="Equation" r:id="rId4"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509" y="3546117"/>
                            <a:ext cx="791388" cy="501797"/>
                          </a:xfrm>
                          <a:prstGeom prst="rect">
                            <a:avLst/>
                          </a:prstGeom>
                          <a:noFill/>
                          <a:ln>
                            <a:noFill/>
                          </a:ln>
                        </p:spPr>
                      </p:pic>
                    </p:oleObj>
                  </mc:Fallback>
                </mc:AlternateContent>
              </a:graphicData>
            </a:graphic>
          </p:graphicFrame>
          <p:sp>
            <p:nvSpPr>
              <p:cNvPr id="153" name="Line 34"/>
              <p:cNvSpPr>
                <a:spLocks noChangeShapeType="1"/>
              </p:cNvSpPr>
              <p:nvPr/>
            </p:nvSpPr>
            <p:spPr bwMode="auto">
              <a:xfrm>
                <a:off x="5889384" y="2333603"/>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54" name="Rectangle 51"/>
              <p:cNvSpPr>
                <a:spLocks noChangeArrowheads="1"/>
              </p:cNvSpPr>
              <p:nvPr/>
            </p:nvSpPr>
            <p:spPr bwMode="auto">
              <a:xfrm>
                <a:off x="5488942" y="343765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O</a:t>
                </a:r>
                <a:endParaRPr lang="en-US" altLang="en-US" sz="16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155" name="Oval 154"/>
              <p:cNvSpPr/>
              <p:nvPr/>
            </p:nvSpPr>
            <p:spPr>
              <a:xfrm>
                <a:off x="5846238" y="3295320"/>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156" name="Rectangle 51"/>
              <p:cNvSpPr>
                <a:spLocks noChangeArrowheads="1"/>
              </p:cNvSpPr>
              <p:nvPr/>
            </p:nvSpPr>
            <p:spPr bwMode="auto">
              <a:xfrm>
                <a:off x="6869576" y="291558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F</a:t>
                </a:r>
                <a:endParaRPr lang="en-US" altLang="en-US" sz="16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157" name="Oval 156"/>
              <p:cNvSpPr/>
              <p:nvPr/>
            </p:nvSpPr>
            <p:spPr>
              <a:xfrm>
                <a:off x="7005079" y="3310147"/>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D9D9D9"/>
                  </a:solidFill>
                  <a:effectLst/>
                  <a:uLnTx/>
                  <a:uFillTx/>
                  <a:latin typeface="Arial" panose="020B0604020202020204"/>
                  <a:ea typeface="+mn-ea"/>
                  <a:cs typeface="+mn-cs"/>
                </a:endParaRPr>
              </a:p>
            </p:txBody>
          </p:sp>
          <p:cxnSp>
            <p:nvCxnSpPr>
              <p:cNvPr id="158" name="Straight Arrow Connector 157"/>
              <p:cNvCxnSpPr/>
              <p:nvPr/>
            </p:nvCxnSpPr>
            <p:spPr>
              <a:xfrm flipV="1">
                <a:off x="5073718" y="2798861"/>
                <a:ext cx="0" cy="582750"/>
              </a:xfrm>
              <a:prstGeom prst="straightConnector1">
                <a:avLst/>
              </a:prstGeom>
              <a:noFill/>
              <a:ln w="38100" cap="flat" cmpd="sng" algn="ctr">
                <a:solidFill>
                  <a:srgbClr val="00B050"/>
                </a:solidFill>
                <a:prstDash val="solid"/>
                <a:tailEnd type="triangle"/>
              </a:ln>
              <a:effectLst/>
            </p:spPr>
          </p:cxnSp>
          <p:sp>
            <p:nvSpPr>
              <p:cNvPr id="159" name="Rectangle 51"/>
              <p:cNvSpPr>
                <a:spLocks noChangeArrowheads="1"/>
              </p:cNvSpPr>
              <p:nvPr/>
            </p:nvSpPr>
            <p:spPr bwMode="auto">
              <a:xfrm>
                <a:off x="4851925" y="249403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A</a:t>
                </a:r>
                <a:endParaRPr lang="en-US" altLang="en-US" sz="16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160" name="Rectangle 51"/>
              <p:cNvSpPr>
                <a:spLocks noChangeArrowheads="1"/>
              </p:cNvSpPr>
              <p:nvPr/>
            </p:nvSpPr>
            <p:spPr bwMode="auto">
              <a:xfrm>
                <a:off x="4851925" y="341295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B</a:t>
                </a:r>
                <a:endParaRPr lang="en-US" altLang="en-US" sz="1600" b="1" kern="1200" dirty="0">
                  <a:solidFill>
                    <a:srgbClr val="0000FF"/>
                  </a:solidFill>
                  <a:latin typeface="Roboto Black" panose="02000000000000000000" pitchFamily="2" charset="0"/>
                  <a:ea typeface="+mn-ea"/>
                  <a:cs typeface="Times New Roman" panose="02020603050405020304" pitchFamily="18" charset="0"/>
                </a:endParaRPr>
              </a:p>
            </p:txBody>
          </p:sp>
          <p:grpSp>
            <p:nvGrpSpPr>
              <p:cNvPr id="161" name="Group 40"/>
              <p:cNvGrpSpPr/>
              <p:nvPr/>
            </p:nvGrpSpPr>
            <p:grpSpPr bwMode="auto">
              <a:xfrm rot="1984323" flipV="1">
                <a:off x="4990290" y="3078188"/>
                <a:ext cx="990621" cy="767"/>
                <a:chOff x="997" y="70724"/>
                <a:chExt cx="243" cy="767"/>
              </a:xfrm>
            </p:grpSpPr>
            <p:sp>
              <p:nvSpPr>
                <p:cNvPr id="177" name="Line 41"/>
                <p:cNvSpPr>
                  <a:spLocks noChangeShapeType="1"/>
                </p:cNvSpPr>
                <p:nvPr/>
              </p:nvSpPr>
              <p:spPr bwMode="auto">
                <a:xfrm flipV="1">
                  <a:off x="1060" y="70724"/>
                  <a:ext cx="18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8" name="Line 42"/>
                <p:cNvSpPr>
                  <a:spLocks noChangeShapeType="1"/>
                </p:cNvSpPr>
                <p:nvPr/>
              </p:nvSpPr>
              <p:spPr bwMode="auto">
                <a:xfrm>
                  <a:off x="997" y="71491"/>
                  <a:ext cx="13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grpSp>
            <p:nvGrpSpPr>
              <p:cNvPr id="162" name="Group 40"/>
              <p:cNvGrpSpPr/>
              <p:nvPr/>
            </p:nvGrpSpPr>
            <p:grpSpPr bwMode="auto">
              <a:xfrm rot="1514282" flipV="1">
                <a:off x="5786038" y="3192960"/>
                <a:ext cx="1818173" cy="1"/>
                <a:chOff x="991" y="2063"/>
                <a:chExt cx="446" cy="1"/>
              </a:xfrm>
            </p:grpSpPr>
            <p:sp>
              <p:nvSpPr>
                <p:cNvPr id="175"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sp>
              <p:nvSpPr>
                <p:cNvPr id="176"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grpSp>
            <p:nvGrpSpPr>
              <p:cNvPr id="163" name="Group 40"/>
              <p:cNvGrpSpPr/>
              <p:nvPr/>
            </p:nvGrpSpPr>
            <p:grpSpPr bwMode="auto">
              <a:xfrm flipV="1">
                <a:off x="5067655" y="2564004"/>
                <a:ext cx="827450" cy="245953"/>
                <a:chOff x="991" y="2064"/>
                <a:chExt cx="1198" cy="0"/>
              </a:xfrm>
            </p:grpSpPr>
            <p:sp>
              <p:nvSpPr>
                <p:cNvPr id="173"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4"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grpSp>
          <p:grpSp>
            <p:nvGrpSpPr>
              <p:cNvPr id="164" name="Group 40"/>
              <p:cNvGrpSpPr/>
              <p:nvPr/>
            </p:nvGrpSpPr>
            <p:grpSpPr bwMode="auto">
              <a:xfrm rot="1984323" flipV="1">
                <a:off x="5766049" y="3762846"/>
                <a:ext cx="1545043" cy="767"/>
                <a:chOff x="997" y="70723"/>
                <a:chExt cx="379" cy="767"/>
              </a:xfrm>
            </p:grpSpPr>
            <p:sp>
              <p:nvSpPr>
                <p:cNvPr id="171"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2"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sp>
            <p:nvSpPr>
              <p:cNvPr id="165" name="Rectangle 51"/>
              <p:cNvSpPr>
                <a:spLocks noChangeArrowheads="1"/>
              </p:cNvSpPr>
              <p:nvPr/>
            </p:nvSpPr>
            <p:spPr bwMode="auto">
              <a:xfrm>
                <a:off x="2300861" y="81220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A’</a:t>
                </a:r>
                <a:endParaRPr lang="en-US" altLang="en-US" sz="1600" b="1" kern="1200" dirty="0">
                  <a:solidFill>
                    <a:srgbClr val="0000FF"/>
                  </a:solidFill>
                  <a:latin typeface="Roboto Black" panose="02000000000000000000" pitchFamily="2" charset="0"/>
                  <a:ea typeface="+mn-ea"/>
                  <a:cs typeface="Times New Roman" panose="02020603050405020304" pitchFamily="18" charset="0"/>
                </a:endParaRPr>
              </a:p>
            </p:txBody>
          </p:sp>
          <p:cxnSp>
            <p:nvCxnSpPr>
              <p:cNvPr id="166" name="Straight Arrow Connector 165"/>
              <p:cNvCxnSpPr/>
              <p:nvPr/>
            </p:nvCxnSpPr>
            <p:spPr>
              <a:xfrm flipV="1">
                <a:off x="2502238" y="1110381"/>
                <a:ext cx="0" cy="2228084"/>
              </a:xfrm>
              <a:prstGeom prst="straightConnector1">
                <a:avLst/>
              </a:prstGeom>
              <a:noFill/>
              <a:ln w="38100" cap="flat" cmpd="sng" algn="ctr">
                <a:solidFill>
                  <a:srgbClr val="00B050"/>
                </a:solidFill>
                <a:prstDash val="sysDot"/>
                <a:tailEnd type="triangle"/>
              </a:ln>
              <a:effectLst/>
            </p:spPr>
          </p:cxnSp>
          <p:sp>
            <p:nvSpPr>
              <p:cNvPr id="167" name="Rectangle 166"/>
              <p:cNvSpPr>
                <a:spLocks noChangeArrowheads="1"/>
              </p:cNvSpPr>
              <p:nvPr/>
            </p:nvSpPr>
            <p:spPr bwMode="auto">
              <a:xfrm>
                <a:off x="2287951" y="344704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B’</a:t>
                </a:r>
                <a:endParaRPr lang="en-US" altLang="en-US" sz="16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168" name="Line 41"/>
              <p:cNvSpPr>
                <a:spLocks noChangeShapeType="1"/>
              </p:cNvSpPr>
              <p:nvPr/>
            </p:nvSpPr>
            <p:spPr bwMode="auto">
              <a:xfrm rot="1514282">
                <a:off x="2299740" y="1924970"/>
                <a:ext cx="3780493" cy="75684"/>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sp>
            <p:nvSpPr>
              <p:cNvPr id="169" name="Line 41"/>
              <p:cNvSpPr>
                <a:spLocks noChangeShapeType="1"/>
              </p:cNvSpPr>
              <p:nvPr/>
            </p:nvSpPr>
            <p:spPr bwMode="auto">
              <a:xfrm rot="1984323">
                <a:off x="2255211" y="1962969"/>
                <a:ext cx="3087034" cy="5116"/>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0" name="Oval 169"/>
              <p:cNvSpPr/>
              <p:nvPr/>
            </p:nvSpPr>
            <p:spPr>
              <a:xfrm>
                <a:off x="2460741" y="1084828"/>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D9D9D9"/>
                  </a:solidFill>
                  <a:effectLst/>
                  <a:uLnTx/>
                  <a:uFillTx/>
                  <a:latin typeface="Arial" panose="020B0604020202020204"/>
                  <a:ea typeface="+mn-ea"/>
                  <a:cs typeface="+mn-cs"/>
                </a:endParaRPr>
              </a:p>
            </p:txBody>
          </p:sp>
        </p:grpSp>
        <p:grpSp>
          <p:nvGrpSpPr>
            <p:cNvPr id="114" name="Group 113"/>
            <p:cNvGrpSpPr/>
            <p:nvPr/>
          </p:nvGrpSpPr>
          <p:grpSpPr>
            <a:xfrm>
              <a:off x="5923666" y="1135636"/>
              <a:ext cx="2950028" cy="1579128"/>
              <a:chOff x="1834818" y="1099097"/>
              <a:chExt cx="5257358" cy="2814224"/>
            </a:xfrm>
          </p:grpSpPr>
          <p:sp>
            <p:nvSpPr>
              <p:cNvPr id="118" name="Line 41"/>
              <p:cNvSpPr>
                <a:spLocks noChangeShapeType="1"/>
              </p:cNvSpPr>
              <p:nvPr/>
            </p:nvSpPr>
            <p:spPr bwMode="auto">
              <a:xfrm flipV="1">
                <a:off x="2155902" y="2671337"/>
                <a:ext cx="4936274"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119" name="Object 9"/>
              <p:cNvGraphicFramePr>
                <a:graphicFrameLocks noChangeAspect="1"/>
              </p:cNvGraphicFramePr>
              <p:nvPr/>
            </p:nvGraphicFramePr>
            <p:xfrm>
              <a:off x="1834818" y="2787154"/>
              <a:ext cx="550110" cy="348809"/>
            </p:xfrm>
            <a:graphic>
              <a:graphicData uri="http://schemas.openxmlformats.org/presentationml/2006/ole">
                <mc:AlternateContent xmlns:mc="http://schemas.openxmlformats.org/markup-compatibility/2006">
                  <mc:Choice xmlns:v="urn:schemas-microsoft-com:vml" Requires="v">
                    <p:oleObj spid="_x0000_s11" name="Equation" r:id="rId5" imgW="139700" imgH="165100" progId="Equation.DSMT4">
                      <p:embed/>
                    </p:oleObj>
                  </mc:Choice>
                  <mc:Fallback>
                    <p:oleObj name="Equation" r:id="rId5"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818" y="2787154"/>
                            <a:ext cx="550110" cy="348809"/>
                          </a:xfrm>
                          <a:prstGeom prst="rect">
                            <a:avLst/>
                          </a:prstGeom>
                          <a:noFill/>
                          <a:ln>
                            <a:noFill/>
                          </a:ln>
                        </p:spPr>
                      </p:pic>
                    </p:oleObj>
                  </mc:Fallback>
                </mc:AlternateContent>
              </a:graphicData>
            </a:graphic>
          </p:graphicFrame>
          <p:sp>
            <p:nvSpPr>
              <p:cNvPr id="120" name="Rectangle 51"/>
              <p:cNvSpPr>
                <a:spLocks noChangeArrowheads="1"/>
              </p:cNvSpPr>
              <p:nvPr/>
            </p:nvSpPr>
            <p:spPr bwMode="auto">
              <a:xfrm>
                <a:off x="5385426" y="275906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21" name="Oval 120"/>
              <p:cNvSpPr/>
              <p:nvPr/>
            </p:nvSpPr>
            <p:spPr>
              <a:xfrm>
                <a:off x="5703881" y="26281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22" name="Rectangle 51"/>
              <p:cNvSpPr>
                <a:spLocks noChangeArrowheads="1"/>
              </p:cNvSpPr>
              <p:nvPr/>
            </p:nvSpPr>
            <p:spPr bwMode="auto">
              <a:xfrm>
                <a:off x="2370800" y="280397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23" name="Oval 122"/>
              <p:cNvSpPr/>
              <p:nvPr/>
            </p:nvSpPr>
            <p:spPr>
              <a:xfrm>
                <a:off x="2541829" y="262819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nvGrpSpPr>
              <p:cNvPr id="124" name="Group 4"/>
              <p:cNvGrpSpPr/>
              <p:nvPr/>
            </p:nvGrpSpPr>
            <p:grpSpPr bwMode="auto">
              <a:xfrm>
                <a:off x="5633443" y="1099097"/>
                <a:ext cx="227167" cy="2814224"/>
                <a:chOff x="2592" y="2677"/>
                <a:chExt cx="192" cy="1221"/>
              </a:xfrm>
            </p:grpSpPr>
            <p:sp>
              <p:nvSpPr>
                <p:cNvPr id="145"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grpSp>
              <p:nvGrpSpPr>
                <p:cNvPr id="146" name="Group 9"/>
                <p:cNvGrpSpPr/>
                <p:nvPr/>
              </p:nvGrpSpPr>
              <p:grpSpPr bwMode="auto">
                <a:xfrm flipV="1">
                  <a:off x="2592" y="2677"/>
                  <a:ext cx="192" cy="1221"/>
                  <a:chOff x="2592" y="2516"/>
                  <a:chExt cx="192" cy="1221"/>
                </a:xfrm>
              </p:grpSpPr>
              <p:sp>
                <p:nvSpPr>
                  <p:cNvPr id="147"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sp>
                <p:nvSpPr>
                  <p:cNvPr id="148"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sp>
                <p:nvSpPr>
                  <p:cNvPr id="149"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dirty="0">
                      <a:ln>
                        <a:noFill/>
                      </a:ln>
                      <a:solidFill>
                        <a:sysClr val="windowText" lastClr="000000"/>
                      </a:solidFill>
                      <a:effectLst/>
                      <a:uLnTx/>
                      <a:uFillTx/>
                      <a:ea typeface="+mn-ea"/>
                      <a:cs typeface="+mn-cs"/>
                    </a:endParaRPr>
                  </a:p>
                </p:txBody>
              </p:sp>
              <p:sp>
                <p:nvSpPr>
                  <p:cNvPr id="150"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grpSp>
          </p:grpSp>
          <p:cxnSp>
            <p:nvCxnSpPr>
              <p:cNvPr id="125" name="Straight Arrow Connector 124"/>
              <p:cNvCxnSpPr/>
              <p:nvPr/>
            </p:nvCxnSpPr>
            <p:spPr>
              <a:xfrm flipV="1">
                <a:off x="3480074" y="1505535"/>
                <a:ext cx="0" cy="11658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6" name="Rectangle 51"/>
              <p:cNvSpPr>
                <a:spLocks noChangeArrowheads="1"/>
              </p:cNvSpPr>
              <p:nvPr/>
            </p:nvSpPr>
            <p:spPr bwMode="auto">
              <a:xfrm>
                <a:off x="3258280" y="124298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27" name="Rectangle 126"/>
              <p:cNvSpPr>
                <a:spLocks noChangeArrowheads="1"/>
              </p:cNvSpPr>
              <p:nvPr/>
            </p:nvSpPr>
            <p:spPr bwMode="auto">
              <a:xfrm>
                <a:off x="3241125" y="275906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grpSp>
            <p:nvGrpSpPr>
              <p:cNvPr id="128" name="Group 40"/>
              <p:cNvGrpSpPr/>
              <p:nvPr/>
            </p:nvGrpSpPr>
            <p:grpSpPr bwMode="auto">
              <a:xfrm rot="1637671" flipV="1">
                <a:off x="3341799" y="2100906"/>
                <a:ext cx="2539740" cy="766"/>
                <a:chOff x="997" y="70725"/>
                <a:chExt cx="623" cy="766"/>
              </a:xfrm>
            </p:grpSpPr>
            <p:sp>
              <p:nvSpPr>
                <p:cNvPr id="143" name="Line 41"/>
                <p:cNvSpPr>
                  <a:spLocks noChangeShapeType="1"/>
                </p:cNvSpPr>
                <p:nvPr/>
              </p:nvSpPr>
              <p:spPr bwMode="auto">
                <a:xfrm flipV="1">
                  <a:off x="1333" y="70725"/>
                  <a:ext cx="28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44"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29" name="Group 40"/>
              <p:cNvGrpSpPr/>
              <p:nvPr/>
            </p:nvGrpSpPr>
            <p:grpSpPr bwMode="auto">
              <a:xfrm rot="20426402" flipV="1">
                <a:off x="5732566" y="1335061"/>
                <a:ext cx="1096611" cy="1"/>
                <a:chOff x="991" y="2063"/>
                <a:chExt cx="269" cy="1"/>
              </a:xfrm>
            </p:grpSpPr>
            <p:sp>
              <p:nvSpPr>
                <p:cNvPr id="141" name="Line 41"/>
                <p:cNvSpPr>
                  <a:spLocks noChangeShapeType="1"/>
                </p:cNvSpPr>
                <p:nvPr/>
              </p:nvSpPr>
              <p:spPr bwMode="auto">
                <a:xfrm flipV="1">
                  <a:off x="1128" y="2063"/>
                  <a:ext cx="13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42" name="Line 42"/>
                <p:cNvSpPr>
                  <a:spLocks noChangeShapeType="1"/>
                </p:cNvSpPr>
                <p:nvPr/>
              </p:nvSpPr>
              <p:spPr bwMode="auto">
                <a:xfrm>
                  <a:off x="991" y="2064"/>
                  <a:ext cx="14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30" name="Group 40"/>
              <p:cNvGrpSpPr/>
              <p:nvPr/>
            </p:nvGrpSpPr>
            <p:grpSpPr bwMode="auto">
              <a:xfrm flipV="1">
                <a:off x="3480395" y="1520928"/>
                <a:ext cx="2269617" cy="0"/>
                <a:chOff x="1841" y="2064"/>
                <a:chExt cx="3286" cy="0"/>
              </a:xfrm>
            </p:grpSpPr>
            <p:sp>
              <p:nvSpPr>
                <p:cNvPr id="139"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40" name="Line 42"/>
                <p:cNvSpPr>
                  <a:spLocks noChangeShapeType="1"/>
                </p:cNvSpPr>
                <p:nvPr/>
              </p:nvSpPr>
              <p:spPr bwMode="auto">
                <a:xfrm>
                  <a:off x="1841" y="2064"/>
                  <a:ext cx="1627"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sp>
            <p:nvSpPr>
              <p:cNvPr id="131" name="Line 41"/>
              <p:cNvSpPr>
                <a:spLocks noChangeShapeType="1"/>
              </p:cNvSpPr>
              <p:nvPr/>
            </p:nvSpPr>
            <p:spPr bwMode="auto">
              <a:xfrm rot="20280000">
                <a:off x="2520032" y="2014318"/>
                <a:ext cx="3329786" cy="138903"/>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32" name="Rectangle 51"/>
              <p:cNvSpPr>
                <a:spLocks noChangeArrowheads="1"/>
              </p:cNvSpPr>
              <p:nvPr/>
            </p:nvSpPr>
            <p:spPr bwMode="auto">
              <a:xfrm>
                <a:off x="4256663" y="1702795"/>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cxnSp>
            <p:nvCxnSpPr>
              <p:cNvPr id="133" name="Straight Arrow Connector 132"/>
              <p:cNvCxnSpPr/>
              <p:nvPr/>
            </p:nvCxnSpPr>
            <p:spPr>
              <a:xfrm flipV="1">
                <a:off x="4428495" y="2025306"/>
                <a:ext cx="0" cy="636789"/>
              </a:xfrm>
              <a:prstGeom prst="straightConnector1">
                <a:avLst/>
              </a:prstGeom>
              <a:ln w="2857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4" name="Rectangle 133"/>
              <p:cNvSpPr>
                <a:spLocks noChangeArrowheads="1"/>
              </p:cNvSpPr>
              <p:nvPr/>
            </p:nvSpPr>
            <p:spPr bwMode="auto">
              <a:xfrm>
                <a:off x="4272784" y="2747829"/>
                <a:ext cx="343225" cy="25952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35" name="Oval 134"/>
              <p:cNvSpPr/>
              <p:nvPr/>
            </p:nvSpPr>
            <p:spPr>
              <a:xfrm>
                <a:off x="4399247" y="19635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nvGrpSpPr>
              <p:cNvPr id="136" name="Group 40"/>
              <p:cNvGrpSpPr/>
              <p:nvPr/>
            </p:nvGrpSpPr>
            <p:grpSpPr bwMode="auto">
              <a:xfrm rot="1637671" flipV="1">
                <a:off x="5637419" y="2940593"/>
                <a:ext cx="1214836" cy="766"/>
                <a:chOff x="997" y="70726"/>
                <a:chExt cx="298" cy="766"/>
              </a:xfrm>
            </p:grpSpPr>
            <p:sp>
              <p:nvSpPr>
                <p:cNvPr id="137" name="Line 41"/>
                <p:cNvSpPr>
                  <a:spLocks noChangeShapeType="1"/>
                </p:cNvSpPr>
                <p:nvPr/>
              </p:nvSpPr>
              <p:spPr bwMode="auto">
                <a:xfrm flipV="1">
                  <a:off x="1163" y="70726"/>
                  <a:ext cx="13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38" name="Line 42"/>
                <p:cNvSpPr>
                  <a:spLocks noChangeShapeType="1"/>
                </p:cNvSpPr>
                <p:nvPr/>
              </p:nvSpPr>
              <p:spPr bwMode="auto">
                <a:xfrm>
                  <a:off x="997" y="71492"/>
                  <a:ext cx="19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sp>
          <p:nvSpPr>
            <p:cNvPr id="115" name="Rectangle 51"/>
            <p:cNvSpPr>
              <a:spLocks noChangeArrowheads="1"/>
            </p:cNvSpPr>
            <p:nvPr/>
          </p:nvSpPr>
          <p:spPr bwMode="auto">
            <a:xfrm>
              <a:off x="1353372" y="2483123"/>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(1)</a:t>
              </a:r>
              <a:endParaRPr lang="en-US" altLang="en-US" sz="1600" b="1" kern="1200" dirty="0">
                <a:solidFill>
                  <a:srgbClr val="882E06"/>
                </a:solidFill>
                <a:latin typeface="Roboto Black" panose="02000000000000000000" pitchFamily="2" charset="0"/>
                <a:ea typeface="+mn-ea"/>
                <a:cs typeface="Times New Roman" panose="02020603050405020304" pitchFamily="18" charset="0"/>
              </a:endParaRPr>
            </a:p>
          </p:txBody>
        </p:sp>
        <p:sp>
          <p:nvSpPr>
            <p:cNvPr id="116" name="Rectangle 51"/>
            <p:cNvSpPr>
              <a:spLocks noChangeArrowheads="1"/>
            </p:cNvSpPr>
            <p:nvPr/>
          </p:nvSpPr>
          <p:spPr bwMode="auto">
            <a:xfrm>
              <a:off x="4428507" y="2478981"/>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(2)</a:t>
              </a:r>
              <a:endParaRPr lang="en-US" altLang="en-US" sz="1600" b="1" kern="1200" dirty="0">
                <a:solidFill>
                  <a:srgbClr val="882E06"/>
                </a:solidFill>
                <a:latin typeface="Roboto Black" panose="02000000000000000000" pitchFamily="2" charset="0"/>
                <a:ea typeface="+mn-ea"/>
                <a:cs typeface="Times New Roman" panose="02020603050405020304" pitchFamily="18" charset="0"/>
              </a:endParaRPr>
            </a:p>
          </p:txBody>
        </p:sp>
        <p:sp>
          <p:nvSpPr>
            <p:cNvPr id="117" name="Rectangle 51"/>
            <p:cNvSpPr>
              <a:spLocks noChangeArrowheads="1"/>
            </p:cNvSpPr>
            <p:nvPr/>
          </p:nvSpPr>
          <p:spPr bwMode="auto">
            <a:xfrm>
              <a:off x="7503642" y="2474839"/>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(3)</a:t>
              </a:r>
              <a:endParaRPr lang="en-US" altLang="en-US" sz="1600" b="1" kern="1200" dirty="0">
                <a:solidFill>
                  <a:srgbClr val="882E06"/>
                </a:solidFill>
                <a:latin typeface="Roboto Black" panose="02000000000000000000" pitchFamily="2" charset="0"/>
                <a:ea typeface="+mn-ea"/>
                <a:cs typeface="Times New Roman" panose="02020603050405020304" pitchFamily="18" charset="0"/>
              </a:endParaRPr>
            </a:p>
          </p:txBody>
        </p:sp>
      </p:grpSp>
      <p:sp>
        <p:nvSpPr>
          <p:cNvPr id="206" name="Google Shape;269;p26"/>
          <p:cNvSpPr txBox="1"/>
          <p:nvPr/>
        </p:nvSpPr>
        <p:spPr>
          <a:xfrm>
            <a:off x="598385" y="2462409"/>
            <a:ext cx="2049868"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000" dirty="0" err="1"/>
              <a:t>Tiêu</a:t>
            </a:r>
            <a:r>
              <a:rPr lang="en-US" sz="2000" dirty="0"/>
              <a:t> </a:t>
            </a:r>
            <a:r>
              <a:rPr lang="en-US" sz="2000" dirty="0" err="1"/>
              <a:t>cự</a:t>
            </a:r>
            <a:r>
              <a:rPr lang="en-US" sz="2000" dirty="0"/>
              <a:t> OF = f</a:t>
            </a:r>
            <a:endParaRPr lang="en-US" sz="2000" dirty="0"/>
          </a:p>
        </p:txBody>
      </p:sp>
      <p:sp>
        <p:nvSpPr>
          <p:cNvPr id="207" name="Google Shape;269;p26"/>
          <p:cNvSpPr txBox="1"/>
          <p:nvPr/>
        </p:nvSpPr>
        <p:spPr>
          <a:xfrm>
            <a:off x="618258" y="2966060"/>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000" dirty="0" err="1"/>
              <a:t>Khoảng</a:t>
            </a:r>
            <a:r>
              <a:rPr lang="en-US" sz="2000" dirty="0"/>
              <a:t> </a:t>
            </a:r>
            <a:r>
              <a:rPr lang="en-US" sz="2000" dirty="0" err="1"/>
              <a:t>cách</a:t>
            </a:r>
            <a:r>
              <a:rPr lang="en-US" sz="2000" dirty="0"/>
              <a:t> </a:t>
            </a:r>
            <a:r>
              <a:rPr lang="en-US" sz="2000" dirty="0" err="1"/>
              <a:t>từ</a:t>
            </a:r>
            <a:r>
              <a:rPr lang="en-US" sz="2000" dirty="0"/>
              <a:t> </a:t>
            </a:r>
            <a:r>
              <a:rPr lang="en-US" sz="2000" dirty="0" err="1"/>
              <a:t>vật</a:t>
            </a:r>
            <a:r>
              <a:rPr lang="en-US" sz="2000" dirty="0"/>
              <a:t> </a:t>
            </a:r>
            <a:r>
              <a:rPr lang="en-US" sz="2000" dirty="0" err="1"/>
              <a:t>đến</a:t>
            </a:r>
            <a:r>
              <a:rPr lang="en-US" sz="2000" dirty="0"/>
              <a:t> TK OA = d</a:t>
            </a:r>
            <a:endParaRPr lang="en-US" sz="2000" dirty="0"/>
          </a:p>
        </p:txBody>
      </p:sp>
      <p:sp>
        <p:nvSpPr>
          <p:cNvPr id="208" name="Google Shape;269;p26"/>
          <p:cNvSpPr txBox="1"/>
          <p:nvPr/>
        </p:nvSpPr>
        <p:spPr>
          <a:xfrm>
            <a:off x="618258" y="3476887"/>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000" dirty="0" err="1"/>
              <a:t>Khoảng</a:t>
            </a:r>
            <a:r>
              <a:rPr lang="en-US" sz="2000" dirty="0"/>
              <a:t> </a:t>
            </a:r>
            <a:r>
              <a:rPr lang="en-US" sz="2000" dirty="0" err="1"/>
              <a:t>cách</a:t>
            </a:r>
            <a:r>
              <a:rPr lang="en-US" sz="2000" dirty="0"/>
              <a:t> </a:t>
            </a:r>
            <a:r>
              <a:rPr lang="en-US" sz="2000" dirty="0" err="1"/>
              <a:t>từ</a:t>
            </a:r>
            <a:r>
              <a:rPr lang="en-US" sz="2000" dirty="0"/>
              <a:t> </a:t>
            </a:r>
            <a:r>
              <a:rPr lang="en-US" sz="2000" dirty="0" err="1"/>
              <a:t>ảnh</a:t>
            </a:r>
            <a:r>
              <a:rPr lang="en-US" sz="2000" dirty="0"/>
              <a:t> </a:t>
            </a:r>
            <a:r>
              <a:rPr lang="en-US" sz="2000" dirty="0" err="1"/>
              <a:t>đến</a:t>
            </a:r>
            <a:r>
              <a:rPr lang="en-US" sz="2000" dirty="0"/>
              <a:t> TK OA’ = d’</a:t>
            </a:r>
            <a:endParaRPr lang="en-US" sz="2000" dirty="0"/>
          </a:p>
        </p:txBody>
      </p:sp>
      <p:sp>
        <p:nvSpPr>
          <p:cNvPr id="209" name="Google Shape;269;p26"/>
          <p:cNvSpPr txBox="1"/>
          <p:nvPr/>
        </p:nvSpPr>
        <p:spPr>
          <a:xfrm>
            <a:off x="628888" y="3981021"/>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vật</a:t>
            </a:r>
            <a:r>
              <a:rPr lang="en-US" sz="2000" dirty="0"/>
              <a:t> AB = h</a:t>
            </a:r>
            <a:endParaRPr lang="en-US" sz="2000" dirty="0"/>
          </a:p>
        </p:txBody>
      </p:sp>
      <p:sp>
        <p:nvSpPr>
          <p:cNvPr id="210" name="Google Shape;269;p26"/>
          <p:cNvSpPr txBox="1"/>
          <p:nvPr/>
        </p:nvSpPr>
        <p:spPr>
          <a:xfrm>
            <a:off x="628887" y="4467658"/>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ảnh</a:t>
            </a:r>
            <a:r>
              <a:rPr lang="en-US" sz="2000" dirty="0"/>
              <a:t> A’B’ = h’</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randombar(horizontal)">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500"/>
                                        <p:tgtEl>
                                          <p:spTgt spid="206"/>
                                        </p:tgtEl>
                                      </p:cBhvr>
                                    </p:animEffect>
                                    <p:anim calcmode="lin" valueType="num">
                                      <p:cBhvr>
                                        <p:cTn id="13" dur="500" fill="hold"/>
                                        <p:tgtEl>
                                          <p:spTgt spid="206"/>
                                        </p:tgtEl>
                                        <p:attrNameLst>
                                          <p:attrName>ppt_x</p:attrName>
                                        </p:attrNameLst>
                                      </p:cBhvr>
                                      <p:tavLst>
                                        <p:tav tm="0">
                                          <p:val>
                                            <p:strVal val="#ppt_x"/>
                                          </p:val>
                                        </p:tav>
                                        <p:tav tm="100000">
                                          <p:val>
                                            <p:strVal val="#ppt_x"/>
                                          </p:val>
                                        </p:tav>
                                      </p:tavLst>
                                    </p:anim>
                                    <p:anim calcmode="lin" valueType="num">
                                      <p:cBhvr>
                                        <p:cTn id="14" dur="500" fill="hold"/>
                                        <p:tgtEl>
                                          <p:spTgt spid="2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500"/>
                                        <p:tgtEl>
                                          <p:spTgt spid="207"/>
                                        </p:tgtEl>
                                      </p:cBhvr>
                                    </p:animEffect>
                                    <p:anim calcmode="lin" valueType="num">
                                      <p:cBhvr>
                                        <p:cTn id="20" dur="500" fill="hold"/>
                                        <p:tgtEl>
                                          <p:spTgt spid="207"/>
                                        </p:tgtEl>
                                        <p:attrNameLst>
                                          <p:attrName>ppt_x</p:attrName>
                                        </p:attrNameLst>
                                      </p:cBhvr>
                                      <p:tavLst>
                                        <p:tav tm="0">
                                          <p:val>
                                            <p:strVal val="#ppt_x"/>
                                          </p:val>
                                        </p:tav>
                                        <p:tav tm="100000">
                                          <p:val>
                                            <p:strVal val="#ppt_x"/>
                                          </p:val>
                                        </p:tav>
                                      </p:tavLst>
                                    </p:anim>
                                    <p:anim calcmode="lin" valueType="num">
                                      <p:cBhvr>
                                        <p:cTn id="21" dur="500" fill="hold"/>
                                        <p:tgtEl>
                                          <p:spTgt spid="20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fade">
                                      <p:cBhvr>
                                        <p:cTn id="26" dur="500"/>
                                        <p:tgtEl>
                                          <p:spTgt spid="208"/>
                                        </p:tgtEl>
                                      </p:cBhvr>
                                    </p:animEffect>
                                    <p:anim calcmode="lin" valueType="num">
                                      <p:cBhvr>
                                        <p:cTn id="27" dur="500" fill="hold"/>
                                        <p:tgtEl>
                                          <p:spTgt spid="208"/>
                                        </p:tgtEl>
                                        <p:attrNameLst>
                                          <p:attrName>ppt_x</p:attrName>
                                        </p:attrNameLst>
                                      </p:cBhvr>
                                      <p:tavLst>
                                        <p:tav tm="0">
                                          <p:val>
                                            <p:strVal val="#ppt_x"/>
                                          </p:val>
                                        </p:tav>
                                        <p:tav tm="100000">
                                          <p:val>
                                            <p:strVal val="#ppt_x"/>
                                          </p:val>
                                        </p:tav>
                                      </p:tavLst>
                                    </p:anim>
                                    <p:anim calcmode="lin" valueType="num">
                                      <p:cBhvr>
                                        <p:cTn id="28" dur="5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09"/>
                                        </p:tgtEl>
                                        <p:attrNameLst>
                                          <p:attrName>style.visibility</p:attrName>
                                        </p:attrNameLst>
                                      </p:cBhvr>
                                      <p:to>
                                        <p:strVal val="visible"/>
                                      </p:to>
                                    </p:set>
                                    <p:animEffect transition="in" filter="fade">
                                      <p:cBhvr>
                                        <p:cTn id="33" dur="500"/>
                                        <p:tgtEl>
                                          <p:spTgt spid="209"/>
                                        </p:tgtEl>
                                      </p:cBhvr>
                                    </p:animEffect>
                                    <p:anim calcmode="lin" valueType="num">
                                      <p:cBhvr>
                                        <p:cTn id="34" dur="500" fill="hold"/>
                                        <p:tgtEl>
                                          <p:spTgt spid="209"/>
                                        </p:tgtEl>
                                        <p:attrNameLst>
                                          <p:attrName>ppt_x</p:attrName>
                                        </p:attrNameLst>
                                      </p:cBhvr>
                                      <p:tavLst>
                                        <p:tav tm="0">
                                          <p:val>
                                            <p:strVal val="#ppt_x"/>
                                          </p:val>
                                        </p:tav>
                                        <p:tav tm="100000">
                                          <p:val>
                                            <p:strVal val="#ppt_x"/>
                                          </p:val>
                                        </p:tav>
                                      </p:tavLst>
                                    </p:anim>
                                    <p:anim calcmode="lin" valueType="num">
                                      <p:cBhvr>
                                        <p:cTn id="35" dur="500" fill="hold"/>
                                        <p:tgtEl>
                                          <p:spTgt spid="20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210"/>
                                        </p:tgtEl>
                                        <p:attrNameLst>
                                          <p:attrName>style.visibility</p:attrName>
                                        </p:attrNameLst>
                                      </p:cBhvr>
                                      <p:to>
                                        <p:strVal val="visible"/>
                                      </p:to>
                                    </p:set>
                                    <p:animEffect transition="in" filter="fade">
                                      <p:cBhvr>
                                        <p:cTn id="40" dur="500"/>
                                        <p:tgtEl>
                                          <p:spTgt spid="210"/>
                                        </p:tgtEl>
                                      </p:cBhvr>
                                    </p:animEffect>
                                    <p:anim calcmode="lin" valueType="num">
                                      <p:cBhvr>
                                        <p:cTn id="41" dur="500" fill="hold"/>
                                        <p:tgtEl>
                                          <p:spTgt spid="210"/>
                                        </p:tgtEl>
                                        <p:attrNameLst>
                                          <p:attrName>ppt_x</p:attrName>
                                        </p:attrNameLst>
                                      </p:cBhvr>
                                      <p:tavLst>
                                        <p:tav tm="0">
                                          <p:val>
                                            <p:strVal val="#ppt_x"/>
                                          </p:val>
                                        </p:tav>
                                        <p:tav tm="100000">
                                          <p:val>
                                            <p:strVal val="#ppt_x"/>
                                          </p:val>
                                        </p:tav>
                                      </p:tavLst>
                                    </p:anim>
                                    <p:anim calcmode="lin" valueType="num">
                                      <p:cBhvr>
                                        <p:cTn id="42" dur="500" fill="hold"/>
                                        <p:tgtEl>
                                          <p:spTgt spid="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07" grpId="0" animBg="1"/>
      <p:bldP spid="208" grpId="0" animBg="1"/>
      <p:bldP spid="209" grpId="0" animBg="1"/>
      <p:bldP spid="2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5" name="Group 4"/>
          <p:cNvGrpSpPr/>
          <p:nvPr/>
        </p:nvGrpSpPr>
        <p:grpSpPr>
          <a:xfrm>
            <a:off x="85528" y="31912"/>
            <a:ext cx="368551" cy="359337"/>
            <a:chOff x="7453548" y="316155"/>
            <a:chExt cx="1108364" cy="1080655"/>
          </a:xfrm>
        </p:grpSpPr>
        <p:sp>
          <p:nvSpPr>
            <p:cNvPr id="6" name="Rectangle: Rounded Corners 5"/>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7" name="Picture 6"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537671" y="-33481"/>
            <a:ext cx="3336525" cy="386885"/>
            <a:chOff x="2863742" y="1097155"/>
            <a:chExt cx="3467785" cy="484015"/>
          </a:xfrm>
          <a:solidFill>
            <a:schemeClr val="accent2"/>
          </a:solidFill>
        </p:grpSpPr>
        <p:sp>
          <p:nvSpPr>
            <p:cNvPr id="9" name="Rectangle: Rounded Corners 8"/>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0"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106" name="Group 105"/>
          <p:cNvGrpSpPr/>
          <p:nvPr/>
        </p:nvGrpSpPr>
        <p:grpSpPr>
          <a:xfrm>
            <a:off x="11340" y="587194"/>
            <a:ext cx="8862354" cy="1841645"/>
            <a:chOff x="11340" y="970220"/>
            <a:chExt cx="8862354" cy="1841645"/>
          </a:xfrm>
        </p:grpSpPr>
        <p:grpSp>
          <p:nvGrpSpPr>
            <p:cNvPr id="107" name="Group 106"/>
            <p:cNvGrpSpPr/>
            <p:nvPr/>
          </p:nvGrpSpPr>
          <p:grpSpPr>
            <a:xfrm>
              <a:off x="11340" y="1407645"/>
              <a:ext cx="2994474" cy="1191446"/>
              <a:chOff x="407890" y="1029759"/>
              <a:chExt cx="7606347" cy="3026425"/>
            </a:xfrm>
          </p:grpSpPr>
          <p:sp>
            <p:nvSpPr>
              <p:cNvPr id="174" name="Line 41"/>
              <p:cNvSpPr>
                <a:spLocks noChangeShapeType="1"/>
              </p:cNvSpPr>
              <p:nvPr/>
            </p:nvSpPr>
            <p:spPr bwMode="auto">
              <a:xfrm flipV="1">
                <a:off x="573161" y="2571751"/>
                <a:ext cx="7286461"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75" name="Object 9"/>
              <p:cNvGraphicFramePr>
                <a:graphicFrameLocks noChangeAspect="1"/>
              </p:cNvGraphicFramePr>
              <p:nvPr/>
            </p:nvGraphicFramePr>
            <p:xfrm>
              <a:off x="407890" y="2614049"/>
              <a:ext cx="846322" cy="536630"/>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90" y="2614049"/>
                            <a:ext cx="846322" cy="536630"/>
                          </a:xfrm>
                          <a:prstGeom prst="rect">
                            <a:avLst/>
                          </a:prstGeom>
                          <a:noFill/>
                          <a:ln>
                            <a:noFill/>
                          </a:ln>
                        </p:spPr>
                      </p:pic>
                    </p:oleObj>
                  </mc:Fallback>
                </mc:AlternateContent>
              </a:graphicData>
            </a:graphic>
          </p:graphicFrame>
          <p:sp>
            <p:nvSpPr>
              <p:cNvPr id="176" name="Line 34"/>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77" name="Rectangle 51"/>
              <p:cNvSpPr>
                <a:spLocks noChangeArrowheads="1"/>
              </p:cNvSpPr>
              <p:nvPr/>
            </p:nvSpPr>
            <p:spPr bwMode="auto">
              <a:xfrm>
                <a:off x="4660068" y="265526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78" name="Oval 177"/>
              <p:cNvSpPr/>
              <p:nvPr/>
            </p:nvSpPr>
            <p:spPr>
              <a:xfrm>
                <a:off x="5017364" y="251293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179" name="Rectangle 51"/>
              <p:cNvSpPr>
                <a:spLocks noChangeArrowheads="1"/>
              </p:cNvSpPr>
              <p:nvPr/>
            </p:nvSpPr>
            <p:spPr bwMode="auto">
              <a:xfrm>
                <a:off x="6214384" y="213319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80" name="Oval 179"/>
              <p:cNvSpPr/>
              <p:nvPr/>
            </p:nvSpPr>
            <p:spPr>
              <a:xfrm>
                <a:off x="6349887" y="2527758"/>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endParaRPr>
              </a:p>
            </p:txBody>
          </p:sp>
          <p:cxnSp>
            <p:nvCxnSpPr>
              <p:cNvPr id="181" name="Straight Arrow Connector 180"/>
              <p:cNvCxnSpPr/>
              <p:nvPr/>
            </p:nvCxnSpPr>
            <p:spPr>
              <a:xfrm flipV="1">
                <a:off x="1109784" y="1575691"/>
                <a:ext cx="0" cy="980385"/>
              </a:xfrm>
              <a:prstGeom prst="straightConnector1">
                <a:avLst/>
              </a:prstGeom>
              <a:noFill/>
              <a:ln w="28575" cap="flat" cmpd="sng" algn="ctr">
                <a:solidFill>
                  <a:srgbClr val="00B050"/>
                </a:solidFill>
                <a:prstDash val="solid"/>
                <a:tailEnd type="triangle"/>
              </a:ln>
              <a:effectLst/>
            </p:spPr>
          </p:cxnSp>
          <p:sp>
            <p:nvSpPr>
              <p:cNvPr id="182" name="Rectangle 51"/>
              <p:cNvSpPr>
                <a:spLocks noChangeArrowheads="1"/>
              </p:cNvSpPr>
              <p:nvPr/>
            </p:nvSpPr>
            <p:spPr bwMode="auto">
              <a:xfrm>
                <a:off x="903620" y="125597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83" name="Rectangle 51"/>
              <p:cNvSpPr>
                <a:spLocks noChangeArrowheads="1"/>
              </p:cNvSpPr>
              <p:nvPr/>
            </p:nvSpPr>
            <p:spPr bwMode="auto">
              <a:xfrm>
                <a:off x="903620" y="2649540"/>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grpSp>
            <p:nvGrpSpPr>
              <p:cNvPr id="184" name="Group 40"/>
              <p:cNvGrpSpPr/>
              <p:nvPr/>
            </p:nvGrpSpPr>
            <p:grpSpPr bwMode="auto">
              <a:xfrm rot="818164" flipV="1">
                <a:off x="1032688" y="2067057"/>
                <a:ext cx="4084772" cy="1"/>
                <a:chOff x="991" y="2064"/>
                <a:chExt cx="1002" cy="1"/>
              </a:xfrm>
            </p:grpSpPr>
            <p:sp>
              <p:nvSpPr>
                <p:cNvPr id="199"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200"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85" name="Group 40"/>
              <p:cNvGrpSpPr/>
              <p:nvPr/>
            </p:nvGrpSpPr>
            <p:grpSpPr bwMode="auto">
              <a:xfrm rot="818164" flipV="1">
                <a:off x="4989935" y="2885452"/>
                <a:ext cx="2910706" cy="1"/>
                <a:chOff x="991" y="2064"/>
                <a:chExt cx="714" cy="1"/>
              </a:xfrm>
            </p:grpSpPr>
            <p:sp>
              <p:nvSpPr>
                <p:cNvPr id="197"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98"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86" name="Group 40"/>
              <p:cNvGrpSpPr/>
              <p:nvPr/>
            </p:nvGrpSpPr>
            <p:grpSpPr bwMode="auto">
              <a:xfrm>
                <a:off x="1109784" y="1585556"/>
                <a:ext cx="3950853" cy="0"/>
                <a:chOff x="991" y="2064"/>
                <a:chExt cx="1198" cy="0"/>
              </a:xfrm>
            </p:grpSpPr>
            <p:sp>
              <p:nvSpPr>
                <p:cNvPr id="195"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96"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grpSp>
            <p:nvGrpSpPr>
              <p:cNvPr id="187" name="Group 186"/>
              <p:cNvGrpSpPr/>
              <p:nvPr/>
            </p:nvGrpSpPr>
            <p:grpSpPr>
              <a:xfrm rot="946787">
                <a:off x="4815412" y="2179857"/>
                <a:ext cx="3198825" cy="575628"/>
                <a:chOff x="4921901" y="2752304"/>
                <a:chExt cx="4564008" cy="821288"/>
              </a:xfrm>
            </p:grpSpPr>
            <p:sp>
              <p:nvSpPr>
                <p:cNvPr id="193"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94"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188" name="Rectangle 51"/>
              <p:cNvSpPr>
                <a:spLocks noChangeArrowheads="1"/>
              </p:cNvSpPr>
              <p:nvPr/>
            </p:nvSpPr>
            <p:spPr bwMode="auto">
              <a:xfrm>
                <a:off x="4660068" y="133746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I</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89" name="Rectangle 188"/>
              <p:cNvSpPr>
                <a:spLocks noChangeArrowheads="1"/>
              </p:cNvSpPr>
              <p:nvPr/>
            </p:nvSpPr>
            <p:spPr bwMode="auto">
              <a:xfrm>
                <a:off x="6833561" y="321187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90" name="Oval 189"/>
              <p:cNvSpPr/>
              <p:nvPr/>
            </p:nvSpPr>
            <p:spPr>
              <a:xfrm>
                <a:off x="7012208" y="297749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endParaRPr>
              </a:p>
            </p:txBody>
          </p:sp>
          <p:cxnSp>
            <p:nvCxnSpPr>
              <p:cNvPr id="191" name="Straight Arrow Connector 190"/>
              <p:cNvCxnSpPr/>
              <p:nvPr/>
            </p:nvCxnSpPr>
            <p:spPr>
              <a:xfrm>
                <a:off x="7045908" y="2562515"/>
                <a:ext cx="0" cy="485594"/>
              </a:xfrm>
              <a:prstGeom prst="straightConnector1">
                <a:avLst/>
              </a:prstGeom>
              <a:noFill/>
              <a:ln w="28575" cap="flat" cmpd="sng" algn="ctr">
                <a:solidFill>
                  <a:srgbClr val="00B050"/>
                </a:solidFill>
                <a:prstDash val="solid"/>
                <a:tailEnd type="triangle"/>
              </a:ln>
              <a:effectLst/>
            </p:spPr>
          </p:cxnSp>
          <p:sp>
            <p:nvSpPr>
              <p:cNvPr id="192" name="Rectangle 191"/>
              <p:cNvSpPr>
                <a:spLocks noChangeArrowheads="1"/>
              </p:cNvSpPr>
              <p:nvPr/>
            </p:nvSpPr>
            <p:spPr bwMode="auto">
              <a:xfrm>
                <a:off x="6854025" y="2252610"/>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grpSp>
        <p:grpSp>
          <p:nvGrpSpPr>
            <p:cNvPr id="108" name="Group 107"/>
            <p:cNvGrpSpPr/>
            <p:nvPr/>
          </p:nvGrpSpPr>
          <p:grpSpPr>
            <a:xfrm>
              <a:off x="3104300" y="970220"/>
              <a:ext cx="2855797" cy="1468502"/>
              <a:chOff x="1290509" y="812201"/>
              <a:chExt cx="6959701" cy="3578802"/>
            </a:xfrm>
          </p:grpSpPr>
          <p:sp>
            <p:nvSpPr>
              <p:cNvPr id="146" name="Line 41"/>
              <p:cNvSpPr>
                <a:spLocks noChangeShapeType="1"/>
              </p:cNvSpPr>
              <p:nvPr/>
            </p:nvSpPr>
            <p:spPr bwMode="auto">
              <a:xfrm flipV="1">
                <a:off x="1290509" y="3354139"/>
                <a:ext cx="695970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47" name="Object 9"/>
              <p:cNvGraphicFramePr>
                <a:graphicFrameLocks noChangeAspect="1"/>
              </p:cNvGraphicFramePr>
              <p:nvPr/>
            </p:nvGraphicFramePr>
            <p:xfrm>
              <a:off x="1290509" y="3546117"/>
              <a:ext cx="791388" cy="501797"/>
            </p:xfrm>
            <a:graphic>
              <a:graphicData uri="http://schemas.openxmlformats.org/presentationml/2006/ole">
                <mc:AlternateContent xmlns:mc="http://schemas.openxmlformats.org/markup-compatibility/2006">
                  <mc:Choice xmlns:v="urn:schemas-microsoft-com:vml" Requires="v">
                    <p:oleObj spid="_x0000_s2" name="Equation" r:id="rId4" imgW="139700" imgH="165100" progId="Equation.DSMT4">
                      <p:embed/>
                    </p:oleObj>
                  </mc:Choice>
                  <mc:Fallback>
                    <p:oleObj name="Equation" r:id="rId4"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509" y="3546117"/>
                            <a:ext cx="791388" cy="501797"/>
                          </a:xfrm>
                          <a:prstGeom prst="rect">
                            <a:avLst/>
                          </a:prstGeom>
                          <a:noFill/>
                          <a:ln>
                            <a:noFill/>
                          </a:ln>
                        </p:spPr>
                      </p:pic>
                    </p:oleObj>
                  </mc:Fallback>
                </mc:AlternateContent>
              </a:graphicData>
            </a:graphic>
          </p:graphicFrame>
          <p:sp>
            <p:nvSpPr>
              <p:cNvPr id="148" name="Line 34"/>
              <p:cNvSpPr>
                <a:spLocks noChangeShapeType="1"/>
              </p:cNvSpPr>
              <p:nvPr/>
            </p:nvSpPr>
            <p:spPr bwMode="auto">
              <a:xfrm>
                <a:off x="5889384" y="2333603"/>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49" name="Rectangle 51"/>
              <p:cNvSpPr>
                <a:spLocks noChangeArrowheads="1"/>
              </p:cNvSpPr>
              <p:nvPr/>
            </p:nvSpPr>
            <p:spPr bwMode="auto">
              <a:xfrm>
                <a:off x="5488942" y="343765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50" name="Oval 149"/>
              <p:cNvSpPr/>
              <p:nvPr/>
            </p:nvSpPr>
            <p:spPr>
              <a:xfrm>
                <a:off x="5846238" y="3295320"/>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151" name="Rectangle 51"/>
              <p:cNvSpPr>
                <a:spLocks noChangeArrowheads="1"/>
              </p:cNvSpPr>
              <p:nvPr/>
            </p:nvSpPr>
            <p:spPr bwMode="auto">
              <a:xfrm>
                <a:off x="6869576" y="291558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52" name="Oval 151"/>
              <p:cNvSpPr/>
              <p:nvPr/>
            </p:nvSpPr>
            <p:spPr>
              <a:xfrm>
                <a:off x="7005079" y="3310147"/>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cxnSp>
            <p:nvCxnSpPr>
              <p:cNvPr id="153" name="Straight Arrow Connector 152"/>
              <p:cNvCxnSpPr/>
              <p:nvPr/>
            </p:nvCxnSpPr>
            <p:spPr>
              <a:xfrm flipV="1">
                <a:off x="5073718" y="2798861"/>
                <a:ext cx="0" cy="582750"/>
              </a:xfrm>
              <a:prstGeom prst="straightConnector1">
                <a:avLst/>
              </a:prstGeom>
              <a:noFill/>
              <a:ln w="38100" cap="flat" cmpd="sng" algn="ctr">
                <a:solidFill>
                  <a:srgbClr val="00B050"/>
                </a:solidFill>
                <a:prstDash val="solid"/>
                <a:tailEnd type="triangle"/>
              </a:ln>
              <a:effectLst/>
            </p:spPr>
          </p:cxnSp>
          <p:sp>
            <p:nvSpPr>
              <p:cNvPr id="154" name="Rectangle 51"/>
              <p:cNvSpPr>
                <a:spLocks noChangeArrowheads="1"/>
              </p:cNvSpPr>
              <p:nvPr/>
            </p:nvSpPr>
            <p:spPr bwMode="auto">
              <a:xfrm>
                <a:off x="4851925" y="249403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55" name="Rectangle 51"/>
              <p:cNvSpPr>
                <a:spLocks noChangeArrowheads="1"/>
              </p:cNvSpPr>
              <p:nvPr/>
            </p:nvSpPr>
            <p:spPr bwMode="auto">
              <a:xfrm>
                <a:off x="4851925" y="341295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grpSp>
            <p:nvGrpSpPr>
              <p:cNvPr id="156" name="Group 40"/>
              <p:cNvGrpSpPr/>
              <p:nvPr/>
            </p:nvGrpSpPr>
            <p:grpSpPr bwMode="auto">
              <a:xfrm rot="1984323" flipV="1">
                <a:off x="4990290" y="3078188"/>
                <a:ext cx="990621" cy="767"/>
                <a:chOff x="997" y="70724"/>
                <a:chExt cx="243" cy="767"/>
              </a:xfrm>
            </p:grpSpPr>
            <p:sp>
              <p:nvSpPr>
                <p:cNvPr id="172" name="Line 41"/>
                <p:cNvSpPr>
                  <a:spLocks noChangeShapeType="1"/>
                </p:cNvSpPr>
                <p:nvPr/>
              </p:nvSpPr>
              <p:spPr bwMode="auto">
                <a:xfrm flipV="1">
                  <a:off x="1060" y="70724"/>
                  <a:ext cx="18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73" name="Line 42"/>
                <p:cNvSpPr>
                  <a:spLocks noChangeShapeType="1"/>
                </p:cNvSpPr>
                <p:nvPr/>
              </p:nvSpPr>
              <p:spPr bwMode="auto">
                <a:xfrm>
                  <a:off x="997" y="71491"/>
                  <a:ext cx="13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57" name="Group 40"/>
              <p:cNvGrpSpPr/>
              <p:nvPr/>
            </p:nvGrpSpPr>
            <p:grpSpPr bwMode="auto">
              <a:xfrm rot="1514282" flipV="1">
                <a:off x="5786038" y="3192960"/>
                <a:ext cx="1818173" cy="1"/>
                <a:chOff x="991" y="2063"/>
                <a:chExt cx="446" cy="1"/>
              </a:xfrm>
            </p:grpSpPr>
            <p:sp>
              <p:nvSpPr>
                <p:cNvPr id="170"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71"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58" name="Group 40"/>
              <p:cNvGrpSpPr/>
              <p:nvPr/>
            </p:nvGrpSpPr>
            <p:grpSpPr bwMode="auto">
              <a:xfrm flipV="1">
                <a:off x="5067655" y="2564004"/>
                <a:ext cx="827450" cy="245953"/>
                <a:chOff x="991" y="2064"/>
                <a:chExt cx="1198" cy="0"/>
              </a:xfrm>
            </p:grpSpPr>
            <p:sp>
              <p:nvSpPr>
                <p:cNvPr id="168"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69"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grpSp>
            <p:nvGrpSpPr>
              <p:cNvPr id="159" name="Group 40"/>
              <p:cNvGrpSpPr/>
              <p:nvPr/>
            </p:nvGrpSpPr>
            <p:grpSpPr bwMode="auto">
              <a:xfrm rot="1984323" flipV="1">
                <a:off x="5766049" y="3762846"/>
                <a:ext cx="1545043" cy="767"/>
                <a:chOff x="997" y="70723"/>
                <a:chExt cx="379" cy="767"/>
              </a:xfrm>
            </p:grpSpPr>
            <p:sp>
              <p:nvSpPr>
                <p:cNvPr id="166"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67"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160" name="Rectangle 51"/>
              <p:cNvSpPr>
                <a:spLocks noChangeArrowheads="1"/>
              </p:cNvSpPr>
              <p:nvPr/>
            </p:nvSpPr>
            <p:spPr bwMode="auto">
              <a:xfrm>
                <a:off x="2300861" y="81220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cxnSp>
            <p:nvCxnSpPr>
              <p:cNvPr id="161" name="Straight Arrow Connector 160"/>
              <p:cNvCxnSpPr/>
              <p:nvPr/>
            </p:nvCxnSpPr>
            <p:spPr>
              <a:xfrm flipV="1">
                <a:off x="2502238" y="1110381"/>
                <a:ext cx="0" cy="2228084"/>
              </a:xfrm>
              <a:prstGeom prst="straightConnector1">
                <a:avLst/>
              </a:prstGeom>
              <a:noFill/>
              <a:ln w="38100" cap="flat" cmpd="sng" algn="ctr">
                <a:solidFill>
                  <a:srgbClr val="00B050"/>
                </a:solidFill>
                <a:prstDash val="sysDot"/>
                <a:tailEnd type="triangle"/>
              </a:ln>
              <a:effectLst/>
            </p:spPr>
          </p:cxnSp>
          <p:sp>
            <p:nvSpPr>
              <p:cNvPr id="162" name="Rectangle 161"/>
              <p:cNvSpPr>
                <a:spLocks noChangeArrowheads="1"/>
              </p:cNvSpPr>
              <p:nvPr/>
            </p:nvSpPr>
            <p:spPr bwMode="auto">
              <a:xfrm>
                <a:off x="2287951" y="344704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63" name="Line 41"/>
              <p:cNvSpPr>
                <a:spLocks noChangeShapeType="1"/>
              </p:cNvSpPr>
              <p:nvPr/>
            </p:nvSpPr>
            <p:spPr bwMode="auto">
              <a:xfrm rot="1514282">
                <a:off x="2299740" y="1924970"/>
                <a:ext cx="3780493" cy="75684"/>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64" name="Line 41"/>
              <p:cNvSpPr>
                <a:spLocks noChangeShapeType="1"/>
              </p:cNvSpPr>
              <p:nvPr/>
            </p:nvSpPr>
            <p:spPr bwMode="auto">
              <a:xfrm rot="1984323">
                <a:off x="2255211" y="1962969"/>
                <a:ext cx="3087034" cy="5116"/>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65" name="Oval 164"/>
              <p:cNvSpPr/>
              <p:nvPr/>
            </p:nvSpPr>
            <p:spPr>
              <a:xfrm>
                <a:off x="2460741" y="1084828"/>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grpSp>
        <p:grpSp>
          <p:nvGrpSpPr>
            <p:cNvPr id="109" name="Group 108"/>
            <p:cNvGrpSpPr/>
            <p:nvPr/>
          </p:nvGrpSpPr>
          <p:grpSpPr>
            <a:xfrm>
              <a:off x="5923666" y="1135636"/>
              <a:ext cx="2950028" cy="1579128"/>
              <a:chOff x="1834818" y="1099097"/>
              <a:chExt cx="5257358" cy="2814224"/>
            </a:xfrm>
          </p:grpSpPr>
          <p:sp>
            <p:nvSpPr>
              <p:cNvPr id="113" name="Line 41"/>
              <p:cNvSpPr>
                <a:spLocks noChangeShapeType="1"/>
              </p:cNvSpPr>
              <p:nvPr/>
            </p:nvSpPr>
            <p:spPr bwMode="auto">
              <a:xfrm flipV="1">
                <a:off x="2155902" y="2671337"/>
                <a:ext cx="4936274"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14" name="Object 9"/>
              <p:cNvGraphicFramePr>
                <a:graphicFrameLocks noChangeAspect="1"/>
              </p:cNvGraphicFramePr>
              <p:nvPr/>
            </p:nvGraphicFramePr>
            <p:xfrm>
              <a:off x="1834818" y="2787154"/>
              <a:ext cx="550110" cy="348809"/>
            </p:xfrm>
            <a:graphic>
              <a:graphicData uri="http://schemas.openxmlformats.org/presentationml/2006/ole">
                <mc:AlternateContent xmlns:mc="http://schemas.openxmlformats.org/markup-compatibility/2006">
                  <mc:Choice xmlns:v="urn:schemas-microsoft-com:vml" Requires="v">
                    <p:oleObj spid="_x0000_s11" name="Equation" r:id="rId5" imgW="139700" imgH="165100" progId="Equation.DSMT4">
                      <p:embed/>
                    </p:oleObj>
                  </mc:Choice>
                  <mc:Fallback>
                    <p:oleObj name="Equation" r:id="rId5"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818" y="2787154"/>
                            <a:ext cx="550110" cy="348809"/>
                          </a:xfrm>
                          <a:prstGeom prst="rect">
                            <a:avLst/>
                          </a:prstGeom>
                          <a:noFill/>
                          <a:ln>
                            <a:noFill/>
                          </a:ln>
                        </p:spPr>
                      </p:pic>
                    </p:oleObj>
                  </mc:Fallback>
                </mc:AlternateContent>
              </a:graphicData>
            </a:graphic>
          </p:graphicFrame>
          <p:sp>
            <p:nvSpPr>
              <p:cNvPr id="115" name="Rectangle 51"/>
              <p:cNvSpPr>
                <a:spLocks noChangeArrowheads="1"/>
              </p:cNvSpPr>
              <p:nvPr/>
            </p:nvSpPr>
            <p:spPr bwMode="auto">
              <a:xfrm>
                <a:off x="5385426" y="275906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16" name="Oval 115"/>
              <p:cNvSpPr/>
              <p:nvPr/>
            </p:nvSpPr>
            <p:spPr>
              <a:xfrm>
                <a:off x="5703881" y="262819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117" name="Rectangle 51"/>
              <p:cNvSpPr>
                <a:spLocks noChangeArrowheads="1"/>
              </p:cNvSpPr>
              <p:nvPr/>
            </p:nvSpPr>
            <p:spPr bwMode="auto">
              <a:xfrm>
                <a:off x="2370800" y="280397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18" name="Oval 117"/>
              <p:cNvSpPr/>
              <p:nvPr/>
            </p:nvSpPr>
            <p:spPr>
              <a:xfrm>
                <a:off x="2541829" y="2628190"/>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nvGrpSpPr>
              <p:cNvPr id="119" name="Group 4"/>
              <p:cNvGrpSpPr/>
              <p:nvPr/>
            </p:nvGrpSpPr>
            <p:grpSpPr bwMode="auto">
              <a:xfrm>
                <a:off x="5633443" y="1099097"/>
                <a:ext cx="227167" cy="2814224"/>
                <a:chOff x="2592" y="2677"/>
                <a:chExt cx="192" cy="1221"/>
              </a:xfrm>
            </p:grpSpPr>
            <p:sp>
              <p:nvSpPr>
                <p:cNvPr id="140"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endParaRPr>
                </a:p>
              </p:txBody>
            </p:sp>
            <p:grpSp>
              <p:nvGrpSpPr>
                <p:cNvPr id="141" name="Group 9"/>
                <p:cNvGrpSpPr/>
                <p:nvPr/>
              </p:nvGrpSpPr>
              <p:grpSpPr bwMode="auto">
                <a:xfrm flipV="1">
                  <a:off x="2592" y="2677"/>
                  <a:ext cx="192" cy="1221"/>
                  <a:chOff x="2592" y="2516"/>
                  <a:chExt cx="192" cy="1221"/>
                </a:xfrm>
              </p:grpSpPr>
              <p:sp>
                <p:nvSpPr>
                  <p:cNvPr id="142"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endParaRPr>
                  </a:p>
                </p:txBody>
              </p:sp>
              <p:sp>
                <p:nvSpPr>
                  <p:cNvPr id="143"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endParaRPr>
                  </a:p>
                </p:txBody>
              </p:sp>
              <p:sp>
                <p:nvSpPr>
                  <p:cNvPr id="144"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dirty="0">
                      <a:ln>
                        <a:noFill/>
                      </a:ln>
                      <a:solidFill>
                        <a:sysClr val="windowText" lastClr="000000"/>
                      </a:solidFill>
                      <a:effectLst/>
                      <a:uLnTx/>
                      <a:uFillTx/>
                      <a:ea typeface="+mn-ea"/>
                    </a:endParaRPr>
                  </a:p>
                </p:txBody>
              </p:sp>
              <p:sp>
                <p:nvSpPr>
                  <p:cNvPr id="145"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endParaRPr>
                  </a:p>
                </p:txBody>
              </p:sp>
            </p:grpSp>
          </p:grpSp>
          <p:cxnSp>
            <p:nvCxnSpPr>
              <p:cNvPr id="120" name="Straight Arrow Connector 119"/>
              <p:cNvCxnSpPr/>
              <p:nvPr/>
            </p:nvCxnSpPr>
            <p:spPr>
              <a:xfrm flipV="1">
                <a:off x="3480074" y="1505535"/>
                <a:ext cx="0" cy="1165800"/>
              </a:xfrm>
              <a:prstGeom prst="straightConnector1">
                <a:avLst/>
              </a:prstGeom>
              <a:noFill/>
              <a:ln w="28575" cap="flat" cmpd="sng" algn="ctr">
                <a:solidFill>
                  <a:srgbClr val="00B050"/>
                </a:solidFill>
                <a:prstDash val="solid"/>
                <a:tailEnd type="triangle"/>
              </a:ln>
              <a:effectLst/>
            </p:spPr>
          </p:cxnSp>
          <p:sp>
            <p:nvSpPr>
              <p:cNvPr id="121" name="Rectangle 51"/>
              <p:cNvSpPr>
                <a:spLocks noChangeArrowheads="1"/>
              </p:cNvSpPr>
              <p:nvPr/>
            </p:nvSpPr>
            <p:spPr bwMode="auto">
              <a:xfrm>
                <a:off x="3258280" y="124298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22" name="Rectangle 121"/>
              <p:cNvSpPr>
                <a:spLocks noChangeArrowheads="1"/>
              </p:cNvSpPr>
              <p:nvPr/>
            </p:nvSpPr>
            <p:spPr bwMode="auto">
              <a:xfrm>
                <a:off x="3241125" y="275906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grpSp>
            <p:nvGrpSpPr>
              <p:cNvPr id="123" name="Group 40"/>
              <p:cNvGrpSpPr/>
              <p:nvPr/>
            </p:nvGrpSpPr>
            <p:grpSpPr bwMode="auto">
              <a:xfrm rot="1637671" flipV="1">
                <a:off x="3341799" y="2100906"/>
                <a:ext cx="2539740" cy="766"/>
                <a:chOff x="997" y="70725"/>
                <a:chExt cx="623" cy="766"/>
              </a:xfrm>
            </p:grpSpPr>
            <p:sp>
              <p:nvSpPr>
                <p:cNvPr id="138" name="Line 41"/>
                <p:cNvSpPr>
                  <a:spLocks noChangeShapeType="1"/>
                </p:cNvSpPr>
                <p:nvPr/>
              </p:nvSpPr>
              <p:spPr bwMode="auto">
                <a:xfrm flipV="1">
                  <a:off x="1333" y="70725"/>
                  <a:ext cx="28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39"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24" name="Group 40"/>
              <p:cNvGrpSpPr/>
              <p:nvPr/>
            </p:nvGrpSpPr>
            <p:grpSpPr bwMode="auto">
              <a:xfrm rot="20426402" flipV="1">
                <a:off x="5732566" y="1335061"/>
                <a:ext cx="1096611" cy="1"/>
                <a:chOff x="991" y="2063"/>
                <a:chExt cx="269" cy="1"/>
              </a:xfrm>
            </p:grpSpPr>
            <p:sp>
              <p:nvSpPr>
                <p:cNvPr id="136" name="Line 41"/>
                <p:cNvSpPr>
                  <a:spLocks noChangeShapeType="1"/>
                </p:cNvSpPr>
                <p:nvPr/>
              </p:nvSpPr>
              <p:spPr bwMode="auto">
                <a:xfrm flipV="1">
                  <a:off x="1128" y="2063"/>
                  <a:ext cx="13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37" name="Line 42"/>
                <p:cNvSpPr>
                  <a:spLocks noChangeShapeType="1"/>
                </p:cNvSpPr>
                <p:nvPr/>
              </p:nvSpPr>
              <p:spPr bwMode="auto">
                <a:xfrm>
                  <a:off x="991" y="2064"/>
                  <a:ext cx="14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25" name="Group 40"/>
              <p:cNvGrpSpPr/>
              <p:nvPr/>
            </p:nvGrpSpPr>
            <p:grpSpPr bwMode="auto">
              <a:xfrm flipV="1">
                <a:off x="3480395" y="1520928"/>
                <a:ext cx="2269617" cy="0"/>
                <a:chOff x="1841" y="2064"/>
                <a:chExt cx="3286" cy="0"/>
              </a:xfrm>
            </p:grpSpPr>
            <p:sp>
              <p:nvSpPr>
                <p:cNvPr id="134"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35" name="Line 42"/>
                <p:cNvSpPr>
                  <a:spLocks noChangeShapeType="1"/>
                </p:cNvSpPr>
                <p:nvPr/>
              </p:nvSpPr>
              <p:spPr bwMode="auto">
                <a:xfrm>
                  <a:off x="1841" y="2064"/>
                  <a:ext cx="1627"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sp>
            <p:nvSpPr>
              <p:cNvPr id="126" name="Line 41"/>
              <p:cNvSpPr>
                <a:spLocks noChangeShapeType="1"/>
              </p:cNvSpPr>
              <p:nvPr/>
            </p:nvSpPr>
            <p:spPr bwMode="auto">
              <a:xfrm rot="20280000">
                <a:off x="2520032" y="2014318"/>
                <a:ext cx="3329786" cy="138903"/>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27" name="Rectangle 51"/>
              <p:cNvSpPr>
                <a:spLocks noChangeArrowheads="1"/>
              </p:cNvSpPr>
              <p:nvPr/>
            </p:nvSpPr>
            <p:spPr bwMode="auto">
              <a:xfrm>
                <a:off x="4256663" y="1702795"/>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cxnSp>
            <p:nvCxnSpPr>
              <p:cNvPr id="128" name="Straight Arrow Connector 127"/>
              <p:cNvCxnSpPr/>
              <p:nvPr/>
            </p:nvCxnSpPr>
            <p:spPr>
              <a:xfrm flipV="1">
                <a:off x="4428495" y="2025306"/>
                <a:ext cx="0" cy="636789"/>
              </a:xfrm>
              <a:prstGeom prst="straightConnector1">
                <a:avLst/>
              </a:prstGeom>
              <a:noFill/>
              <a:ln w="28575" cap="flat" cmpd="sng" algn="ctr">
                <a:solidFill>
                  <a:srgbClr val="00B050"/>
                </a:solidFill>
                <a:prstDash val="sysDot"/>
                <a:tailEnd type="triangle"/>
              </a:ln>
              <a:effectLst/>
            </p:spPr>
          </p:cxnSp>
          <p:sp>
            <p:nvSpPr>
              <p:cNvPr id="129" name="Rectangle 128"/>
              <p:cNvSpPr>
                <a:spLocks noChangeArrowheads="1"/>
              </p:cNvSpPr>
              <p:nvPr/>
            </p:nvSpPr>
            <p:spPr bwMode="auto">
              <a:xfrm>
                <a:off x="4272784" y="2747829"/>
                <a:ext cx="343225" cy="25952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30" name="Oval 129"/>
              <p:cNvSpPr/>
              <p:nvPr/>
            </p:nvSpPr>
            <p:spPr>
              <a:xfrm>
                <a:off x="4399247" y="196359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nvGrpSpPr>
              <p:cNvPr id="131" name="Group 40"/>
              <p:cNvGrpSpPr/>
              <p:nvPr/>
            </p:nvGrpSpPr>
            <p:grpSpPr bwMode="auto">
              <a:xfrm rot="1637671" flipV="1">
                <a:off x="5637419" y="2940593"/>
                <a:ext cx="1214836" cy="766"/>
                <a:chOff x="997" y="70726"/>
                <a:chExt cx="298" cy="766"/>
              </a:xfrm>
            </p:grpSpPr>
            <p:sp>
              <p:nvSpPr>
                <p:cNvPr id="132" name="Line 41"/>
                <p:cNvSpPr>
                  <a:spLocks noChangeShapeType="1"/>
                </p:cNvSpPr>
                <p:nvPr/>
              </p:nvSpPr>
              <p:spPr bwMode="auto">
                <a:xfrm flipV="1">
                  <a:off x="1163" y="70726"/>
                  <a:ext cx="13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33" name="Line 42"/>
                <p:cNvSpPr>
                  <a:spLocks noChangeShapeType="1"/>
                </p:cNvSpPr>
                <p:nvPr/>
              </p:nvSpPr>
              <p:spPr bwMode="auto">
                <a:xfrm>
                  <a:off x="997" y="71492"/>
                  <a:ext cx="19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sp>
          <p:nvSpPr>
            <p:cNvPr id="110" name="Rectangle 51"/>
            <p:cNvSpPr>
              <a:spLocks noChangeArrowheads="1"/>
            </p:cNvSpPr>
            <p:nvPr/>
          </p:nvSpPr>
          <p:spPr bwMode="auto">
            <a:xfrm>
              <a:off x="1353372" y="2483123"/>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rPr>
                <a:t>(1)</a:t>
              </a:r>
              <a:endPar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endParaRPr>
            </a:p>
          </p:txBody>
        </p:sp>
        <p:sp>
          <p:nvSpPr>
            <p:cNvPr id="111" name="Rectangle 51"/>
            <p:cNvSpPr>
              <a:spLocks noChangeArrowheads="1"/>
            </p:cNvSpPr>
            <p:nvPr/>
          </p:nvSpPr>
          <p:spPr bwMode="auto">
            <a:xfrm>
              <a:off x="4428507" y="2478981"/>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rPr>
                <a:t>(2)</a:t>
              </a:r>
              <a:endPar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endParaRPr>
            </a:p>
          </p:txBody>
        </p:sp>
        <p:sp>
          <p:nvSpPr>
            <p:cNvPr id="112" name="Rectangle 51"/>
            <p:cNvSpPr>
              <a:spLocks noChangeArrowheads="1"/>
            </p:cNvSpPr>
            <p:nvPr/>
          </p:nvSpPr>
          <p:spPr bwMode="auto">
            <a:xfrm>
              <a:off x="7503642" y="2474839"/>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rPr>
                <a:t>(3)</a:t>
              </a:r>
              <a:endPar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endParaRPr>
            </a:p>
          </p:txBody>
        </p:sp>
      </p:grpSp>
      <p:graphicFrame>
        <p:nvGraphicFramePr>
          <p:cNvPr id="201" name="Table 200"/>
          <p:cNvGraphicFramePr>
            <a:graphicFrameLocks noGrp="1"/>
          </p:cNvGraphicFramePr>
          <p:nvPr/>
        </p:nvGraphicFramePr>
        <p:xfrm>
          <a:off x="287662" y="2468982"/>
          <a:ext cx="8359179" cy="2477346"/>
        </p:xfrm>
        <a:graphic>
          <a:graphicData uri="http://schemas.openxmlformats.org/drawingml/2006/table">
            <a:tbl>
              <a:tblPr firstRow="1" bandRow="1"/>
              <a:tblGrid>
                <a:gridCol w="1912845"/>
                <a:gridCol w="1680117"/>
                <a:gridCol w="4766217"/>
              </a:tblGrid>
              <a:tr h="580786">
                <a:tc gridSpan="2">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b="1" dirty="0" err="1">
                          <a:solidFill>
                            <a:schemeClr val="accent4"/>
                          </a:solidFill>
                        </a:rPr>
                        <a:t>Vật</a:t>
                      </a:r>
                      <a:r>
                        <a:rPr lang="en-US" sz="2000" b="1" dirty="0">
                          <a:solidFill>
                            <a:schemeClr val="accent4"/>
                          </a:solidFill>
                        </a:rPr>
                        <a:t> </a:t>
                      </a:r>
                      <a:r>
                        <a:rPr lang="en-US" sz="2000" b="1" dirty="0" err="1">
                          <a:solidFill>
                            <a:schemeClr val="accent4"/>
                          </a:solidFill>
                        </a:rPr>
                        <a:t>nhỏ</a:t>
                      </a:r>
                      <a:r>
                        <a:rPr lang="en-US" sz="2000" b="1" dirty="0">
                          <a:solidFill>
                            <a:schemeClr val="accent4"/>
                          </a:solidFill>
                        </a:rPr>
                        <a:t> </a:t>
                      </a:r>
                      <a:r>
                        <a:rPr lang="en-US" sz="2000" b="1" dirty="0" err="1">
                          <a:solidFill>
                            <a:schemeClr val="accent4"/>
                          </a:solidFill>
                        </a:rPr>
                        <a:t>đặt</a:t>
                      </a:r>
                      <a:r>
                        <a:rPr lang="en-US" sz="2000" b="1" dirty="0">
                          <a:solidFill>
                            <a:schemeClr val="accent4"/>
                          </a:solidFill>
                        </a:rPr>
                        <a:t> </a:t>
                      </a:r>
                      <a:r>
                        <a:rPr lang="en-US" sz="2000" b="1" dirty="0" err="1">
                          <a:solidFill>
                            <a:schemeClr val="accent4"/>
                          </a:solidFill>
                        </a:rPr>
                        <a:t>trước</a:t>
                      </a:r>
                      <a:r>
                        <a:rPr lang="en-US" sz="2000" b="1" dirty="0">
                          <a:solidFill>
                            <a:schemeClr val="accent4"/>
                          </a:solidFill>
                        </a:rPr>
                        <a:t> </a:t>
                      </a:r>
                      <a:r>
                        <a:rPr lang="en-US" sz="2000" b="1" dirty="0" err="1">
                          <a:solidFill>
                            <a:schemeClr val="accent4"/>
                          </a:solidFill>
                        </a:rPr>
                        <a:t>thấu</a:t>
                      </a:r>
                      <a:r>
                        <a:rPr lang="en-US" sz="2000" b="1" dirty="0">
                          <a:solidFill>
                            <a:schemeClr val="accent4"/>
                          </a:solidFill>
                        </a:rPr>
                        <a:t> </a:t>
                      </a:r>
                      <a:r>
                        <a:rPr lang="en-US" sz="2000" b="1" dirty="0" err="1">
                          <a:solidFill>
                            <a:schemeClr val="accent4"/>
                          </a:solidFill>
                        </a:rPr>
                        <a:t>kính</a:t>
                      </a:r>
                      <a:endParaRPr lang="en-US" sz="2000" b="1" dirty="0">
                        <a:solidFill>
                          <a:schemeClr val="accent4"/>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hMerge="1">
                  <a:tcPr marL="125388" marR="125388" marT="62694" marB="62694"/>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b="1" dirty="0" err="1">
                          <a:solidFill>
                            <a:schemeClr val="accent4"/>
                          </a:solidFill>
                        </a:rPr>
                        <a:t>Tính</a:t>
                      </a:r>
                      <a:r>
                        <a:rPr lang="en-US" sz="2000" b="1" dirty="0">
                          <a:solidFill>
                            <a:schemeClr val="accent4"/>
                          </a:solidFill>
                        </a:rPr>
                        <a:t> </a:t>
                      </a:r>
                      <a:r>
                        <a:rPr lang="en-US" sz="2000" b="1" dirty="0" err="1">
                          <a:solidFill>
                            <a:schemeClr val="accent4"/>
                          </a:solidFill>
                        </a:rPr>
                        <a:t>chất</a:t>
                      </a:r>
                      <a:r>
                        <a:rPr lang="en-US" sz="2000" b="1" dirty="0">
                          <a:solidFill>
                            <a:schemeClr val="accent4"/>
                          </a:solidFill>
                        </a:rPr>
                        <a:t> </a:t>
                      </a:r>
                      <a:r>
                        <a:rPr lang="en-US" sz="2000" b="1" dirty="0" err="1">
                          <a:solidFill>
                            <a:schemeClr val="accent4"/>
                          </a:solidFill>
                        </a:rPr>
                        <a:t>ảnh</a:t>
                      </a:r>
                      <a:endParaRPr lang="en-US" sz="2000" b="1" dirty="0">
                        <a:solidFill>
                          <a:schemeClr val="accent4"/>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r>
              <a:tr h="580786">
                <a:tc rowSpan="2">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b="1" dirty="0" err="1">
                          <a:solidFill>
                            <a:schemeClr val="bg1"/>
                          </a:solidFill>
                        </a:rPr>
                        <a:t>Thấu</a:t>
                      </a:r>
                      <a:r>
                        <a:rPr lang="en-US" sz="2000" b="1" dirty="0">
                          <a:solidFill>
                            <a:schemeClr val="bg1"/>
                          </a:solidFill>
                        </a:rPr>
                        <a:t> </a:t>
                      </a:r>
                      <a:r>
                        <a:rPr lang="en-US" sz="2000" b="1" dirty="0" err="1">
                          <a:solidFill>
                            <a:schemeClr val="bg1"/>
                          </a:solidFill>
                        </a:rPr>
                        <a:t>kính</a:t>
                      </a:r>
                      <a:r>
                        <a:rPr lang="en-US" sz="2000" b="1" dirty="0">
                          <a:solidFill>
                            <a:schemeClr val="bg1"/>
                          </a:solidFill>
                        </a:rPr>
                        <a:t> </a:t>
                      </a:r>
                      <a:endParaRPr lang="en-US" sz="2000" b="1" dirty="0">
                        <a:solidFill>
                          <a:schemeClr val="bg1"/>
                        </a:solidFill>
                      </a:endParaRPr>
                    </a:p>
                    <a:p>
                      <a:pPr algn="ctr"/>
                      <a:r>
                        <a:rPr lang="en-US" sz="2000" b="1" dirty="0" err="1">
                          <a:solidFill>
                            <a:schemeClr val="bg1"/>
                          </a:solidFill>
                        </a:rPr>
                        <a:t>hội</a:t>
                      </a:r>
                      <a:r>
                        <a:rPr lang="en-US" sz="2000" b="1" dirty="0">
                          <a:solidFill>
                            <a:schemeClr val="bg1"/>
                          </a:solidFill>
                        </a:rPr>
                        <a:t> </a:t>
                      </a:r>
                      <a:r>
                        <a:rPr lang="en-US" sz="2000" b="1" dirty="0" err="1">
                          <a:solidFill>
                            <a:schemeClr val="bg1"/>
                          </a:solidFill>
                        </a:rPr>
                        <a:t>tụ</a:t>
                      </a:r>
                      <a:endParaRPr lang="en-US" sz="2000" b="1" dirty="0">
                        <a:solidFill>
                          <a:schemeClr val="bg1"/>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dirty="0">
                          <a:solidFill>
                            <a:srgbClr val="000000"/>
                          </a:solidFill>
                        </a:rPr>
                        <a:t>d &gt; f</a:t>
                      </a:r>
                      <a:endParaRPr lang="en-US" sz="2000" dirty="0">
                        <a:solidFill>
                          <a:srgbClr val="000000"/>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dirty="0" err="1">
                          <a:solidFill>
                            <a:srgbClr val="000000"/>
                          </a:solidFill>
                        </a:rPr>
                        <a:t>Ảnh</a:t>
                      </a:r>
                      <a:r>
                        <a:rPr lang="en-US" sz="2000" dirty="0">
                          <a:solidFill>
                            <a:srgbClr val="000000"/>
                          </a:solidFill>
                        </a:rPr>
                        <a:t> </a:t>
                      </a:r>
                      <a:r>
                        <a:rPr lang="en-US" sz="2000" dirty="0" err="1">
                          <a:solidFill>
                            <a:srgbClr val="000000"/>
                          </a:solidFill>
                        </a:rPr>
                        <a:t>thật</a:t>
                      </a:r>
                      <a:r>
                        <a:rPr lang="en-US" sz="2000" dirty="0">
                          <a:solidFill>
                            <a:srgbClr val="000000"/>
                          </a:solidFill>
                        </a:rPr>
                        <a:t>, </a:t>
                      </a:r>
                      <a:r>
                        <a:rPr lang="en-US" sz="2000" dirty="0" err="1">
                          <a:solidFill>
                            <a:srgbClr val="000000"/>
                          </a:solidFill>
                        </a:rPr>
                        <a:t>ngược</a:t>
                      </a:r>
                      <a:r>
                        <a:rPr lang="en-US" sz="2000" dirty="0">
                          <a:solidFill>
                            <a:srgbClr val="000000"/>
                          </a:solidFill>
                        </a:rPr>
                        <a:t> </a:t>
                      </a:r>
                      <a:r>
                        <a:rPr lang="en-US" sz="2000" dirty="0" err="1">
                          <a:solidFill>
                            <a:srgbClr val="000000"/>
                          </a:solidFill>
                        </a:rPr>
                        <a:t>chiều</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vật</a:t>
                      </a:r>
                      <a:r>
                        <a:rPr lang="en-US" sz="2000" dirty="0">
                          <a:solidFill>
                            <a:srgbClr val="000000"/>
                          </a:solidFill>
                        </a:rPr>
                        <a:t> (1)</a:t>
                      </a:r>
                      <a:endParaRPr lang="en-US" sz="2000" dirty="0">
                        <a:solidFill>
                          <a:srgbClr val="000000"/>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580786">
                <a:tc vMerge="1">
                  <a:tcPr marL="125388" marR="125388" marT="62694" marB="62694" anchor="ct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dirty="0">
                          <a:solidFill>
                            <a:srgbClr val="000000"/>
                          </a:solidFill>
                        </a:rPr>
                        <a:t>d &lt; f</a:t>
                      </a:r>
                      <a:endParaRPr lang="en-US" sz="2000" dirty="0">
                        <a:solidFill>
                          <a:srgbClr val="000000"/>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dirty="0" err="1">
                          <a:solidFill>
                            <a:srgbClr val="000000"/>
                          </a:solidFill>
                        </a:rPr>
                        <a:t>Ảnh</a:t>
                      </a:r>
                      <a:r>
                        <a:rPr lang="en-US" sz="2000" dirty="0">
                          <a:solidFill>
                            <a:srgbClr val="000000"/>
                          </a:solidFill>
                        </a:rPr>
                        <a:t> </a:t>
                      </a:r>
                      <a:r>
                        <a:rPr lang="en-US" sz="2000" dirty="0" err="1">
                          <a:solidFill>
                            <a:srgbClr val="000000"/>
                          </a:solidFill>
                        </a:rPr>
                        <a:t>ảo</a:t>
                      </a:r>
                      <a:r>
                        <a:rPr lang="en-US" sz="2000" dirty="0">
                          <a:solidFill>
                            <a:srgbClr val="000000"/>
                          </a:solidFill>
                        </a:rPr>
                        <a:t>, </a:t>
                      </a:r>
                      <a:r>
                        <a:rPr lang="en-US" sz="2000" dirty="0" err="1">
                          <a:solidFill>
                            <a:srgbClr val="000000"/>
                          </a:solidFill>
                        </a:rPr>
                        <a:t>cùng</a:t>
                      </a:r>
                      <a:r>
                        <a:rPr lang="en-US" sz="2000" dirty="0">
                          <a:solidFill>
                            <a:srgbClr val="000000"/>
                          </a:solidFill>
                        </a:rPr>
                        <a:t> </a:t>
                      </a:r>
                      <a:r>
                        <a:rPr lang="en-US" sz="2000" dirty="0" err="1">
                          <a:solidFill>
                            <a:srgbClr val="000000"/>
                          </a:solidFill>
                        </a:rPr>
                        <a:t>chiều</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vật</a:t>
                      </a:r>
                      <a:r>
                        <a:rPr lang="en-US" sz="2000" dirty="0">
                          <a:solidFill>
                            <a:srgbClr val="000000"/>
                          </a:solidFill>
                        </a:rPr>
                        <a:t>. h’ &gt; h </a:t>
                      </a:r>
                      <a:endParaRPr lang="en-US" sz="2000" dirty="0">
                        <a:solidFill>
                          <a:srgbClr val="000000"/>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580786">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b="1" dirty="0" err="1">
                          <a:solidFill>
                            <a:schemeClr val="bg1"/>
                          </a:solidFill>
                        </a:rPr>
                        <a:t>Thấu</a:t>
                      </a:r>
                      <a:r>
                        <a:rPr lang="en-US" sz="2000" b="1" dirty="0">
                          <a:solidFill>
                            <a:schemeClr val="bg1"/>
                          </a:solidFill>
                        </a:rPr>
                        <a:t> </a:t>
                      </a:r>
                      <a:r>
                        <a:rPr lang="en-US" sz="2000" b="1" dirty="0" err="1">
                          <a:solidFill>
                            <a:schemeClr val="bg1"/>
                          </a:solidFill>
                        </a:rPr>
                        <a:t>kính</a:t>
                      </a:r>
                      <a:r>
                        <a:rPr lang="en-US" sz="2000" b="1" dirty="0">
                          <a:solidFill>
                            <a:schemeClr val="bg1"/>
                          </a:solidFill>
                        </a:rPr>
                        <a:t> </a:t>
                      </a:r>
                      <a:r>
                        <a:rPr lang="en-US" sz="2000" b="1" dirty="0" err="1">
                          <a:solidFill>
                            <a:schemeClr val="bg1"/>
                          </a:solidFill>
                        </a:rPr>
                        <a:t>phân</a:t>
                      </a:r>
                      <a:r>
                        <a:rPr lang="en-US" sz="2000" b="1" dirty="0">
                          <a:solidFill>
                            <a:schemeClr val="bg1"/>
                          </a:solidFill>
                        </a:rPr>
                        <a:t> </a:t>
                      </a:r>
                      <a:r>
                        <a:rPr lang="en-US" sz="2000" b="1" dirty="0" err="1">
                          <a:solidFill>
                            <a:schemeClr val="bg1"/>
                          </a:solidFill>
                        </a:rPr>
                        <a:t>kì</a:t>
                      </a:r>
                      <a:endParaRPr lang="en-US" sz="2000" b="1" dirty="0">
                        <a:solidFill>
                          <a:schemeClr val="bg1"/>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dirty="0" err="1">
                          <a:solidFill>
                            <a:srgbClr val="000000"/>
                          </a:solidFill>
                        </a:rPr>
                        <a:t>Mọi</a:t>
                      </a:r>
                      <a:r>
                        <a:rPr lang="en-US" sz="2000" dirty="0">
                          <a:solidFill>
                            <a:srgbClr val="000000"/>
                          </a:solidFill>
                        </a:rPr>
                        <a:t> </a:t>
                      </a:r>
                      <a:r>
                        <a:rPr lang="en-US" sz="2000" dirty="0" err="1">
                          <a:solidFill>
                            <a:srgbClr val="000000"/>
                          </a:solidFill>
                        </a:rPr>
                        <a:t>vị</a:t>
                      </a:r>
                      <a:r>
                        <a:rPr lang="en-US" sz="2000" dirty="0">
                          <a:solidFill>
                            <a:srgbClr val="000000"/>
                          </a:solidFill>
                        </a:rPr>
                        <a:t> </a:t>
                      </a:r>
                      <a:r>
                        <a:rPr lang="en-US" sz="2000" dirty="0" err="1">
                          <a:solidFill>
                            <a:srgbClr val="000000"/>
                          </a:solidFill>
                        </a:rPr>
                        <a:t>trí</a:t>
                      </a:r>
                      <a:endParaRPr lang="en-US" sz="2000" dirty="0">
                        <a:solidFill>
                          <a:srgbClr val="000000"/>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000" dirty="0" err="1">
                          <a:solidFill>
                            <a:srgbClr val="000000"/>
                          </a:solidFill>
                        </a:rPr>
                        <a:t>Ảnh</a:t>
                      </a:r>
                      <a:r>
                        <a:rPr lang="en-US" sz="2000" dirty="0">
                          <a:solidFill>
                            <a:srgbClr val="000000"/>
                          </a:solidFill>
                        </a:rPr>
                        <a:t> </a:t>
                      </a:r>
                      <a:r>
                        <a:rPr lang="en-US" sz="2000" dirty="0" err="1">
                          <a:solidFill>
                            <a:srgbClr val="000000"/>
                          </a:solidFill>
                        </a:rPr>
                        <a:t>ảo</a:t>
                      </a:r>
                      <a:r>
                        <a:rPr lang="en-US" sz="2000" dirty="0">
                          <a:solidFill>
                            <a:srgbClr val="000000"/>
                          </a:solidFill>
                        </a:rPr>
                        <a:t>, </a:t>
                      </a:r>
                      <a:r>
                        <a:rPr lang="en-US" sz="2000" dirty="0" err="1">
                          <a:solidFill>
                            <a:srgbClr val="000000"/>
                          </a:solidFill>
                        </a:rPr>
                        <a:t>cùng</a:t>
                      </a:r>
                      <a:r>
                        <a:rPr lang="en-US" sz="2000" dirty="0">
                          <a:solidFill>
                            <a:srgbClr val="000000"/>
                          </a:solidFill>
                        </a:rPr>
                        <a:t> </a:t>
                      </a:r>
                      <a:r>
                        <a:rPr lang="en-US" sz="2000" dirty="0" err="1">
                          <a:solidFill>
                            <a:srgbClr val="000000"/>
                          </a:solidFill>
                        </a:rPr>
                        <a:t>chiều</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vật</a:t>
                      </a:r>
                      <a:r>
                        <a:rPr lang="en-US" sz="2000" dirty="0">
                          <a:solidFill>
                            <a:srgbClr val="000000"/>
                          </a:solidFill>
                        </a:rPr>
                        <a:t>. h’ &lt; h </a:t>
                      </a:r>
                      <a:endParaRPr lang="en-US" sz="2000" dirty="0">
                        <a:solidFill>
                          <a:srgbClr val="000000"/>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1"/>
          <a:stretch>
            <a:fillRect/>
          </a:stretch>
        </p:blipFill>
        <p:spPr>
          <a:xfrm>
            <a:off x="269802" y="1358922"/>
            <a:ext cx="5421531" cy="3242625"/>
          </a:xfrm>
          <a:prstGeom prst="rect">
            <a:avLst/>
          </a:prstGeom>
        </p:spPr>
      </p:pic>
      <p:cxnSp>
        <p:nvCxnSpPr>
          <p:cNvPr id="3" name="Straight Connector 2"/>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5" name="Group 4"/>
          <p:cNvGrpSpPr/>
          <p:nvPr/>
        </p:nvGrpSpPr>
        <p:grpSpPr>
          <a:xfrm>
            <a:off x="85528" y="31912"/>
            <a:ext cx="368551" cy="359337"/>
            <a:chOff x="7453548" y="316155"/>
            <a:chExt cx="1108364" cy="1080655"/>
          </a:xfrm>
        </p:grpSpPr>
        <p:sp>
          <p:nvSpPr>
            <p:cNvPr id="6" name="Rectangle: Rounded Corners 5"/>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7" name="Picture 6"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269802" y="472086"/>
            <a:ext cx="5421531" cy="386885"/>
            <a:chOff x="2863742" y="1097155"/>
            <a:chExt cx="3467785" cy="484015"/>
          </a:xfrm>
          <a:solidFill>
            <a:srgbClr val="FFFFFF"/>
          </a:solidFill>
        </p:grpSpPr>
        <p:sp>
          <p:nvSpPr>
            <p:cNvPr id="11" name="Rectangle: Rounded Corners 10"/>
            <p:cNvSpPr/>
            <p:nvPr/>
          </p:nvSpPr>
          <p:spPr>
            <a:xfrm>
              <a:off x="2863742" y="1184563"/>
              <a:ext cx="3467785" cy="396607"/>
            </a:xfrm>
            <a:prstGeom prst="roundRect">
              <a:avLst/>
            </a:prstGeom>
            <a:solidFill>
              <a:srgbClr val="FFFFFF"/>
            </a:solidFill>
            <a:ln w="25400" cap="flat" cmpd="sng" algn="ctr">
              <a:solidFill>
                <a:srgbClr val="E36414"/>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12"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3.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Thí</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nghiệm</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kiểm</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tra</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đặc</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điểm</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ảnh</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của</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vật</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qua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thấu</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kính</a:t>
              </a:r>
              <a:endPar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endParaRPr>
            </a:p>
          </p:txBody>
        </p:sp>
      </p:grpSp>
      <p:pic>
        <p:nvPicPr>
          <p:cNvPr id="15"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56" y="1627093"/>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434917" y="1560207"/>
            <a:ext cx="1327897"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dirty="0" err="1"/>
              <a:t>Vật</a:t>
            </a:r>
            <a:endParaRPr lang="en-US" dirty="0"/>
          </a:p>
        </p:txBody>
      </p:sp>
      <p:pic>
        <p:nvPicPr>
          <p:cNvPr id="17"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56" y="2104464"/>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434917" y="2037578"/>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dirty="0" err="1"/>
              <a:t>Nguồn</a:t>
            </a:r>
            <a:r>
              <a:rPr lang="en-US" dirty="0"/>
              <a:t> </a:t>
            </a:r>
            <a:r>
              <a:rPr lang="en-US" dirty="0" err="1"/>
              <a:t>điện</a:t>
            </a:r>
            <a:endParaRPr lang="en-US" dirty="0"/>
          </a:p>
        </p:txBody>
      </p:sp>
      <p:pic>
        <p:nvPicPr>
          <p:cNvPr id="19"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56" y="2581835"/>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434917" y="2514949"/>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dirty="0" err="1"/>
              <a:t>Nguồn</a:t>
            </a:r>
            <a:r>
              <a:rPr lang="en-US" dirty="0"/>
              <a:t> </a:t>
            </a:r>
            <a:r>
              <a:rPr lang="en-US" dirty="0" err="1"/>
              <a:t>sáng</a:t>
            </a:r>
            <a:endParaRPr lang="en-US" dirty="0"/>
          </a:p>
        </p:txBody>
      </p:sp>
      <p:pic>
        <p:nvPicPr>
          <p:cNvPr id="21"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56" y="3059206"/>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434917" y="2992320"/>
            <a:ext cx="2370668"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dirty="0"/>
              <a:t>TK </a:t>
            </a:r>
            <a:r>
              <a:rPr lang="en-US" dirty="0" err="1"/>
              <a:t>hội</a:t>
            </a:r>
            <a:r>
              <a:rPr lang="en-US" dirty="0"/>
              <a:t> </a:t>
            </a:r>
            <a:r>
              <a:rPr lang="en-US" dirty="0" err="1"/>
              <a:t>tụ</a:t>
            </a:r>
            <a:endParaRPr lang="en-US" dirty="0"/>
          </a:p>
        </p:txBody>
      </p:sp>
      <p:pic>
        <p:nvPicPr>
          <p:cNvPr id="23"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56" y="3536577"/>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434917" y="3469691"/>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dirty="0" err="1"/>
              <a:t>Giá</a:t>
            </a:r>
            <a:r>
              <a:rPr lang="en-US" dirty="0"/>
              <a:t> </a:t>
            </a:r>
            <a:r>
              <a:rPr lang="en-US" dirty="0" err="1"/>
              <a:t>quang</a:t>
            </a:r>
            <a:r>
              <a:rPr lang="en-US" dirty="0"/>
              <a:t> </a:t>
            </a:r>
            <a:r>
              <a:rPr lang="en-US" dirty="0" err="1"/>
              <a:t>học</a:t>
            </a:r>
            <a:endParaRPr lang="en-US" dirty="0"/>
          </a:p>
        </p:txBody>
      </p:sp>
      <p:pic>
        <p:nvPicPr>
          <p:cNvPr id="25"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56" y="4021441"/>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434917" y="3954555"/>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dirty="0" err="1"/>
              <a:t>Màn</a:t>
            </a:r>
            <a:r>
              <a:rPr lang="en-US" dirty="0"/>
              <a:t> </a:t>
            </a:r>
            <a:r>
              <a:rPr lang="en-US" dirty="0" err="1"/>
              <a:t>chắn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randombar(horizont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randombar(horizontal)">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P spid="24" grpId="0"/>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161557" y="1351834"/>
            <a:ext cx="4234963" cy="2532937"/>
          </a:xfrm>
          <a:prstGeom prst="rect">
            <a:avLst/>
          </a:prstGeom>
        </p:spPr>
      </p:pic>
      <p:cxnSp>
        <p:nvCxnSpPr>
          <p:cNvPr id="4" name="Straight Connector 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p:cNvGrpSpPr/>
          <p:nvPr/>
        </p:nvGrpSpPr>
        <p:grpSpPr>
          <a:xfrm>
            <a:off x="85528" y="314827"/>
            <a:ext cx="368551" cy="359337"/>
            <a:chOff x="7453548" y="316155"/>
            <a:chExt cx="1108364" cy="1080655"/>
          </a:xfrm>
        </p:grpSpPr>
        <p:sp>
          <p:nvSpPr>
            <p:cNvPr id="7" name="Rectangle: Rounded Corners 6"/>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54078" y="759898"/>
            <a:ext cx="4880165" cy="386885"/>
            <a:chOff x="2863742" y="1097155"/>
            <a:chExt cx="3467785" cy="484015"/>
          </a:xfrm>
          <a:solidFill>
            <a:schemeClr val="accent2"/>
          </a:solidFill>
        </p:grpSpPr>
        <p:sp>
          <p:nvSpPr>
            <p:cNvPr id="10" name="Rectangle: Rounded Corners 9"/>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4" name="TextBox 13"/>
          <p:cNvSpPr txBox="1"/>
          <p:nvPr/>
        </p:nvSpPr>
        <p:spPr>
          <a:xfrm>
            <a:off x="4263834" y="1380307"/>
            <a:ext cx="4880166" cy="4808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b="1" dirty="0" err="1"/>
              <a:t>Bước</a:t>
            </a:r>
            <a:r>
              <a:rPr lang="en-US" b="1" dirty="0"/>
              <a:t> 1: </a:t>
            </a:r>
            <a:r>
              <a:rPr lang="en-US" dirty="0" err="1"/>
              <a:t>Bố</a:t>
            </a:r>
            <a:r>
              <a:rPr lang="en-US" dirty="0"/>
              <a:t> </a:t>
            </a:r>
            <a:r>
              <a:rPr lang="en-US" dirty="0" err="1"/>
              <a:t>trí</a:t>
            </a:r>
            <a:r>
              <a:rPr lang="en-US" dirty="0"/>
              <a:t> </a:t>
            </a:r>
            <a:r>
              <a:rPr lang="en-US" dirty="0" err="1"/>
              <a:t>thí</a:t>
            </a:r>
            <a:r>
              <a:rPr lang="en-US" dirty="0"/>
              <a:t> </a:t>
            </a:r>
            <a:r>
              <a:rPr lang="en-US" dirty="0" err="1"/>
              <a:t>nghiệm</a:t>
            </a:r>
            <a:r>
              <a:rPr lang="en-US" dirty="0"/>
              <a:t> </a:t>
            </a:r>
            <a:r>
              <a:rPr lang="en-US" dirty="0" err="1"/>
              <a:t>như</a:t>
            </a:r>
            <a:r>
              <a:rPr lang="en-US" dirty="0"/>
              <a:t> </a:t>
            </a:r>
            <a:r>
              <a:rPr lang="en-US" dirty="0" err="1"/>
              <a:t>hình</a:t>
            </a:r>
            <a:endParaRPr lang="en-US" dirty="0"/>
          </a:p>
        </p:txBody>
      </p:sp>
      <p:sp>
        <p:nvSpPr>
          <p:cNvPr id="2" name="TextBox 1"/>
          <p:cNvSpPr txBox="1"/>
          <p:nvPr/>
        </p:nvSpPr>
        <p:spPr>
          <a:xfrm>
            <a:off x="4263834" y="1861166"/>
            <a:ext cx="4880166" cy="549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b="1" dirty="0" err="1"/>
              <a:t>Bước</a:t>
            </a:r>
            <a:r>
              <a:rPr lang="en-US" b="1" dirty="0"/>
              <a:t> 2: </a:t>
            </a:r>
            <a:r>
              <a:rPr lang="en-US" dirty="0" err="1"/>
              <a:t>Đặt</a:t>
            </a:r>
            <a:r>
              <a:rPr lang="en-US" dirty="0"/>
              <a:t> </a:t>
            </a:r>
            <a:r>
              <a:rPr lang="en-US" dirty="0" err="1"/>
              <a:t>vật</a:t>
            </a:r>
            <a:r>
              <a:rPr lang="en-US" dirty="0"/>
              <a:t> ở </a:t>
            </a:r>
            <a:r>
              <a:rPr lang="en-US" dirty="0" err="1"/>
              <a:t>vị</a:t>
            </a:r>
            <a:r>
              <a:rPr lang="en-US" dirty="0"/>
              <a:t> </a:t>
            </a:r>
            <a:r>
              <a:rPr lang="en-US" dirty="0" err="1"/>
              <a:t>trí</a:t>
            </a:r>
            <a:r>
              <a:rPr lang="en-US" dirty="0"/>
              <a:t> d&gt;f</a:t>
            </a:r>
            <a:endParaRPr lang="en-US" dirty="0"/>
          </a:p>
        </p:txBody>
      </p:sp>
      <p:sp>
        <p:nvSpPr>
          <p:cNvPr id="3" name="TextBox 2"/>
          <p:cNvSpPr txBox="1"/>
          <p:nvPr/>
        </p:nvSpPr>
        <p:spPr>
          <a:xfrm>
            <a:off x="4263834" y="2331497"/>
            <a:ext cx="4880166" cy="811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b="1" dirty="0" err="1"/>
              <a:t>Bước</a:t>
            </a:r>
            <a:r>
              <a:rPr lang="en-US" b="1" dirty="0"/>
              <a:t> 3: </a:t>
            </a:r>
            <a:r>
              <a:rPr lang="en-US" dirty="0" err="1"/>
              <a:t>Dịch</a:t>
            </a:r>
            <a:r>
              <a:rPr lang="en-US" dirty="0"/>
              <a:t> </a:t>
            </a:r>
            <a:r>
              <a:rPr lang="vi-VN" dirty="0"/>
              <a:t>chuyển màn chắn cho đến khi thu được ảnh của vật rõ nét trên màn chắn.</a:t>
            </a:r>
            <a:r>
              <a:rPr lang="en-US" dirty="0"/>
              <a:t> </a:t>
            </a:r>
            <a:endParaRPr lang="en-US" dirty="0"/>
          </a:p>
        </p:txBody>
      </p:sp>
      <p:sp>
        <p:nvSpPr>
          <p:cNvPr id="13" name="Rectangle: Rounded Corners 12"/>
          <p:cNvSpPr/>
          <p:nvPr/>
        </p:nvSpPr>
        <p:spPr>
          <a:xfrm>
            <a:off x="916161" y="4172314"/>
            <a:ext cx="7835953"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363;p48"/>
          <p:cNvSpPr txBox="1"/>
          <p:nvPr/>
        </p:nvSpPr>
        <p:spPr>
          <a:xfrm>
            <a:off x="1667921" y="4106666"/>
            <a:ext cx="671293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lang="en-US" sz="2000" b="1" noProof="0" dirty="0" err="1">
                <a:solidFill>
                  <a:schemeClr val="tx1"/>
                </a:solidFill>
              </a:rPr>
              <a:t>Nêu</a:t>
            </a:r>
            <a:r>
              <a:rPr lang="en-US" sz="2000" b="1" noProof="0" dirty="0">
                <a:solidFill>
                  <a:schemeClr val="tx1"/>
                </a:solidFill>
              </a:rPr>
              <a:t> </a:t>
            </a:r>
            <a:r>
              <a:rPr lang="en-US" sz="2000" b="1" noProof="0" dirty="0" err="1">
                <a:solidFill>
                  <a:schemeClr val="tx1"/>
                </a:solidFill>
              </a:rPr>
              <a:t>nhận</a:t>
            </a:r>
            <a:r>
              <a:rPr lang="en-US" sz="2000" b="1" noProof="0" dirty="0">
                <a:solidFill>
                  <a:schemeClr val="tx1"/>
                </a:solidFill>
              </a:rPr>
              <a:t> </a:t>
            </a:r>
            <a:r>
              <a:rPr lang="en-US" sz="2000" b="1" noProof="0" dirty="0" err="1">
                <a:solidFill>
                  <a:schemeClr val="tx1"/>
                </a:solidFill>
              </a:rPr>
              <a:t>xét</a:t>
            </a:r>
            <a:r>
              <a:rPr lang="en-US" sz="2000" b="1" noProof="0" dirty="0">
                <a:solidFill>
                  <a:schemeClr val="tx1"/>
                </a:solidFill>
              </a:rPr>
              <a:t> </a:t>
            </a:r>
            <a:r>
              <a:rPr lang="en-US" sz="2000" b="1" noProof="0" dirty="0" err="1">
                <a:solidFill>
                  <a:schemeClr val="tx1"/>
                </a:solidFill>
              </a:rPr>
              <a:t>về</a:t>
            </a:r>
            <a:r>
              <a:rPr lang="en-US" sz="2000" b="1" noProof="0" dirty="0">
                <a:solidFill>
                  <a:schemeClr val="tx1"/>
                </a:solidFill>
              </a:rPr>
              <a:t> </a:t>
            </a:r>
            <a:r>
              <a:rPr lang="en-US" sz="2000" b="1" noProof="0" dirty="0" err="1">
                <a:solidFill>
                  <a:schemeClr val="tx1"/>
                </a:solidFill>
              </a:rPr>
              <a:t>ảnh</a:t>
            </a:r>
            <a:r>
              <a:rPr lang="en-US" sz="2000" b="1" noProof="0" dirty="0">
                <a:solidFill>
                  <a:schemeClr val="tx1"/>
                </a:solidFill>
              </a:rPr>
              <a:t> </a:t>
            </a:r>
            <a:r>
              <a:rPr lang="en-US" sz="2000" b="1" noProof="0" dirty="0" err="1">
                <a:solidFill>
                  <a:schemeClr val="tx1"/>
                </a:solidFill>
              </a:rPr>
              <a:t>quan</a:t>
            </a:r>
            <a:r>
              <a:rPr lang="en-US" sz="2000" b="1" noProof="0" dirty="0">
                <a:solidFill>
                  <a:schemeClr val="tx1"/>
                </a:solidFill>
              </a:rPr>
              <a:t> </a:t>
            </a:r>
            <a:r>
              <a:rPr lang="en-US" sz="2000" b="1" noProof="0" dirty="0" err="1">
                <a:solidFill>
                  <a:schemeClr val="tx1"/>
                </a:solidFill>
              </a:rPr>
              <a:t>sát</a:t>
            </a:r>
            <a:r>
              <a:rPr lang="en-US" sz="2000" b="1" noProof="0" dirty="0">
                <a:solidFill>
                  <a:schemeClr val="tx1"/>
                </a:solidFill>
              </a:rPr>
              <a:t> </a:t>
            </a:r>
            <a:r>
              <a:rPr lang="en-US" sz="2000" b="1" noProof="0" dirty="0" err="1">
                <a:solidFill>
                  <a:schemeClr val="tx1"/>
                </a:solidFill>
              </a:rPr>
              <a:t>được</a:t>
            </a:r>
            <a:r>
              <a:rPr lang="en-US" sz="2000" b="1" noProof="0" dirty="0">
                <a:solidFill>
                  <a:schemeClr val="tx1"/>
                </a:solidFill>
              </a:rPr>
              <a:t> ở </a:t>
            </a:r>
            <a:r>
              <a:rPr lang="en-US" sz="2000" b="1" noProof="0" dirty="0" err="1">
                <a:solidFill>
                  <a:schemeClr val="tx1"/>
                </a:solidFill>
              </a:rPr>
              <a:t>bước</a:t>
            </a:r>
            <a:r>
              <a:rPr lang="en-US" sz="2000" b="1" noProof="0" dirty="0">
                <a:solidFill>
                  <a:schemeClr val="tx1"/>
                </a:solidFill>
              </a:rPr>
              <a:t> 2 </a:t>
            </a:r>
            <a:r>
              <a:rPr lang="en-US" sz="2000" b="1" noProof="0" dirty="0" err="1">
                <a:solidFill>
                  <a:schemeClr val="tx1"/>
                </a:solidFill>
              </a:rPr>
              <a:t>và</a:t>
            </a:r>
            <a:r>
              <a:rPr lang="en-US" sz="2000" b="1" noProof="0" dirty="0">
                <a:solidFill>
                  <a:schemeClr val="tx1"/>
                </a:solidFill>
              </a:rPr>
              <a:t> 4 </a:t>
            </a:r>
            <a:r>
              <a:rPr lang="en-US" sz="2000" b="1" noProof="0" dirty="0" err="1">
                <a:solidFill>
                  <a:schemeClr val="tx1"/>
                </a:solidFill>
              </a:rPr>
              <a:t>của</a:t>
            </a:r>
            <a:r>
              <a:rPr lang="en-US" sz="2000" b="1" noProof="0" dirty="0">
                <a:solidFill>
                  <a:schemeClr val="tx1"/>
                </a:solidFill>
              </a:rPr>
              <a:t> TN </a:t>
            </a:r>
            <a:endParaRPr kumimoji="0" lang="en-US" sz="2000" b="1" i="0" u="none" strike="noStrike" kern="0" cap="none" spc="0" normalizeH="0" baseline="0" noProof="0" dirty="0">
              <a:ln>
                <a:noFill/>
              </a:ln>
              <a:solidFill>
                <a:schemeClr val="tx1"/>
              </a:solidFill>
              <a:effectLst/>
              <a:uLnTx/>
              <a:uFillTx/>
              <a:sym typeface="Arial" panose="020B0604020202020204"/>
            </a:endParaRPr>
          </a:p>
        </p:txBody>
      </p:sp>
      <p:pic>
        <p:nvPicPr>
          <p:cNvPr id="16" name="Picture 15"/>
          <p:cNvPicPr>
            <a:picLocks noChangeAspect="1"/>
          </p:cNvPicPr>
          <p:nvPr/>
        </p:nvPicPr>
        <p:blipFill>
          <a:blip r:embed="rId3"/>
          <a:stretch>
            <a:fillRect/>
          </a:stretch>
        </p:blipFill>
        <p:spPr>
          <a:xfrm>
            <a:off x="494600" y="3835756"/>
            <a:ext cx="981636" cy="981636"/>
          </a:xfrm>
          <a:prstGeom prst="rect">
            <a:avLst/>
          </a:prstGeom>
        </p:spPr>
      </p:pic>
      <p:sp>
        <p:nvSpPr>
          <p:cNvPr id="18" name="TextBox 17"/>
          <p:cNvSpPr txBox="1"/>
          <p:nvPr/>
        </p:nvSpPr>
        <p:spPr>
          <a:xfrm>
            <a:off x="4298754" y="3061410"/>
            <a:ext cx="4471132" cy="811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b="1" dirty="0" err="1"/>
              <a:t>Bước</a:t>
            </a:r>
            <a:r>
              <a:rPr lang="en-US" b="1" dirty="0"/>
              <a:t> 4: </a:t>
            </a:r>
            <a:r>
              <a:rPr lang="vi-VN" dirty="0"/>
              <a:t>Lặp lại thí nghiệm trong trường hợp d</a:t>
            </a:r>
            <a:r>
              <a:rPr lang="en-US" dirty="0"/>
              <a:t> &lt; f</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13" grpId="0" animBg="1"/>
      <p:bldP spid="15" grpId="0"/>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cxnSp>
        <p:nvCxnSpPr>
          <p:cNvPr id="4" name="Straight Connector 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p:cNvGrpSpPr/>
          <p:nvPr/>
        </p:nvGrpSpPr>
        <p:grpSpPr>
          <a:xfrm>
            <a:off x="85528" y="314827"/>
            <a:ext cx="368551" cy="359337"/>
            <a:chOff x="7453548" y="316155"/>
            <a:chExt cx="1108364" cy="1080655"/>
          </a:xfrm>
        </p:grpSpPr>
        <p:sp>
          <p:nvSpPr>
            <p:cNvPr id="7" name="Rectangle: Rounded Corners 6"/>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54078" y="759898"/>
            <a:ext cx="4880165" cy="386885"/>
            <a:chOff x="2863742" y="1097155"/>
            <a:chExt cx="3467785" cy="484015"/>
          </a:xfrm>
          <a:solidFill>
            <a:schemeClr val="accent2"/>
          </a:solidFill>
        </p:grpSpPr>
        <p:sp>
          <p:nvSpPr>
            <p:cNvPr id="10" name="Rectangle: Rounded Corners 9"/>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3" name="Text Box 12"/>
          <p:cNvSpPr txBox="1">
            <a:spLocks noChangeArrowheads="1"/>
          </p:cNvSpPr>
          <p:nvPr/>
        </p:nvSpPr>
        <p:spPr bwMode="auto">
          <a:xfrm>
            <a:off x="1285875" y="4449366"/>
            <a:ext cx="6572250" cy="369332"/>
          </a:xfrm>
          <a:prstGeom prst="rect">
            <a:avLst/>
          </a:prstGeom>
          <a:solidFill>
            <a:srgbClr val="FFC727"/>
          </a:solidFill>
          <a:ln w="38100" cap="flat" cmpd="sng" algn="ctr">
            <a:solidFill>
              <a:srgbClr val="FFFFFF"/>
            </a:solidFill>
            <a:prstDash val="solid"/>
          </a:ln>
          <a:effectLst>
            <a:outerShdw blurRad="40000" dist="20000" dir="5400000" rotWithShape="0">
              <a:srgbClr val="000000">
                <a:alpha val="38000"/>
              </a:srgbClr>
            </a:outerShdw>
          </a:effectLst>
        </p:spPr>
        <p:txBody>
          <a:bodyPr>
            <a:spAutoFit/>
          </a:bodyPr>
          <a:lstStyle/>
          <a:p>
            <a:pPr marL="0" marR="0" lvl="0" indent="0" algn="ctr" defTabSz="685800" eaLnBrk="1" fontAlgn="auto" latinLnBrk="0" hangingPunct="1">
              <a:lnSpc>
                <a:spcPct val="100000"/>
              </a:lnSpc>
              <a:spcBef>
                <a:spcPts val="0"/>
              </a:spcBef>
              <a:spcAft>
                <a:spcPts val="0"/>
              </a:spcAft>
              <a:buClrTx/>
              <a:buSzTx/>
              <a:buFontTx/>
              <a:buNone/>
              <a:defRPr/>
            </a:pPr>
            <a:r>
              <a:rPr kumimoji="0" lang="vi-VN" sz="1800" b="1" i="0" u="none" strike="noStrike" kern="1200" cap="none" spc="0" normalizeH="0" baseline="0" noProof="0" dirty="0">
                <a:ln>
                  <a:noFill/>
                </a:ln>
                <a:solidFill>
                  <a:srgbClr val="C00000"/>
                </a:solidFill>
                <a:effectLst/>
                <a:uLnTx/>
                <a:uFillTx/>
                <a:latin typeface="Arial" panose="020B0604020202020204"/>
                <a:ea typeface="+mn-ea"/>
                <a:cs typeface="Arial" panose="020B0604020202020204" pitchFamily="34" charset="0"/>
              </a:rPr>
              <a:t> </a:t>
            </a:r>
            <a:r>
              <a:rPr kumimoji="0" lang="en-US" sz="1800" b="1" i="0" u="none" strike="noStrike" kern="1200" cap="none" spc="0" normalizeH="0" baseline="0" noProof="0" dirty="0">
                <a:ln>
                  <a:noFill/>
                </a:ln>
                <a:solidFill>
                  <a:srgbClr val="0000FF"/>
                </a:solidFill>
                <a:effectLst/>
                <a:uLnTx/>
                <a:uFillTx/>
                <a:latin typeface="Arial" panose="020B0604020202020204"/>
                <a:ea typeface="+mn-ea"/>
                <a:cs typeface="Arial" panose="020B0604020202020204" pitchFamily="34" charset="0"/>
                <a:sym typeface="Wingdings" panose="05000000000000000000"/>
              </a:rPr>
              <a:t> </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f &lt; 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&lt; 2f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Ả</a:t>
            </a:r>
            <a:r>
              <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nh thật, ngược chiều với vật, </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l</a:t>
            </a:r>
            <a:r>
              <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ớn</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hơn vật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a:t>
            </a:r>
            <a:endPar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endParaRPr>
          </a:p>
        </p:txBody>
      </p:sp>
      <p:sp>
        <p:nvSpPr>
          <p:cNvPr id="16" name="Line 4"/>
          <p:cNvSpPr>
            <a:spLocks noChangeShapeType="1"/>
          </p:cNvSpPr>
          <p:nvPr/>
        </p:nvSpPr>
        <p:spPr bwMode="auto">
          <a:xfrm>
            <a:off x="4207669" y="2990850"/>
            <a:ext cx="0" cy="8572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nvGrpSpPr>
          <p:cNvPr id="686" name="Group 685"/>
          <p:cNvGrpSpPr/>
          <p:nvPr/>
        </p:nvGrpSpPr>
        <p:grpSpPr>
          <a:xfrm>
            <a:off x="4261247" y="1062038"/>
            <a:ext cx="1885950" cy="2802731"/>
            <a:chOff x="5742385" y="1062038"/>
            <a:chExt cx="1885950" cy="2802731"/>
          </a:xfrm>
        </p:grpSpPr>
        <p:sp>
          <p:nvSpPr>
            <p:cNvPr id="14" name="AutoShape 2"/>
            <p:cNvSpPr>
              <a:spLocks noChangeArrowheads="1"/>
            </p:cNvSpPr>
            <p:nvPr/>
          </p:nvSpPr>
          <p:spPr bwMode="auto">
            <a:xfrm rot="5400000">
              <a:off x="5599510" y="1204913"/>
              <a:ext cx="2171700" cy="1885950"/>
            </a:xfrm>
            <a:prstGeom prst="flowChartInputOutput">
              <a:avLst/>
            </a:prstGeom>
            <a:solidFill>
              <a:srgbClr val="FFFFFF"/>
            </a:solidFill>
            <a:ln w="9525">
              <a:solidFill>
                <a:srgbClr val="000000"/>
              </a:solidFill>
              <a:miter lim="800000"/>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Line 5"/>
            <p:cNvSpPr>
              <a:spLocks noChangeShapeType="1"/>
            </p:cNvSpPr>
            <p:nvPr/>
          </p:nvSpPr>
          <p:spPr bwMode="auto">
            <a:xfrm>
              <a:off x="6656785" y="2974181"/>
              <a:ext cx="0" cy="890588"/>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sp>
        <p:nvSpPr>
          <p:cNvPr id="18" name="Line 6"/>
          <p:cNvSpPr>
            <a:spLocks noChangeShapeType="1"/>
          </p:cNvSpPr>
          <p:nvPr/>
        </p:nvSpPr>
        <p:spPr bwMode="auto">
          <a:xfrm>
            <a:off x="1513285" y="3869531"/>
            <a:ext cx="6172200" cy="0"/>
          </a:xfrm>
          <a:prstGeom prst="line">
            <a:avLst/>
          </a:prstGeom>
          <a:noFill/>
          <a:ln w="9525">
            <a:solidFill>
              <a:srgbClr val="FFFFCC"/>
            </a:solidFill>
            <a:round/>
          </a:ln>
          <a:scene3d>
            <a:camera prst="legacyObliqueTopLeft"/>
            <a:lightRig rig="legacyFlat3" dir="t"/>
          </a:scene3d>
          <a:sp3d extrusionH="430200" prstMaterial="legacyMatte">
            <a:bevelT w="13500" h="13500" prst="angle"/>
            <a:bevelB w="13500" h="13500" prst="angle"/>
            <a:extrusionClr>
              <a:srgbClr val="FFFFCC"/>
            </a:extrusionClr>
            <a:contourClr>
              <a:srgbClr val="FFFFCC"/>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0" name="Line 12"/>
          <p:cNvSpPr>
            <a:spLocks noChangeShapeType="1"/>
          </p:cNvSpPr>
          <p:nvPr/>
        </p:nvSpPr>
        <p:spPr bwMode="auto">
          <a:xfrm>
            <a:off x="3201591" y="3965972"/>
            <a:ext cx="10287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1" name="Text Box 13"/>
          <p:cNvSpPr txBox="1">
            <a:spLocks noChangeArrowheads="1"/>
          </p:cNvSpPr>
          <p:nvPr/>
        </p:nvSpPr>
        <p:spPr bwMode="auto">
          <a:xfrm>
            <a:off x="3123010" y="1931195"/>
            <a:ext cx="390525"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endParaRPr lang="en-US" altLang="en-US" sz="1500" kern="120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endParaRPr lang="en-US" altLang="en-US" sz="1350" kern="1200">
              <a:solidFill>
                <a:srgbClr val="000000"/>
              </a:solidFill>
              <a:ea typeface="+mn-ea"/>
              <a:cs typeface="Arial" panose="020B0604020202020204" pitchFamily="34" charset="0"/>
              <a:sym typeface="Wingdings" panose="05000000000000000000" pitchFamily="2" charset="2"/>
            </a:endParaRPr>
          </a:p>
        </p:txBody>
      </p:sp>
      <p:sp>
        <p:nvSpPr>
          <p:cNvPr id="22" name="Text Box 14"/>
          <p:cNvSpPr txBox="1">
            <a:spLocks noChangeArrowheads="1"/>
          </p:cNvSpPr>
          <p:nvPr/>
        </p:nvSpPr>
        <p:spPr bwMode="auto">
          <a:xfrm>
            <a:off x="5092305" y="1944292"/>
            <a:ext cx="47863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endParaRPr lang="en-US" altLang="en-US" sz="1500" kern="1200" dirty="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endParaRPr lang="en-US" altLang="en-US" sz="1350" kern="1200" dirty="0">
              <a:solidFill>
                <a:srgbClr val="000000"/>
              </a:solidFill>
              <a:ea typeface="+mn-ea"/>
              <a:cs typeface="Arial" panose="020B0604020202020204" pitchFamily="34" charset="0"/>
              <a:sym typeface="Wingdings" panose="05000000000000000000" pitchFamily="2" charset="2"/>
            </a:endParaRPr>
          </a:p>
        </p:txBody>
      </p:sp>
      <p:sp>
        <p:nvSpPr>
          <p:cNvPr id="23" name="Text Box 15"/>
          <p:cNvSpPr txBox="1">
            <a:spLocks noChangeArrowheads="1"/>
          </p:cNvSpPr>
          <p:nvPr/>
        </p:nvSpPr>
        <p:spPr bwMode="auto">
          <a:xfrm>
            <a:off x="3573066" y="3680222"/>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dirty="0">
                <a:solidFill>
                  <a:srgbClr val="000000"/>
                </a:solidFill>
                <a:ea typeface="+mn-ea"/>
                <a:cs typeface="Arial" panose="020B0604020202020204" pitchFamily="34" charset="0"/>
              </a:rPr>
              <a:t>f</a:t>
            </a:r>
            <a:endParaRPr lang="en-US" altLang="en-US" sz="1800" kern="1200" dirty="0">
              <a:solidFill>
                <a:srgbClr val="000000"/>
              </a:solidFill>
              <a:ea typeface="+mn-ea"/>
              <a:cs typeface="Arial" panose="020B0604020202020204" pitchFamily="34" charset="0"/>
            </a:endParaRPr>
          </a:p>
        </p:txBody>
      </p:sp>
      <p:sp>
        <p:nvSpPr>
          <p:cNvPr id="24" name="Line 16"/>
          <p:cNvSpPr>
            <a:spLocks noChangeShapeType="1"/>
          </p:cNvSpPr>
          <p:nvPr/>
        </p:nvSpPr>
        <p:spPr bwMode="auto">
          <a:xfrm>
            <a:off x="2713435" y="4174331"/>
            <a:ext cx="14859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5" name="Group 18"/>
          <p:cNvGrpSpPr>
            <a:grpSpLocks noChangeAspect="1"/>
          </p:cNvGrpSpPr>
          <p:nvPr/>
        </p:nvGrpSpPr>
        <p:grpSpPr bwMode="auto">
          <a:xfrm rot="10508945">
            <a:off x="6775833" y="1666878"/>
            <a:ext cx="461963" cy="1193006"/>
            <a:chOff x="5760" y="1488"/>
            <a:chExt cx="811" cy="2081"/>
          </a:xfrm>
        </p:grpSpPr>
        <p:sp>
          <p:nvSpPr>
            <p:cNvPr id="26" name="Freeform 19"/>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7" name="Freeform 20"/>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28" name="Line 21"/>
          <p:cNvSpPr>
            <a:spLocks noChangeShapeType="1"/>
          </p:cNvSpPr>
          <p:nvPr/>
        </p:nvSpPr>
        <p:spPr bwMode="auto">
          <a:xfrm flipH="1">
            <a:off x="1856185" y="2402681"/>
            <a:ext cx="23431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9" name="Line 22"/>
          <p:cNvSpPr>
            <a:spLocks noChangeShapeType="1"/>
          </p:cNvSpPr>
          <p:nvPr/>
        </p:nvSpPr>
        <p:spPr bwMode="auto">
          <a:xfrm>
            <a:off x="4770835" y="2402681"/>
            <a:ext cx="18859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0" name="Line 23"/>
          <p:cNvSpPr>
            <a:spLocks noChangeShapeType="1"/>
          </p:cNvSpPr>
          <p:nvPr/>
        </p:nvSpPr>
        <p:spPr bwMode="auto">
          <a:xfrm>
            <a:off x="7676249" y="2402681"/>
            <a:ext cx="1714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31" name="Group 24"/>
          <p:cNvGrpSpPr/>
          <p:nvPr/>
        </p:nvGrpSpPr>
        <p:grpSpPr bwMode="auto">
          <a:xfrm>
            <a:off x="2486026" y="2019301"/>
            <a:ext cx="342900" cy="1841897"/>
            <a:chOff x="4800" y="1536"/>
            <a:chExt cx="170" cy="1019"/>
          </a:xfrm>
        </p:grpSpPr>
        <p:sp>
          <p:nvSpPr>
            <p:cNvPr id="672" name="Freeform 25"/>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673" name="Group 26"/>
            <p:cNvGrpSpPr/>
            <p:nvPr/>
          </p:nvGrpSpPr>
          <p:grpSpPr bwMode="auto">
            <a:xfrm>
              <a:off x="4800" y="1728"/>
              <a:ext cx="162" cy="827"/>
              <a:chOff x="4800" y="1730"/>
              <a:chExt cx="162" cy="827"/>
            </a:xfrm>
          </p:grpSpPr>
          <p:sp>
            <p:nvSpPr>
              <p:cNvPr id="674" name="Freeform 27"/>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675" name="Rectangle 28"/>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76" name="Rectangle 29"/>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677" name="Text Box 17"/>
          <p:cNvSpPr txBox="1">
            <a:spLocks noChangeArrowheads="1"/>
          </p:cNvSpPr>
          <p:nvPr/>
        </p:nvSpPr>
        <p:spPr bwMode="auto">
          <a:xfrm>
            <a:off x="3342085" y="3864770"/>
            <a:ext cx="28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dirty="0">
                <a:solidFill>
                  <a:srgbClr val="000000"/>
                </a:solidFill>
                <a:ea typeface="+mn-ea"/>
                <a:cs typeface="Arial" panose="020B0604020202020204" pitchFamily="34" charset="0"/>
              </a:rPr>
              <a:t>d</a:t>
            </a:r>
            <a:endParaRPr lang="en-US" altLang="en-US" sz="1800" kern="1200" dirty="0">
              <a:solidFill>
                <a:srgbClr val="000000"/>
              </a:solidFill>
              <a:ea typeface="+mn-ea"/>
              <a:cs typeface="Arial" panose="020B0604020202020204" pitchFamily="34" charset="0"/>
            </a:endParaRPr>
          </a:p>
        </p:txBody>
      </p:sp>
      <p:sp>
        <p:nvSpPr>
          <p:cNvPr id="680" name="Text Box 19"/>
          <p:cNvSpPr txBox="1">
            <a:spLocks noChangeArrowheads="1"/>
          </p:cNvSpPr>
          <p:nvPr/>
        </p:nvSpPr>
        <p:spPr bwMode="auto">
          <a:xfrm>
            <a:off x="3848100" y="3430192"/>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endParaRPr lang="en-US" altLang="en-US" sz="1800" kern="1200">
              <a:solidFill>
                <a:srgbClr val="FF0000"/>
              </a:solidFill>
              <a:ea typeface="+mn-ea"/>
              <a:cs typeface="Arial" panose="020B0604020202020204" pitchFamily="34" charset="0"/>
            </a:endParaRPr>
          </a:p>
        </p:txBody>
      </p:sp>
      <p:sp>
        <p:nvSpPr>
          <p:cNvPr id="681" name="Text Box 19"/>
          <p:cNvSpPr txBox="1">
            <a:spLocks noChangeArrowheads="1"/>
          </p:cNvSpPr>
          <p:nvPr/>
        </p:nvSpPr>
        <p:spPr bwMode="auto">
          <a:xfrm>
            <a:off x="3058716" y="3284935"/>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sp>
        <p:nvSpPr>
          <p:cNvPr id="682" name="Text Box 19"/>
          <p:cNvSpPr txBox="1">
            <a:spLocks noChangeArrowheads="1"/>
          </p:cNvSpPr>
          <p:nvPr/>
        </p:nvSpPr>
        <p:spPr bwMode="auto">
          <a:xfrm>
            <a:off x="4999435" y="3321845"/>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cxnSp>
        <p:nvCxnSpPr>
          <p:cNvPr id="683" name="Straight Connector 682"/>
          <p:cNvCxnSpPr/>
          <p:nvPr/>
        </p:nvCxnSpPr>
        <p:spPr>
          <a:xfrm>
            <a:off x="5237560" y="3642124"/>
            <a:ext cx="0" cy="192881"/>
          </a:xfrm>
          <a:prstGeom prst="line">
            <a:avLst/>
          </a:prstGeom>
          <a:noFill/>
          <a:ln w="28575" cap="flat" cmpd="sng" algn="ctr">
            <a:solidFill>
              <a:srgbClr val="FF0000"/>
            </a:solidFill>
            <a:prstDash val="solid"/>
          </a:ln>
          <a:effectLst/>
        </p:spPr>
      </p:cxnSp>
      <p:cxnSp>
        <p:nvCxnSpPr>
          <p:cNvPr id="684" name="Straight Connector 683"/>
          <p:cNvCxnSpPr/>
          <p:nvPr/>
        </p:nvCxnSpPr>
        <p:spPr>
          <a:xfrm>
            <a:off x="3233738" y="3658792"/>
            <a:ext cx="0" cy="192881"/>
          </a:xfrm>
          <a:prstGeom prst="line">
            <a:avLst/>
          </a:prstGeom>
          <a:noFill/>
          <a:ln w="28575" cap="flat" cmpd="sng" algn="ctr">
            <a:solidFill>
              <a:srgbClr val="FF0000"/>
            </a:solidFill>
            <a:prstDash val="solid"/>
          </a:ln>
          <a:effectLst/>
        </p:spPr>
      </p:cxnSp>
      <p:cxnSp>
        <p:nvCxnSpPr>
          <p:cNvPr id="685" name="Straight Connector 684"/>
          <p:cNvCxnSpPr/>
          <p:nvPr/>
        </p:nvCxnSpPr>
        <p:spPr>
          <a:xfrm>
            <a:off x="4207669" y="3646886"/>
            <a:ext cx="0" cy="192881"/>
          </a:xfrm>
          <a:prstGeom prst="line">
            <a:avLst/>
          </a:prstGeom>
          <a:noFill/>
          <a:ln w="28575" cap="flat" cmpd="sng" algn="ctr">
            <a:solidFill>
              <a:srgbClr val="FF0000"/>
            </a:solidFill>
            <a:prstDash val="solid"/>
          </a:ln>
          <a:effectLst/>
        </p:spPr>
      </p:cxnSp>
      <p:sp>
        <p:nvSpPr>
          <p:cNvPr id="15" name="AutoShape 3"/>
          <p:cNvSpPr>
            <a:spLocks noChangeArrowheads="1"/>
          </p:cNvSpPr>
          <p:nvPr/>
        </p:nvSpPr>
        <p:spPr bwMode="auto">
          <a:xfrm rot="16200000">
            <a:off x="3513535" y="1921669"/>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19" name="Oval 7"/>
          <p:cNvSpPr>
            <a:spLocks noChangeArrowheads="1"/>
          </p:cNvSpPr>
          <p:nvPr/>
        </p:nvSpPr>
        <p:spPr bwMode="auto">
          <a:xfrm rot="2834016">
            <a:off x="3840362" y="2113955"/>
            <a:ext cx="788194" cy="644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out)">
                                      <p:cBhvr>
                                        <p:cTn id="7" dur="500"/>
                                        <p:tgtEl>
                                          <p:spTgt spid="24"/>
                                        </p:tgtEl>
                                      </p:cBhvr>
                                    </p:animEffect>
                                  </p:childTnLst>
                                </p:cTn>
                              </p:par>
                              <p:par>
                                <p:cTn id="8" presetID="4" presetClass="entr" presetSubtype="16" fill="hold" nodeType="withEffect">
                                  <p:stCondLst>
                                    <p:cond delay="0"/>
                                  </p:stCondLst>
                                  <p:childTnLst>
                                    <p:set>
                                      <p:cBhvr>
                                        <p:cTn id="9" dur="1" fill="hold">
                                          <p:stCondLst>
                                            <p:cond delay="0"/>
                                          </p:stCondLst>
                                        </p:cTn>
                                        <p:tgtEl>
                                          <p:spTgt spid="677"/>
                                        </p:tgtEl>
                                        <p:attrNameLst>
                                          <p:attrName>style.visibility</p:attrName>
                                        </p:attrNameLst>
                                      </p:cBhvr>
                                      <p:to>
                                        <p:strVal val="visible"/>
                                      </p:to>
                                    </p:set>
                                    <p:animEffect transition="in" filter="box(in)">
                                      <p:cBhvr>
                                        <p:cTn id="10" dur="500"/>
                                        <p:tgtEl>
                                          <p:spTgt spid="677"/>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2.77778E-6 -2.34568E-6 L 0.16996 -0.00432 " pathEditMode="relative" rAng="0" ptsTypes="AA">
                                      <p:cBhvr>
                                        <p:cTn id="14" dur="2000" fill="hold"/>
                                        <p:tgtEl>
                                          <p:spTgt spid="686"/>
                                        </p:tgtEl>
                                        <p:attrNameLst>
                                          <p:attrName>ppt_x</p:attrName>
                                          <p:attrName>ppt_y</p:attrName>
                                        </p:attrNameLst>
                                      </p:cBhvr>
                                      <p:rCtr x="8490" y="-216"/>
                                    </p:animMotion>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7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cxnSp>
        <p:nvCxnSpPr>
          <p:cNvPr id="24" name="Straight Connector 2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5" name="Google Shape;356;p47"/>
          <p:cNvSpPr txBox="1"/>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26" name="Group 25"/>
          <p:cNvGrpSpPr/>
          <p:nvPr/>
        </p:nvGrpSpPr>
        <p:grpSpPr>
          <a:xfrm>
            <a:off x="85528" y="314827"/>
            <a:ext cx="368551" cy="359337"/>
            <a:chOff x="7453548" y="316155"/>
            <a:chExt cx="1108364" cy="1080655"/>
          </a:xfrm>
        </p:grpSpPr>
        <p:sp>
          <p:nvSpPr>
            <p:cNvPr id="27" name="Rectangle: Rounded Corners 26"/>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454078" y="759898"/>
            <a:ext cx="4801921" cy="386885"/>
            <a:chOff x="2863742" y="1097155"/>
            <a:chExt cx="3467785" cy="484015"/>
          </a:xfrm>
          <a:solidFill>
            <a:schemeClr val="accent2"/>
          </a:solidFill>
        </p:grpSpPr>
        <p:sp>
          <p:nvSpPr>
            <p:cNvPr id="30" name="Rectangle: Rounded Corners 29"/>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704" name="Line 2"/>
          <p:cNvSpPr>
            <a:spLocks noChangeShapeType="1"/>
          </p:cNvSpPr>
          <p:nvPr/>
        </p:nvSpPr>
        <p:spPr bwMode="auto">
          <a:xfrm>
            <a:off x="5437585" y="2308475"/>
            <a:ext cx="6286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5" name="Line 3"/>
          <p:cNvSpPr>
            <a:spLocks noChangeShapeType="1"/>
          </p:cNvSpPr>
          <p:nvPr/>
        </p:nvSpPr>
        <p:spPr bwMode="auto">
          <a:xfrm>
            <a:off x="5468541" y="2308475"/>
            <a:ext cx="8572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6" name="Line 4"/>
          <p:cNvSpPr>
            <a:spLocks noChangeShapeType="1"/>
          </p:cNvSpPr>
          <p:nvPr/>
        </p:nvSpPr>
        <p:spPr bwMode="auto">
          <a:xfrm>
            <a:off x="5925741" y="2313237"/>
            <a:ext cx="1743075"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23" name="AutoShape 5"/>
          <p:cNvSpPr>
            <a:spLocks noChangeArrowheads="1"/>
          </p:cNvSpPr>
          <p:nvPr/>
        </p:nvSpPr>
        <p:spPr bwMode="auto">
          <a:xfrm rot="5400000">
            <a:off x="4554141" y="1321447"/>
            <a:ext cx="1828800" cy="1714500"/>
          </a:xfrm>
          <a:prstGeom prst="flowChartInputOutput">
            <a:avLst/>
          </a:prstGeom>
          <a:solidFill>
            <a:srgbClr val="FFFFFF"/>
          </a:solidFill>
          <a:ln w="9525">
            <a:solidFill>
              <a:srgbClr val="000000"/>
            </a:solidFill>
            <a:miter lim="800000"/>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4" name="AutoShape 6"/>
          <p:cNvSpPr>
            <a:spLocks noChangeArrowheads="1"/>
          </p:cNvSpPr>
          <p:nvPr/>
        </p:nvSpPr>
        <p:spPr bwMode="auto">
          <a:xfrm rot="16200000">
            <a:off x="3639741" y="1804841"/>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725" name="Line 7"/>
          <p:cNvSpPr>
            <a:spLocks noChangeShapeType="1"/>
          </p:cNvSpPr>
          <p:nvPr/>
        </p:nvSpPr>
        <p:spPr bwMode="auto">
          <a:xfrm>
            <a:off x="4325541" y="2866878"/>
            <a:ext cx="0" cy="8572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726" name="Line 8"/>
          <p:cNvSpPr>
            <a:spLocks noChangeShapeType="1"/>
          </p:cNvSpPr>
          <p:nvPr/>
        </p:nvSpPr>
        <p:spPr bwMode="auto">
          <a:xfrm>
            <a:off x="5372100" y="2903787"/>
            <a:ext cx="0" cy="8572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727" name="Line 9"/>
          <p:cNvSpPr>
            <a:spLocks noChangeShapeType="1"/>
          </p:cNvSpPr>
          <p:nvPr/>
        </p:nvSpPr>
        <p:spPr bwMode="auto">
          <a:xfrm>
            <a:off x="1639491" y="3832475"/>
            <a:ext cx="6172200" cy="0"/>
          </a:xfrm>
          <a:prstGeom prst="line">
            <a:avLst/>
          </a:prstGeom>
          <a:noFill/>
          <a:ln w="9525">
            <a:solidFill>
              <a:srgbClr val="D5FFD5"/>
            </a:solidFill>
            <a:round/>
          </a:ln>
          <a:scene3d>
            <a:camera prst="legacyObliqueTopLeft"/>
            <a:lightRig rig="legacyFlat3" dir="t"/>
          </a:scene3d>
          <a:sp3d extrusionH="430200" prstMaterial="legacyMatte">
            <a:bevelT w="13500" h="13500" prst="angle"/>
            <a:bevelB w="13500" h="13500" prst="angle"/>
            <a:extrusionClr>
              <a:srgbClr val="D5FFD5"/>
            </a:extrusionClr>
            <a:contourClr>
              <a:srgbClr val="D5FFD5"/>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28" name="Oval 10"/>
          <p:cNvSpPr>
            <a:spLocks noChangeArrowheads="1"/>
          </p:cNvSpPr>
          <p:nvPr/>
        </p:nvSpPr>
        <p:spPr bwMode="auto">
          <a:xfrm rot="2834016">
            <a:off x="3969545" y="1984625"/>
            <a:ext cx="783431" cy="666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9" name="Text Box 12"/>
          <p:cNvSpPr txBox="1">
            <a:spLocks noChangeArrowheads="1"/>
          </p:cNvSpPr>
          <p:nvPr/>
        </p:nvSpPr>
        <p:spPr bwMode="auto">
          <a:xfrm>
            <a:off x="2839641" y="4008687"/>
            <a:ext cx="8001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rPr>
              <a:t>d = 2f</a:t>
            </a:r>
            <a:endParaRPr lang="en-US" altLang="en-US" sz="1500" kern="1200" dirty="0">
              <a:solidFill>
                <a:srgbClr val="000000"/>
              </a:solidFill>
              <a:ea typeface="+mn-ea"/>
              <a:cs typeface="Arial" panose="020B0604020202020204" pitchFamily="34" charset="0"/>
            </a:endParaRPr>
          </a:p>
        </p:txBody>
      </p:sp>
      <p:sp>
        <p:nvSpPr>
          <p:cNvPr id="730" name="Line 15"/>
          <p:cNvSpPr>
            <a:spLocks noChangeShapeType="1"/>
          </p:cNvSpPr>
          <p:nvPr/>
        </p:nvSpPr>
        <p:spPr bwMode="auto">
          <a:xfrm>
            <a:off x="2130029" y="4059885"/>
            <a:ext cx="2237184" cy="595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1" name="Line 16"/>
          <p:cNvSpPr>
            <a:spLocks noChangeShapeType="1"/>
          </p:cNvSpPr>
          <p:nvPr/>
        </p:nvSpPr>
        <p:spPr bwMode="auto">
          <a:xfrm>
            <a:off x="3226595" y="3951537"/>
            <a:ext cx="111680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2" name="Text Box 17"/>
          <p:cNvSpPr txBox="1">
            <a:spLocks noChangeArrowheads="1"/>
          </p:cNvSpPr>
          <p:nvPr/>
        </p:nvSpPr>
        <p:spPr bwMode="auto">
          <a:xfrm>
            <a:off x="3125391" y="1850085"/>
            <a:ext cx="45720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endParaRPr lang="en-US" altLang="en-US" sz="1500" kern="120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endParaRPr lang="en-US" altLang="en-US" sz="1350" kern="1200">
              <a:solidFill>
                <a:srgbClr val="000000"/>
              </a:solidFill>
              <a:ea typeface="+mn-ea"/>
              <a:cs typeface="Arial" panose="020B0604020202020204" pitchFamily="34" charset="0"/>
              <a:sym typeface="Wingdings" panose="05000000000000000000" pitchFamily="2" charset="2"/>
            </a:endParaRPr>
          </a:p>
        </p:txBody>
      </p:sp>
      <p:sp>
        <p:nvSpPr>
          <p:cNvPr id="733" name="Text Box 18"/>
          <p:cNvSpPr txBox="1">
            <a:spLocks noChangeArrowheads="1"/>
          </p:cNvSpPr>
          <p:nvPr/>
        </p:nvSpPr>
        <p:spPr bwMode="auto">
          <a:xfrm>
            <a:off x="5198269" y="1827463"/>
            <a:ext cx="40005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endParaRPr lang="en-US" altLang="en-US" sz="1500" kern="120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endParaRPr lang="en-US" altLang="en-US" sz="1350" kern="1200">
              <a:solidFill>
                <a:srgbClr val="000000"/>
              </a:solidFill>
              <a:ea typeface="+mn-ea"/>
              <a:cs typeface="Arial" panose="020B0604020202020204" pitchFamily="34" charset="0"/>
              <a:sym typeface="Wingdings" panose="05000000000000000000" pitchFamily="2" charset="2"/>
            </a:endParaRPr>
          </a:p>
        </p:txBody>
      </p:sp>
      <p:sp>
        <p:nvSpPr>
          <p:cNvPr id="734" name="Text Box 19"/>
          <p:cNvSpPr txBox="1">
            <a:spLocks noChangeArrowheads="1"/>
          </p:cNvSpPr>
          <p:nvPr/>
        </p:nvSpPr>
        <p:spPr bwMode="auto">
          <a:xfrm>
            <a:off x="3982641" y="3415757"/>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endParaRPr lang="en-US" altLang="en-US" sz="1800" kern="1200">
              <a:solidFill>
                <a:srgbClr val="FF0000"/>
              </a:solidFill>
              <a:ea typeface="+mn-ea"/>
              <a:cs typeface="Arial" panose="020B0604020202020204" pitchFamily="34" charset="0"/>
            </a:endParaRPr>
          </a:p>
        </p:txBody>
      </p:sp>
      <p:grpSp>
        <p:nvGrpSpPr>
          <p:cNvPr id="735" name="Group 20"/>
          <p:cNvGrpSpPr/>
          <p:nvPr/>
        </p:nvGrpSpPr>
        <p:grpSpPr bwMode="auto">
          <a:xfrm>
            <a:off x="2140744" y="1954859"/>
            <a:ext cx="342900" cy="1841897"/>
            <a:chOff x="4800" y="1536"/>
            <a:chExt cx="170" cy="1019"/>
          </a:xfrm>
        </p:grpSpPr>
        <p:sp>
          <p:nvSpPr>
            <p:cNvPr id="736" name="Freeform 21"/>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737" name="Group 22"/>
            <p:cNvGrpSpPr/>
            <p:nvPr/>
          </p:nvGrpSpPr>
          <p:grpSpPr bwMode="auto">
            <a:xfrm>
              <a:off x="4800" y="1728"/>
              <a:ext cx="162" cy="827"/>
              <a:chOff x="4800" y="1730"/>
              <a:chExt cx="162" cy="827"/>
            </a:xfrm>
          </p:grpSpPr>
          <p:sp>
            <p:nvSpPr>
              <p:cNvPr id="738" name="Freeform 23"/>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9" name="Rectangle 24"/>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40" name="Rectangle 25"/>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741" name="Group 26"/>
          <p:cNvGrpSpPr>
            <a:grpSpLocks noChangeAspect="1"/>
          </p:cNvGrpSpPr>
          <p:nvPr/>
        </p:nvGrpSpPr>
        <p:grpSpPr bwMode="auto">
          <a:xfrm rot="10800000">
            <a:off x="6256735" y="1959622"/>
            <a:ext cx="327422" cy="727472"/>
            <a:chOff x="5760" y="1488"/>
            <a:chExt cx="811" cy="2081"/>
          </a:xfrm>
        </p:grpSpPr>
        <p:sp>
          <p:nvSpPr>
            <p:cNvPr id="742" name="Freeform 27"/>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3" name="Freeform 28"/>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744" name="Line 29"/>
          <p:cNvSpPr>
            <a:spLocks noChangeShapeType="1"/>
          </p:cNvSpPr>
          <p:nvPr/>
        </p:nvSpPr>
        <p:spPr bwMode="auto">
          <a:xfrm>
            <a:off x="5193506" y="2308475"/>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5" name="Line 30"/>
          <p:cNvSpPr>
            <a:spLocks noChangeShapeType="1"/>
          </p:cNvSpPr>
          <p:nvPr/>
        </p:nvSpPr>
        <p:spPr bwMode="auto">
          <a:xfrm>
            <a:off x="4897041" y="2308475"/>
            <a:ext cx="2857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6" name="Line 31"/>
          <p:cNvSpPr>
            <a:spLocks noChangeShapeType="1"/>
          </p:cNvSpPr>
          <p:nvPr/>
        </p:nvSpPr>
        <p:spPr bwMode="auto">
          <a:xfrm>
            <a:off x="5411391" y="2308475"/>
            <a:ext cx="7429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7" name="Line 33"/>
          <p:cNvSpPr>
            <a:spLocks noChangeShapeType="1"/>
          </p:cNvSpPr>
          <p:nvPr/>
        </p:nvSpPr>
        <p:spPr bwMode="auto">
          <a:xfrm flipH="1">
            <a:off x="1925241" y="2308475"/>
            <a:ext cx="24003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8" name="Text Box 19"/>
          <p:cNvSpPr txBox="1">
            <a:spLocks noChangeArrowheads="1"/>
          </p:cNvSpPr>
          <p:nvPr/>
        </p:nvSpPr>
        <p:spPr bwMode="auto">
          <a:xfrm>
            <a:off x="3057525" y="32705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sp>
        <p:nvSpPr>
          <p:cNvPr id="749" name="Text Box 19"/>
          <p:cNvSpPr txBox="1">
            <a:spLocks noChangeArrowheads="1"/>
          </p:cNvSpPr>
          <p:nvPr/>
        </p:nvSpPr>
        <p:spPr bwMode="auto">
          <a:xfrm>
            <a:off x="5133975" y="3307409"/>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cxnSp>
        <p:nvCxnSpPr>
          <p:cNvPr id="750" name="Straight Connector 749"/>
          <p:cNvCxnSpPr/>
          <p:nvPr/>
        </p:nvCxnSpPr>
        <p:spPr>
          <a:xfrm>
            <a:off x="5372100" y="3627688"/>
            <a:ext cx="0" cy="192881"/>
          </a:xfrm>
          <a:prstGeom prst="line">
            <a:avLst/>
          </a:prstGeom>
          <a:noFill/>
          <a:ln w="28575" cap="flat" cmpd="sng" algn="ctr">
            <a:solidFill>
              <a:srgbClr val="FF0000"/>
            </a:solidFill>
            <a:prstDash val="solid"/>
          </a:ln>
          <a:effectLst/>
        </p:spPr>
      </p:cxnSp>
      <p:cxnSp>
        <p:nvCxnSpPr>
          <p:cNvPr id="751" name="Straight Connector 750"/>
          <p:cNvCxnSpPr/>
          <p:nvPr/>
        </p:nvCxnSpPr>
        <p:spPr>
          <a:xfrm>
            <a:off x="3259931" y="3644357"/>
            <a:ext cx="0" cy="192881"/>
          </a:xfrm>
          <a:prstGeom prst="line">
            <a:avLst/>
          </a:prstGeom>
          <a:noFill/>
          <a:ln w="28575" cap="flat" cmpd="sng" algn="ctr">
            <a:solidFill>
              <a:srgbClr val="FF0000"/>
            </a:solidFill>
            <a:prstDash val="solid"/>
          </a:ln>
          <a:effectLst/>
        </p:spPr>
      </p:cxnSp>
      <p:cxnSp>
        <p:nvCxnSpPr>
          <p:cNvPr id="752" name="Straight Connector 751"/>
          <p:cNvCxnSpPr/>
          <p:nvPr/>
        </p:nvCxnSpPr>
        <p:spPr>
          <a:xfrm>
            <a:off x="4325541" y="3644357"/>
            <a:ext cx="0" cy="192881"/>
          </a:xfrm>
          <a:prstGeom prst="line">
            <a:avLst/>
          </a:prstGeom>
          <a:noFill/>
          <a:ln w="28575" cap="flat" cmpd="sng" algn="ctr">
            <a:solidFill>
              <a:srgbClr val="FF0000"/>
            </a:solidFill>
            <a:prstDash val="solid"/>
          </a:ln>
          <a:effectLst/>
        </p:spPr>
      </p:cxnSp>
      <p:sp>
        <p:nvSpPr>
          <p:cNvPr id="753" name="Text Box 12"/>
          <p:cNvSpPr txBox="1">
            <a:spLocks noChangeArrowheads="1"/>
          </p:cNvSpPr>
          <p:nvPr/>
        </p:nvSpPr>
        <p:spPr bwMode="auto">
          <a:xfrm>
            <a:off x="1285875" y="4449366"/>
            <a:ext cx="6572250" cy="369332"/>
          </a:xfrm>
          <a:prstGeom prst="rect">
            <a:avLst/>
          </a:prstGeom>
          <a:solidFill>
            <a:srgbClr val="FFC727"/>
          </a:solidFill>
          <a:ln w="38100" cap="flat" cmpd="sng" algn="ctr">
            <a:solidFill>
              <a:srgbClr val="FFFFFF"/>
            </a:solidFill>
            <a:prstDash val="solid"/>
          </a:ln>
          <a:effectLst>
            <a:outerShdw blurRad="40000" dist="20000" dir="5400000" rotWithShape="0">
              <a:srgbClr val="000000">
                <a:alpha val="38000"/>
              </a:srgbClr>
            </a:outerShdw>
          </a:effectLst>
        </p:spPr>
        <p:txBody>
          <a:bodyPr>
            <a:spAutoFit/>
          </a:bodyPr>
          <a:lstStyle/>
          <a:p>
            <a:pPr lvl="0" algn="ctr" defTabSz="685800">
              <a:buClrTx/>
              <a:defRPr/>
            </a:pP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 2f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lang="vi-VN" sz="1800" b="1" kern="1200" dirty="0">
                <a:latin typeface="Barlow" panose="00000500000000000000" pitchFamily="2" charset="-93"/>
                <a:cs typeface="Arial" panose="020B0604020202020204" pitchFamily="34" charset="0"/>
              </a:rPr>
              <a:t>Ảnh thật, ngược chiều với vật, lớn bằng vật</a:t>
            </a:r>
            <a:r>
              <a:rPr lang="en-US" sz="1800" b="1" kern="1200" dirty="0">
                <a:latin typeface="Barlow" panose="00000500000000000000" pitchFamily="2" charset="-93"/>
                <a:cs typeface="Arial" panose="020B0604020202020204" pitchFamily="34" charset="0"/>
              </a:rPr>
              <a:t>.</a:t>
            </a:r>
            <a:endPar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barn(outVertical)">
                                      <p:cBhvr>
                                        <p:cTn id="7" dur="500"/>
                                        <p:tgtEl>
                                          <p:spTgt spid="7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29"/>
                                        </p:tgtEl>
                                        <p:attrNameLst>
                                          <p:attrName>style.visibility</p:attrName>
                                        </p:attrNameLst>
                                      </p:cBhvr>
                                      <p:to>
                                        <p:strVal val="visible"/>
                                      </p:to>
                                    </p:set>
                                    <p:animEffect transition="in" filter="randombar(horizontal)">
                                      <p:cBhvr>
                                        <p:cTn id="11" dur="500"/>
                                        <p:tgtEl>
                                          <p:spTgt spid="729"/>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2.77778E-7 3.20988E-6 L 0.13698 3.20988E-6 " pathEditMode="relative" rAng="0" ptsTypes="AA">
                                      <p:cBhvr>
                                        <p:cTn id="15" dur="2000" fill="hold"/>
                                        <p:tgtEl>
                                          <p:spTgt spid="723"/>
                                        </p:tgtEl>
                                        <p:attrNameLst>
                                          <p:attrName>ppt_x</p:attrName>
                                          <p:attrName>ppt_y</p:attrName>
                                        </p:attrNameLst>
                                      </p:cBhvr>
                                      <p:rCtr x="6840" y="0"/>
                                    </p:animMotion>
                                  </p:childTnLst>
                                </p:cTn>
                              </p:par>
                              <p:par>
                                <p:cTn id="16" presetID="63" presetClass="path" presetSubtype="0" accel="50000" decel="50000" fill="hold" nodeType="withEffect">
                                  <p:stCondLst>
                                    <p:cond delay="0"/>
                                  </p:stCondLst>
                                  <p:childTnLst>
                                    <p:animMotion origin="layout" path="M 0 4.93827E-7 L 0.13455 -0.00525 " pathEditMode="relative" rAng="0" ptsTypes="AA">
                                      <p:cBhvr>
                                        <p:cTn id="17" dur="2000" fill="hold"/>
                                        <p:tgtEl>
                                          <p:spTgt spid="726"/>
                                        </p:tgtEl>
                                        <p:attrNameLst>
                                          <p:attrName>ppt_x</p:attrName>
                                          <p:attrName>ppt_y</p:attrName>
                                        </p:attrNameLst>
                                      </p:cBhvr>
                                      <p:rCtr x="6719" y="-278"/>
                                    </p:animMotion>
                                  </p:childTnLst>
                                </p:cTn>
                              </p:par>
                              <p:par>
                                <p:cTn id="18" presetID="18" presetClass="entr" presetSubtype="6" fill="hold" nodeType="withEffect">
                                  <p:stCondLst>
                                    <p:cond delay="0"/>
                                  </p:stCondLst>
                                  <p:childTnLst>
                                    <p:set>
                                      <p:cBhvr>
                                        <p:cTn id="19" dur="1" fill="hold">
                                          <p:stCondLst>
                                            <p:cond delay="0"/>
                                          </p:stCondLst>
                                        </p:cTn>
                                        <p:tgtEl>
                                          <p:spTgt spid="746"/>
                                        </p:tgtEl>
                                        <p:attrNameLst>
                                          <p:attrName>style.visibility</p:attrName>
                                        </p:attrNameLst>
                                      </p:cBhvr>
                                      <p:to>
                                        <p:strVal val="visible"/>
                                      </p:to>
                                    </p:set>
                                    <p:animEffect transition="in" filter="strips(downRight)">
                                      <p:cBhvr>
                                        <p:cTn id="20" dur="2000"/>
                                        <p:tgtEl>
                                          <p:spTgt spid="746"/>
                                        </p:tgtEl>
                                      </p:cBhvr>
                                    </p:animEffect>
                                  </p:childTnLst>
                                </p:cTn>
                              </p:par>
                              <p:par>
                                <p:cTn id="21" presetID="8" presetClass="entr" presetSubtype="16" fill="hold" nodeType="withEffect">
                                  <p:stCondLst>
                                    <p:cond delay="0"/>
                                  </p:stCondLst>
                                  <p:childTnLst>
                                    <p:set>
                                      <p:cBhvr>
                                        <p:cTn id="22" dur="1" fill="hold">
                                          <p:stCondLst>
                                            <p:cond delay="0"/>
                                          </p:stCondLst>
                                        </p:cTn>
                                        <p:tgtEl>
                                          <p:spTgt spid="741"/>
                                        </p:tgtEl>
                                        <p:attrNameLst>
                                          <p:attrName>style.visibility</p:attrName>
                                        </p:attrNameLst>
                                      </p:cBhvr>
                                      <p:to>
                                        <p:strVal val="visible"/>
                                      </p:to>
                                    </p:set>
                                    <p:animEffect transition="in" filter="diamond(in)">
                                      <p:cBhvr>
                                        <p:cTn id="23" dur="2000"/>
                                        <p:tgtEl>
                                          <p:spTgt spid="741"/>
                                        </p:tgtEl>
                                      </p:cBhvr>
                                    </p:animEffect>
                                  </p:childTnLst>
                                </p:cTn>
                              </p:par>
                              <p:par>
                                <p:cTn id="24" presetID="4" presetClass="entr" presetSubtype="16" fill="hold" nodeType="withEffect">
                                  <p:stCondLst>
                                    <p:cond delay="0"/>
                                  </p:stCondLst>
                                  <p:childTnLst>
                                    <p:set>
                                      <p:cBhvr>
                                        <p:cTn id="25" dur="1" fill="hold">
                                          <p:stCondLst>
                                            <p:cond delay="0"/>
                                          </p:stCondLst>
                                        </p:cTn>
                                        <p:tgtEl>
                                          <p:spTgt spid="733"/>
                                        </p:tgtEl>
                                        <p:attrNameLst>
                                          <p:attrName>style.visibility</p:attrName>
                                        </p:attrNameLst>
                                      </p:cBhvr>
                                      <p:to>
                                        <p:strVal val="visible"/>
                                      </p:to>
                                    </p:set>
                                    <p:animEffect transition="in" filter="box(in)">
                                      <p:cBhvr>
                                        <p:cTn id="26" dur="500"/>
                                        <p:tgtEl>
                                          <p:spTgt spid="73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53"/>
                                        </p:tgtEl>
                                        <p:attrNameLst>
                                          <p:attrName>style.visibility</p:attrName>
                                        </p:attrNameLst>
                                      </p:cBhvr>
                                      <p:to>
                                        <p:strVal val="visible"/>
                                      </p:to>
                                    </p:set>
                                    <p:animEffect transition="in" filter="dissolve">
                                      <p:cBhvr>
                                        <p:cTn id="31" dur="500"/>
                                        <p:tgtEl>
                                          <p:spTgt spid="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 grpId="0" animBg="1"/>
      <p:bldP spid="729" grpId="0"/>
      <p:bldP spid="730" grpId="0" animBg="1"/>
      <p:bldP spid="73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cxnSp>
        <p:nvCxnSpPr>
          <p:cNvPr id="4" name="Straight Connector 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p:cNvGrpSpPr/>
          <p:nvPr/>
        </p:nvGrpSpPr>
        <p:grpSpPr>
          <a:xfrm>
            <a:off x="85528" y="314827"/>
            <a:ext cx="368551" cy="359337"/>
            <a:chOff x="7453548" y="316155"/>
            <a:chExt cx="1108364" cy="1080655"/>
          </a:xfrm>
        </p:grpSpPr>
        <p:sp>
          <p:nvSpPr>
            <p:cNvPr id="7" name="Rectangle: Rounded Corners 6"/>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54078" y="759898"/>
            <a:ext cx="4960321" cy="386885"/>
            <a:chOff x="2863742" y="1097155"/>
            <a:chExt cx="3467785" cy="484015"/>
          </a:xfrm>
          <a:solidFill>
            <a:schemeClr val="accent2"/>
          </a:solidFill>
        </p:grpSpPr>
        <p:sp>
          <p:nvSpPr>
            <p:cNvPr id="10" name="Rectangle: Rounded Corners 9"/>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2" name="Line 2"/>
          <p:cNvSpPr>
            <a:spLocks noChangeShapeType="1"/>
          </p:cNvSpPr>
          <p:nvPr/>
        </p:nvSpPr>
        <p:spPr bwMode="auto">
          <a:xfrm>
            <a:off x="5547588" y="2346562"/>
            <a:ext cx="6286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3" name="Line 3"/>
          <p:cNvSpPr>
            <a:spLocks noChangeShapeType="1"/>
          </p:cNvSpPr>
          <p:nvPr/>
        </p:nvSpPr>
        <p:spPr bwMode="auto">
          <a:xfrm>
            <a:off x="5578544" y="2346562"/>
            <a:ext cx="8572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4" name="Line 4"/>
          <p:cNvSpPr>
            <a:spLocks noChangeShapeType="1"/>
          </p:cNvSpPr>
          <p:nvPr/>
        </p:nvSpPr>
        <p:spPr bwMode="auto">
          <a:xfrm>
            <a:off x="7102069" y="2351324"/>
            <a:ext cx="1281766"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5" name="AutoShape 5"/>
          <p:cNvSpPr>
            <a:spLocks noChangeArrowheads="1"/>
          </p:cNvSpPr>
          <p:nvPr/>
        </p:nvSpPr>
        <p:spPr bwMode="auto">
          <a:xfrm rot="5400000">
            <a:off x="4664144" y="1359534"/>
            <a:ext cx="1828800" cy="1714500"/>
          </a:xfrm>
          <a:prstGeom prst="flowChartInputOutput">
            <a:avLst/>
          </a:prstGeom>
          <a:solidFill>
            <a:srgbClr val="FFFFFF"/>
          </a:solidFill>
          <a:ln w="9525">
            <a:solidFill>
              <a:srgbClr val="000000"/>
            </a:solidFill>
            <a:miter lim="800000"/>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Line 7"/>
          <p:cNvSpPr>
            <a:spLocks noChangeShapeType="1"/>
          </p:cNvSpPr>
          <p:nvPr/>
        </p:nvSpPr>
        <p:spPr bwMode="auto">
          <a:xfrm>
            <a:off x="4435544" y="2904965"/>
            <a:ext cx="0" cy="8572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8" name="Line 8"/>
          <p:cNvSpPr>
            <a:spLocks noChangeShapeType="1"/>
          </p:cNvSpPr>
          <p:nvPr/>
        </p:nvSpPr>
        <p:spPr bwMode="auto">
          <a:xfrm>
            <a:off x="5567828" y="2918062"/>
            <a:ext cx="0" cy="8572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9" name="Line 9"/>
          <p:cNvSpPr>
            <a:spLocks noChangeShapeType="1"/>
          </p:cNvSpPr>
          <p:nvPr/>
        </p:nvSpPr>
        <p:spPr bwMode="auto">
          <a:xfrm>
            <a:off x="1749494" y="3870562"/>
            <a:ext cx="6172200" cy="0"/>
          </a:xfrm>
          <a:prstGeom prst="line">
            <a:avLst/>
          </a:prstGeom>
          <a:noFill/>
          <a:ln w="9525">
            <a:solidFill>
              <a:srgbClr val="D5FFD5"/>
            </a:solidFill>
            <a:round/>
          </a:ln>
          <a:scene3d>
            <a:camera prst="legacyObliqueTopLeft"/>
            <a:lightRig rig="legacyFlat3" dir="t"/>
          </a:scene3d>
          <a:sp3d extrusionH="430200" prstMaterial="legacyMatte">
            <a:bevelT w="13500" h="13500" prst="angle"/>
            <a:bevelB w="13500" h="13500" prst="angle"/>
            <a:extrusionClr>
              <a:srgbClr val="D5FFD5"/>
            </a:extrusionClr>
            <a:contourClr>
              <a:srgbClr val="D5FFD5"/>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1" name="Text Box 12"/>
          <p:cNvSpPr txBox="1">
            <a:spLocks noChangeArrowheads="1"/>
          </p:cNvSpPr>
          <p:nvPr/>
        </p:nvSpPr>
        <p:spPr bwMode="auto">
          <a:xfrm>
            <a:off x="2949644" y="4046774"/>
            <a:ext cx="8001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rPr>
              <a:t>d &gt; 2f</a:t>
            </a:r>
            <a:endParaRPr lang="en-US" altLang="en-US" sz="1500" kern="1200">
              <a:solidFill>
                <a:srgbClr val="000000"/>
              </a:solidFill>
              <a:ea typeface="+mn-ea"/>
              <a:cs typeface="Arial" panose="020B0604020202020204" pitchFamily="34" charset="0"/>
            </a:endParaRPr>
          </a:p>
        </p:txBody>
      </p:sp>
      <p:sp>
        <p:nvSpPr>
          <p:cNvPr id="22" name="Line 15"/>
          <p:cNvSpPr>
            <a:spLocks noChangeShapeType="1"/>
          </p:cNvSpPr>
          <p:nvPr/>
        </p:nvSpPr>
        <p:spPr bwMode="auto">
          <a:xfrm>
            <a:off x="1863794" y="4103924"/>
            <a:ext cx="2613422"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3" name="Line 16"/>
          <p:cNvSpPr>
            <a:spLocks noChangeShapeType="1"/>
          </p:cNvSpPr>
          <p:nvPr/>
        </p:nvSpPr>
        <p:spPr bwMode="auto">
          <a:xfrm>
            <a:off x="3342552" y="3989624"/>
            <a:ext cx="111680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4" name="Text Box 17"/>
          <p:cNvSpPr txBox="1">
            <a:spLocks noChangeArrowheads="1"/>
          </p:cNvSpPr>
          <p:nvPr/>
        </p:nvSpPr>
        <p:spPr bwMode="auto">
          <a:xfrm>
            <a:off x="3235394" y="1858406"/>
            <a:ext cx="45720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endParaRPr lang="en-US" altLang="en-US" sz="1500" kern="120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endParaRPr lang="en-US" altLang="en-US" sz="1350" kern="1200">
              <a:solidFill>
                <a:srgbClr val="000000"/>
              </a:solidFill>
              <a:ea typeface="+mn-ea"/>
              <a:cs typeface="Arial" panose="020B0604020202020204" pitchFamily="34" charset="0"/>
              <a:sym typeface="Wingdings" panose="05000000000000000000" pitchFamily="2" charset="2"/>
            </a:endParaRPr>
          </a:p>
        </p:txBody>
      </p:sp>
      <p:sp>
        <p:nvSpPr>
          <p:cNvPr id="25" name="Text Box 18"/>
          <p:cNvSpPr txBox="1">
            <a:spLocks noChangeArrowheads="1"/>
          </p:cNvSpPr>
          <p:nvPr/>
        </p:nvSpPr>
        <p:spPr bwMode="auto">
          <a:xfrm>
            <a:off x="5308272" y="1851263"/>
            <a:ext cx="40005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endParaRPr lang="en-US" altLang="en-US" sz="1500" kern="1200" dirty="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endParaRPr lang="en-US" altLang="en-US" sz="1350" kern="1200" dirty="0">
              <a:solidFill>
                <a:srgbClr val="000000"/>
              </a:solidFill>
              <a:ea typeface="+mn-ea"/>
              <a:cs typeface="Arial" panose="020B0604020202020204" pitchFamily="34" charset="0"/>
              <a:sym typeface="Wingdings" panose="05000000000000000000" pitchFamily="2" charset="2"/>
            </a:endParaRPr>
          </a:p>
        </p:txBody>
      </p:sp>
      <p:sp>
        <p:nvSpPr>
          <p:cNvPr id="26" name="Text Box 19"/>
          <p:cNvSpPr txBox="1">
            <a:spLocks noChangeArrowheads="1"/>
          </p:cNvSpPr>
          <p:nvPr/>
        </p:nvSpPr>
        <p:spPr bwMode="auto">
          <a:xfrm>
            <a:off x="4092644" y="3453844"/>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endParaRPr lang="en-US" altLang="en-US" sz="1800" kern="1200">
              <a:solidFill>
                <a:srgbClr val="FF0000"/>
              </a:solidFill>
              <a:ea typeface="+mn-ea"/>
              <a:cs typeface="Arial" panose="020B0604020202020204" pitchFamily="34" charset="0"/>
            </a:endParaRPr>
          </a:p>
        </p:txBody>
      </p:sp>
      <p:grpSp>
        <p:nvGrpSpPr>
          <p:cNvPr id="27" name="Group 20"/>
          <p:cNvGrpSpPr/>
          <p:nvPr/>
        </p:nvGrpSpPr>
        <p:grpSpPr bwMode="auto">
          <a:xfrm>
            <a:off x="1859032" y="2003663"/>
            <a:ext cx="342900" cy="1841897"/>
            <a:chOff x="4800" y="1536"/>
            <a:chExt cx="170" cy="1019"/>
          </a:xfrm>
        </p:grpSpPr>
        <p:sp>
          <p:nvSpPr>
            <p:cNvPr id="28" name="Freeform 21"/>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9" name="Group 22"/>
            <p:cNvGrpSpPr/>
            <p:nvPr/>
          </p:nvGrpSpPr>
          <p:grpSpPr bwMode="auto">
            <a:xfrm>
              <a:off x="4800" y="1728"/>
              <a:ext cx="162" cy="827"/>
              <a:chOff x="4800" y="1730"/>
              <a:chExt cx="162" cy="827"/>
            </a:xfrm>
          </p:grpSpPr>
          <p:sp>
            <p:nvSpPr>
              <p:cNvPr id="30" name="Freeform 23"/>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1" name="Rectangle 24"/>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4" name="Rectangle 25"/>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705" name="Group 26"/>
          <p:cNvGrpSpPr>
            <a:grpSpLocks noChangeAspect="1"/>
          </p:cNvGrpSpPr>
          <p:nvPr/>
        </p:nvGrpSpPr>
        <p:grpSpPr bwMode="auto">
          <a:xfrm rot="10508945">
            <a:off x="6496237" y="2163208"/>
            <a:ext cx="197644" cy="508397"/>
            <a:chOff x="5760" y="1488"/>
            <a:chExt cx="811" cy="2081"/>
          </a:xfrm>
        </p:grpSpPr>
        <p:sp>
          <p:nvSpPr>
            <p:cNvPr id="706" name="Freeform 27"/>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7" name="Freeform 28"/>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708" name="Line 29"/>
          <p:cNvSpPr>
            <a:spLocks noChangeShapeType="1"/>
          </p:cNvSpPr>
          <p:nvPr/>
        </p:nvSpPr>
        <p:spPr bwMode="auto">
          <a:xfrm>
            <a:off x="5303509" y="2346562"/>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9" name="Line 30"/>
          <p:cNvSpPr>
            <a:spLocks noChangeShapeType="1"/>
          </p:cNvSpPr>
          <p:nvPr/>
        </p:nvSpPr>
        <p:spPr bwMode="auto">
          <a:xfrm>
            <a:off x="5007044" y="2346562"/>
            <a:ext cx="2857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10" name="Line 31"/>
          <p:cNvSpPr>
            <a:spLocks noChangeShapeType="1"/>
          </p:cNvSpPr>
          <p:nvPr/>
        </p:nvSpPr>
        <p:spPr bwMode="auto">
          <a:xfrm>
            <a:off x="5521394" y="2346562"/>
            <a:ext cx="654844"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12" name="Text Box 19"/>
          <p:cNvSpPr txBox="1">
            <a:spLocks noChangeArrowheads="1"/>
          </p:cNvSpPr>
          <p:nvPr/>
        </p:nvSpPr>
        <p:spPr bwMode="auto">
          <a:xfrm>
            <a:off x="3167528" y="3308587"/>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sp>
        <p:nvSpPr>
          <p:cNvPr id="713" name="Text Box 19"/>
          <p:cNvSpPr txBox="1">
            <a:spLocks noChangeArrowheads="1"/>
          </p:cNvSpPr>
          <p:nvPr/>
        </p:nvSpPr>
        <p:spPr bwMode="auto">
          <a:xfrm>
            <a:off x="5249932" y="3308587"/>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cxnSp>
        <p:nvCxnSpPr>
          <p:cNvPr id="714" name="Straight Connector 713"/>
          <p:cNvCxnSpPr/>
          <p:nvPr/>
        </p:nvCxnSpPr>
        <p:spPr>
          <a:xfrm>
            <a:off x="5567828" y="3665775"/>
            <a:ext cx="0" cy="192881"/>
          </a:xfrm>
          <a:prstGeom prst="line">
            <a:avLst/>
          </a:prstGeom>
          <a:noFill/>
          <a:ln w="28575" cap="flat" cmpd="sng" algn="ctr">
            <a:solidFill>
              <a:srgbClr val="FF0000"/>
            </a:solidFill>
            <a:prstDash val="solid"/>
          </a:ln>
          <a:effectLst/>
        </p:spPr>
      </p:cxnSp>
      <p:cxnSp>
        <p:nvCxnSpPr>
          <p:cNvPr id="715" name="Straight Connector 714"/>
          <p:cNvCxnSpPr/>
          <p:nvPr/>
        </p:nvCxnSpPr>
        <p:spPr>
          <a:xfrm>
            <a:off x="3369934" y="3682444"/>
            <a:ext cx="0" cy="192881"/>
          </a:xfrm>
          <a:prstGeom prst="line">
            <a:avLst/>
          </a:prstGeom>
          <a:noFill/>
          <a:ln w="28575" cap="flat" cmpd="sng" algn="ctr">
            <a:solidFill>
              <a:srgbClr val="FF0000"/>
            </a:solidFill>
            <a:prstDash val="solid"/>
          </a:ln>
          <a:effectLst/>
        </p:spPr>
      </p:cxnSp>
      <p:cxnSp>
        <p:nvCxnSpPr>
          <p:cNvPr id="716" name="Straight Connector 715"/>
          <p:cNvCxnSpPr/>
          <p:nvPr/>
        </p:nvCxnSpPr>
        <p:spPr>
          <a:xfrm>
            <a:off x="4435544" y="3682444"/>
            <a:ext cx="0" cy="192881"/>
          </a:xfrm>
          <a:prstGeom prst="line">
            <a:avLst/>
          </a:prstGeom>
          <a:noFill/>
          <a:ln w="28575" cap="flat" cmpd="sng" algn="ctr">
            <a:solidFill>
              <a:srgbClr val="FF0000"/>
            </a:solidFill>
            <a:prstDash val="solid"/>
          </a:ln>
          <a:effectLst/>
        </p:spPr>
      </p:cxnSp>
      <p:sp>
        <p:nvSpPr>
          <p:cNvPr id="717" name="Text Box 12"/>
          <p:cNvSpPr txBox="1">
            <a:spLocks noChangeArrowheads="1"/>
          </p:cNvSpPr>
          <p:nvPr/>
        </p:nvSpPr>
        <p:spPr bwMode="auto">
          <a:xfrm>
            <a:off x="1285875" y="4449366"/>
            <a:ext cx="6572250" cy="369332"/>
          </a:xfrm>
          <a:prstGeom prst="rect">
            <a:avLst/>
          </a:prstGeom>
          <a:solidFill>
            <a:srgbClr val="FFC727"/>
          </a:solidFill>
          <a:ln w="38100" cap="flat" cmpd="sng" algn="ctr">
            <a:solidFill>
              <a:srgbClr val="FFFFFF"/>
            </a:solidFill>
            <a:prstDash val="solid"/>
          </a:ln>
          <a:effectLst>
            <a:outerShdw blurRad="40000" dist="20000" dir="5400000" rotWithShape="0">
              <a:srgbClr val="000000">
                <a:alpha val="38000"/>
              </a:srgbClr>
            </a:outerShdw>
          </a:effectLst>
        </p:spPr>
        <p:txBody>
          <a:bodyPr>
            <a:spAutoFit/>
          </a:bodyPr>
          <a:lstStyle/>
          <a:p>
            <a:pPr lvl="0" algn="ctr" defTabSz="685800">
              <a:buClrTx/>
              <a:defRPr/>
            </a:pP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&gt; 2f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lang="vi-VN" sz="1800" b="1" kern="1200" dirty="0">
                <a:latin typeface="Barlow" panose="00000500000000000000" pitchFamily="2" charset="-93"/>
                <a:cs typeface="Arial" panose="020B0604020202020204" pitchFamily="34" charset="0"/>
              </a:rPr>
              <a:t>Ảnh thật, ngược chiều với vật, </a:t>
            </a:r>
            <a:r>
              <a:rPr lang="en-US" sz="1800" b="1" kern="1200" dirty="0" err="1">
                <a:latin typeface="Barlow" panose="00000500000000000000" pitchFamily="2" charset="-93"/>
                <a:cs typeface="Arial" panose="020B0604020202020204" pitchFamily="34" charset="0"/>
              </a:rPr>
              <a:t>nhỏ</a:t>
            </a:r>
            <a:r>
              <a:rPr lang="vi-VN" sz="1800" b="1" kern="1200" dirty="0">
                <a:latin typeface="Barlow" panose="00000500000000000000" pitchFamily="2" charset="-93"/>
                <a:cs typeface="Arial" panose="020B0604020202020204" pitchFamily="34" charset="0"/>
              </a:rPr>
              <a:t> </a:t>
            </a:r>
            <a:r>
              <a:rPr lang="en-US" sz="1800" b="1" kern="1200" dirty="0" err="1">
                <a:latin typeface="Barlow" panose="00000500000000000000" pitchFamily="2" charset="-93"/>
                <a:cs typeface="Arial" panose="020B0604020202020204" pitchFamily="34" charset="0"/>
              </a:rPr>
              <a:t>hơn</a:t>
            </a:r>
            <a:r>
              <a:rPr lang="vi-VN" sz="1800" b="1" kern="1200" dirty="0">
                <a:latin typeface="Barlow" panose="00000500000000000000" pitchFamily="2" charset="-93"/>
                <a:cs typeface="Arial" panose="020B0604020202020204" pitchFamily="34" charset="0"/>
              </a:rPr>
              <a:t> vật</a:t>
            </a:r>
            <a:r>
              <a:rPr lang="en-US" sz="1800" b="1" kern="1200" dirty="0">
                <a:latin typeface="Barlow" panose="00000500000000000000" pitchFamily="2" charset="-93"/>
                <a:cs typeface="Arial" panose="020B0604020202020204" pitchFamily="34" charset="0"/>
              </a:rPr>
              <a:t>.</a:t>
            </a:r>
            <a:endPar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endParaRPr>
          </a:p>
        </p:txBody>
      </p:sp>
      <p:sp>
        <p:nvSpPr>
          <p:cNvPr id="16" name="AutoShape 6"/>
          <p:cNvSpPr>
            <a:spLocks noChangeArrowheads="1"/>
          </p:cNvSpPr>
          <p:nvPr/>
        </p:nvSpPr>
        <p:spPr bwMode="auto">
          <a:xfrm rot="16200000">
            <a:off x="3749744" y="1842928"/>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20" name="Oval 10"/>
          <p:cNvSpPr>
            <a:spLocks noChangeArrowheads="1"/>
          </p:cNvSpPr>
          <p:nvPr/>
        </p:nvSpPr>
        <p:spPr bwMode="auto">
          <a:xfrm rot="2834016">
            <a:off x="4079548" y="2022712"/>
            <a:ext cx="783431" cy="666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1" name="Line 33"/>
          <p:cNvSpPr>
            <a:spLocks noChangeShapeType="1"/>
          </p:cNvSpPr>
          <p:nvPr/>
        </p:nvSpPr>
        <p:spPr bwMode="auto">
          <a:xfrm flipH="1">
            <a:off x="2035244" y="2346562"/>
            <a:ext cx="24003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5.55556E-7 -4.19753E-6 L 0.11788 -4.19753E-6 " pathEditMode="relative" rAng="0" ptsTypes="AA">
                                      <p:cBhvr>
                                        <p:cTn id="14" dur="2000" fill="hold"/>
                                        <p:tgtEl>
                                          <p:spTgt spid="15"/>
                                        </p:tgtEl>
                                        <p:attrNameLst>
                                          <p:attrName>ppt_x</p:attrName>
                                          <p:attrName>ppt_y</p:attrName>
                                        </p:attrNameLst>
                                      </p:cBhvr>
                                      <p:rCtr x="5885" y="0"/>
                                    </p:animMotion>
                                  </p:childTnLst>
                                </p:cTn>
                              </p:par>
                              <p:par>
                                <p:cTn id="15" presetID="63" presetClass="path" presetSubtype="0" accel="50000" decel="50000" fill="hold" nodeType="withEffect">
                                  <p:stCondLst>
                                    <p:cond delay="0"/>
                                  </p:stCondLst>
                                  <p:childTnLst>
                                    <p:animMotion origin="layout" path="M -4.16667E-6 2.71605E-6 L 0.11372 -0.00556 " pathEditMode="relative" rAng="0" ptsTypes="AA">
                                      <p:cBhvr>
                                        <p:cTn id="16" dur="2000" fill="hold"/>
                                        <p:tgtEl>
                                          <p:spTgt spid="18"/>
                                        </p:tgtEl>
                                        <p:attrNameLst>
                                          <p:attrName>ppt_x</p:attrName>
                                          <p:attrName>ppt_y</p:attrName>
                                        </p:attrNameLst>
                                      </p:cBhvr>
                                      <p:rCtr x="5677" y="-278"/>
                                    </p:animMotion>
                                  </p:childTnLst>
                                </p:cTn>
                              </p:par>
                              <p:par>
                                <p:cTn id="17" presetID="18" presetClass="entr" presetSubtype="6" fill="hold" nodeType="withEffect">
                                  <p:stCondLst>
                                    <p:cond delay="0"/>
                                  </p:stCondLst>
                                  <p:childTnLst>
                                    <p:set>
                                      <p:cBhvr>
                                        <p:cTn id="18" dur="1" fill="hold">
                                          <p:stCondLst>
                                            <p:cond delay="0"/>
                                          </p:stCondLst>
                                        </p:cTn>
                                        <p:tgtEl>
                                          <p:spTgt spid="710"/>
                                        </p:tgtEl>
                                        <p:attrNameLst>
                                          <p:attrName>style.visibility</p:attrName>
                                        </p:attrNameLst>
                                      </p:cBhvr>
                                      <p:to>
                                        <p:strVal val="visible"/>
                                      </p:to>
                                    </p:set>
                                    <p:animEffect transition="in" filter="strips(downRight)">
                                      <p:cBhvr>
                                        <p:cTn id="19" dur="2000"/>
                                        <p:tgtEl>
                                          <p:spTgt spid="710"/>
                                        </p:tgtEl>
                                      </p:cBhvr>
                                    </p:animEffect>
                                  </p:childTnLst>
                                </p:cTn>
                              </p:par>
                            </p:childTnLst>
                          </p:cTn>
                        </p:par>
                        <p:par>
                          <p:cTn id="20" fill="hold">
                            <p:stCondLst>
                              <p:cond delay="2000"/>
                            </p:stCondLst>
                            <p:childTnLst>
                              <p:par>
                                <p:cTn id="21" presetID="8" presetClass="entr" presetSubtype="16" fill="hold" nodeType="afterEffect">
                                  <p:stCondLst>
                                    <p:cond delay="0"/>
                                  </p:stCondLst>
                                  <p:childTnLst>
                                    <p:set>
                                      <p:cBhvr>
                                        <p:cTn id="22" dur="1" fill="hold">
                                          <p:stCondLst>
                                            <p:cond delay="0"/>
                                          </p:stCondLst>
                                        </p:cTn>
                                        <p:tgtEl>
                                          <p:spTgt spid="705"/>
                                        </p:tgtEl>
                                        <p:attrNameLst>
                                          <p:attrName>style.visibility</p:attrName>
                                        </p:attrNameLst>
                                      </p:cBhvr>
                                      <p:to>
                                        <p:strVal val="visible"/>
                                      </p:to>
                                    </p:set>
                                    <p:animEffect transition="in" filter="diamond(in)">
                                      <p:cBhvr>
                                        <p:cTn id="23" dur="1250"/>
                                        <p:tgtEl>
                                          <p:spTgt spid="70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17"/>
                                        </p:tgtEl>
                                        <p:attrNameLst>
                                          <p:attrName>style.visibility</p:attrName>
                                        </p:attrNameLst>
                                      </p:cBhvr>
                                      <p:to>
                                        <p:strVal val="visible"/>
                                      </p:to>
                                    </p:set>
                                    <p:animEffect transition="in" filter="dissolve">
                                      <p:cBhvr>
                                        <p:cTn id="28" dur="500"/>
                                        <p:tgtEl>
                                          <p:spTgt spid="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1" name="Rectangle: Rounded Corners 360"/>
          <p:cNvSpPr/>
          <p:nvPr/>
        </p:nvSpPr>
        <p:spPr>
          <a:xfrm>
            <a:off x="1023536" y="3830400"/>
            <a:ext cx="7393264" cy="798466"/>
          </a:xfrm>
          <a:prstGeom prst="roundRect">
            <a:avLst/>
          </a:prstGeom>
          <a:solidFill>
            <a:srgbClr val="EE72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6" name="Picture 355"/>
          <p:cNvPicPr>
            <a:picLocks noChangeAspect="1"/>
          </p:cNvPicPr>
          <p:nvPr/>
        </p:nvPicPr>
        <p:blipFill>
          <a:blip r:embed="rId1"/>
          <a:stretch>
            <a:fillRect/>
          </a:stretch>
        </p:blipFill>
        <p:spPr>
          <a:xfrm>
            <a:off x="792589" y="890456"/>
            <a:ext cx="7511669" cy="2192181"/>
          </a:xfrm>
          <a:prstGeom prst="rect">
            <a:avLst/>
          </a:prstGeom>
        </p:spPr>
      </p:pic>
      <p:sp>
        <p:nvSpPr>
          <p:cNvPr id="357" name="Google Shape;363;p48"/>
          <p:cNvSpPr txBox="1"/>
          <p:nvPr/>
        </p:nvSpPr>
        <p:spPr>
          <a:xfrm>
            <a:off x="792589" y="3945918"/>
            <a:ext cx="7896450" cy="674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2000" b="1" dirty="0">
                <a:solidFill>
                  <a:schemeClr val="accent2"/>
                </a:solidFill>
              </a:rPr>
              <a:t>So </a:t>
            </a:r>
            <a:r>
              <a:rPr lang="en-US" sz="2000" b="1" dirty="0" err="1">
                <a:solidFill>
                  <a:schemeClr val="accent2"/>
                </a:solidFill>
              </a:rPr>
              <a:t>sánh</a:t>
            </a:r>
            <a:r>
              <a:rPr lang="en-US" sz="2000" b="1" dirty="0">
                <a:solidFill>
                  <a:schemeClr val="accent2"/>
                </a:solidFill>
              </a:rPr>
              <a:t> </a:t>
            </a:r>
            <a:r>
              <a:rPr lang="en-US" sz="2000" b="1" dirty="0" err="1">
                <a:solidFill>
                  <a:schemeClr val="accent2"/>
                </a:solidFill>
              </a:rPr>
              <a:t>độ</a:t>
            </a:r>
            <a:r>
              <a:rPr lang="en-US" sz="2000" b="1" dirty="0">
                <a:solidFill>
                  <a:schemeClr val="accent2"/>
                </a:solidFill>
              </a:rPr>
              <a:t> </a:t>
            </a:r>
            <a:r>
              <a:rPr lang="en-US" sz="2000" b="1" dirty="0" err="1">
                <a:solidFill>
                  <a:schemeClr val="accent2"/>
                </a:solidFill>
              </a:rPr>
              <a:t>dày</a:t>
            </a:r>
            <a:r>
              <a:rPr lang="en-US" sz="2000" b="1" dirty="0">
                <a:solidFill>
                  <a:schemeClr val="accent2"/>
                </a:solidFill>
              </a:rPr>
              <a:t> </a:t>
            </a:r>
            <a:r>
              <a:rPr lang="en-US" sz="2000" b="1" dirty="0" err="1">
                <a:solidFill>
                  <a:schemeClr val="accent2"/>
                </a:solidFill>
              </a:rPr>
              <a:t>phần</a:t>
            </a:r>
            <a:r>
              <a:rPr lang="en-US" sz="2000" b="1" dirty="0">
                <a:solidFill>
                  <a:schemeClr val="accent2"/>
                </a:solidFill>
              </a:rPr>
              <a:t> </a:t>
            </a:r>
            <a:r>
              <a:rPr lang="en-US" sz="2000" b="1" dirty="0" err="1">
                <a:solidFill>
                  <a:schemeClr val="accent2"/>
                </a:solidFill>
              </a:rPr>
              <a:t>rìa</a:t>
            </a:r>
            <a:r>
              <a:rPr lang="en-US" sz="2000" b="1" dirty="0">
                <a:solidFill>
                  <a:schemeClr val="accent2"/>
                </a:solidFill>
              </a:rPr>
              <a:t> </a:t>
            </a:r>
            <a:r>
              <a:rPr lang="en-US" sz="2000" b="1" dirty="0" err="1">
                <a:solidFill>
                  <a:schemeClr val="accent2"/>
                </a:solidFill>
              </a:rPr>
              <a:t>và</a:t>
            </a:r>
            <a:r>
              <a:rPr lang="en-US" sz="2000" b="1" dirty="0">
                <a:solidFill>
                  <a:schemeClr val="accent2"/>
                </a:solidFill>
              </a:rPr>
              <a:t> </a:t>
            </a:r>
            <a:r>
              <a:rPr lang="en-US" sz="2000" b="1" dirty="0" err="1">
                <a:solidFill>
                  <a:schemeClr val="accent2"/>
                </a:solidFill>
              </a:rPr>
              <a:t>phần</a:t>
            </a:r>
            <a:r>
              <a:rPr lang="en-US" sz="2000" b="1" dirty="0">
                <a:solidFill>
                  <a:schemeClr val="accent2"/>
                </a:solidFill>
              </a:rPr>
              <a:t> </a:t>
            </a:r>
            <a:r>
              <a:rPr lang="en-US" sz="2000" b="1" dirty="0" err="1">
                <a:solidFill>
                  <a:schemeClr val="accent2"/>
                </a:solidFill>
              </a:rPr>
              <a:t>giữa</a:t>
            </a:r>
            <a:r>
              <a:rPr lang="en-US" sz="2000" b="1" dirty="0">
                <a:solidFill>
                  <a:schemeClr val="accent2"/>
                </a:solidFill>
              </a:rPr>
              <a:t> </a:t>
            </a:r>
            <a:r>
              <a:rPr lang="en-US" sz="2000" b="1" dirty="0" err="1">
                <a:solidFill>
                  <a:schemeClr val="accent2"/>
                </a:solidFill>
              </a:rPr>
              <a:t>của</a:t>
            </a:r>
            <a:r>
              <a:rPr lang="en-US" sz="2000" b="1" dirty="0">
                <a:solidFill>
                  <a:schemeClr val="accent2"/>
                </a:solidFill>
              </a:rPr>
              <a:t> </a:t>
            </a:r>
            <a:r>
              <a:rPr lang="en-US" sz="2000" b="1" dirty="0" err="1">
                <a:solidFill>
                  <a:schemeClr val="accent2"/>
                </a:solidFill>
              </a:rPr>
              <a:t>các</a:t>
            </a:r>
            <a:r>
              <a:rPr lang="en-US" sz="2000" b="1" dirty="0">
                <a:solidFill>
                  <a:schemeClr val="accent2"/>
                </a:solidFill>
              </a:rPr>
              <a:t> </a:t>
            </a:r>
            <a:r>
              <a:rPr lang="en-US" sz="2000" b="1" dirty="0" err="1">
                <a:solidFill>
                  <a:schemeClr val="accent2"/>
                </a:solidFill>
              </a:rPr>
              <a:t>thấu</a:t>
            </a:r>
            <a:r>
              <a:rPr lang="en-US" sz="2000" b="1" dirty="0">
                <a:solidFill>
                  <a:schemeClr val="accent2"/>
                </a:solidFill>
              </a:rPr>
              <a:t> </a:t>
            </a:r>
            <a:r>
              <a:rPr lang="en-US" sz="2000" b="1" dirty="0" err="1">
                <a:solidFill>
                  <a:schemeClr val="accent2"/>
                </a:solidFill>
              </a:rPr>
              <a:t>kính</a:t>
            </a:r>
            <a:r>
              <a:rPr lang="en-US" sz="2000" b="1" dirty="0">
                <a:solidFill>
                  <a:schemeClr val="accent2"/>
                </a:solidFill>
              </a:rPr>
              <a:t> </a:t>
            </a:r>
            <a:r>
              <a:rPr lang="en-US" sz="2000" b="1" dirty="0" err="1">
                <a:solidFill>
                  <a:schemeClr val="accent2"/>
                </a:solidFill>
              </a:rPr>
              <a:t>trên</a:t>
            </a:r>
            <a:r>
              <a:rPr lang="en-US" sz="2000" b="1" dirty="0">
                <a:solidFill>
                  <a:schemeClr val="accent2"/>
                </a:solidFill>
              </a:rPr>
              <a:t>?</a:t>
            </a:r>
            <a:endParaRPr lang="en-US" sz="2000" b="1" dirty="0">
              <a:solidFill>
                <a:schemeClr val="accent2"/>
              </a:solidFill>
            </a:endParaRPr>
          </a:p>
        </p:txBody>
      </p:sp>
      <p:pic>
        <p:nvPicPr>
          <p:cNvPr id="1026" name="Picture 2" descr="Ab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09" y="3766993"/>
            <a:ext cx="861873" cy="861873"/>
          </a:xfrm>
          <a:prstGeom prst="rect">
            <a:avLst/>
          </a:prstGeom>
          <a:noFill/>
          <a:extLst>
            <a:ext uri="{909E8E84-426E-40DD-AFC4-6F175D3DCCD1}">
              <a14:hiddenFill xmlns:a14="http://schemas.microsoft.com/office/drawing/2010/main">
                <a:solidFill>
                  <a:srgbClr val="FFFFFF"/>
                </a:solidFill>
              </a14:hiddenFill>
            </a:ext>
          </a:extLst>
        </p:spPr>
      </p:pic>
      <p:sp>
        <p:nvSpPr>
          <p:cNvPr id="362" name="Left Brace 361"/>
          <p:cNvSpPr/>
          <p:nvPr/>
        </p:nvSpPr>
        <p:spPr>
          <a:xfrm rot="16200000">
            <a:off x="2755967" y="1976411"/>
            <a:ext cx="281050" cy="2400622"/>
          </a:xfrm>
          <a:prstGeom prst="leftBrace">
            <a:avLst>
              <a:gd name="adj1" fmla="val 53788"/>
              <a:gd name="adj2" fmla="val 50000"/>
            </a:avLst>
          </a:prstGeom>
          <a:ln w="19050">
            <a:solidFill>
              <a:srgbClr val="E364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Google Shape;363;p48"/>
          <p:cNvSpPr txBox="1"/>
          <p:nvPr/>
        </p:nvSpPr>
        <p:spPr>
          <a:xfrm>
            <a:off x="1485429" y="3333604"/>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mỏng</a:t>
            </a:r>
            <a:endParaRPr lang="en-US" sz="2000" b="1" dirty="0">
              <a:solidFill>
                <a:srgbClr val="2E2723"/>
              </a:solidFill>
            </a:endParaRPr>
          </a:p>
        </p:txBody>
      </p:sp>
      <p:sp>
        <p:nvSpPr>
          <p:cNvPr id="364" name="Left Brace 363"/>
          <p:cNvSpPr/>
          <p:nvPr/>
        </p:nvSpPr>
        <p:spPr>
          <a:xfrm rot="16200000">
            <a:off x="6551567" y="1940546"/>
            <a:ext cx="281050" cy="2400622"/>
          </a:xfrm>
          <a:prstGeom prst="leftBrace">
            <a:avLst>
              <a:gd name="adj1" fmla="val 53788"/>
              <a:gd name="adj2" fmla="val 50000"/>
            </a:avLst>
          </a:prstGeom>
          <a:ln w="19050">
            <a:solidFill>
              <a:srgbClr val="E364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Google Shape;363;p48"/>
          <p:cNvSpPr txBox="1"/>
          <p:nvPr/>
        </p:nvSpPr>
        <p:spPr>
          <a:xfrm>
            <a:off x="5281029" y="3297739"/>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dày</a:t>
            </a:r>
            <a:endParaRPr lang="en-US" sz="2000" b="1" dirty="0">
              <a:solidFill>
                <a:srgbClr val="2E2723"/>
              </a:solidFill>
            </a:endParaRPr>
          </a:p>
        </p:txBody>
      </p:sp>
      <p:cxnSp>
        <p:nvCxnSpPr>
          <p:cNvPr id="2" name="Straight Connector 1"/>
          <p:cNvCxnSpPr/>
          <p:nvPr/>
        </p:nvCxnSpPr>
        <p:spPr>
          <a:xfrm>
            <a:off x="176060" y="4642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p:cNvSpPr txBox="1"/>
          <p:nvPr/>
        </p:nvSpPr>
        <p:spPr>
          <a:xfrm>
            <a:off x="897095" y="2953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p:cNvGrpSpPr/>
          <p:nvPr/>
        </p:nvGrpSpPr>
        <p:grpSpPr>
          <a:xfrm>
            <a:off x="507378" y="281301"/>
            <a:ext cx="389717" cy="379975"/>
            <a:chOff x="297585" y="1511483"/>
            <a:chExt cx="1108364" cy="1080655"/>
          </a:xfrm>
        </p:grpSpPr>
        <p:sp>
          <p:nvSpPr>
            <p:cNvPr id="5" name="Rectangle: Rounded Corners 4"/>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500"/>
                                        <p:tgtEl>
                                          <p:spTgt spid="10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1"/>
                                        </p:tgtEl>
                                        <p:attrNameLst>
                                          <p:attrName>style.visibility</p:attrName>
                                        </p:attrNameLst>
                                      </p:cBhvr>
                                      <p:to>
                                        <p:strVal val="visible"/>
                                      </p:to>
                                    </p:set>
                                    <p:animEffect transition="in" filter="wipe(left)">
                                      <p:cBhvr>
                                        <p:cTn id="11" dur="500"/>
                                        <p:tgtEl>
                                          <p:spTgt spid="36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57"/>
                                        </p:tgtEl>
                                        <p:attrNameLst>
                                          <p:attrName>style.visibility</p:attrName>
                                        </p:attrNameLst>
                                      </p:cBhvr>
                                      <p:to>
                                        <p:strVal val="visible"/>
                                      </p:to>
                                    </p:set>
                                    <p:animEffect transition="in" filter="randombar(horizontal)">
                                      <p:cBhvr>
                                        <p:cTn id="15" dur="500"/>
                                        <p:tgtEl>
                                          <p:spTgt spid="35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361"/>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357"/>
                                        </p:tgtEl>
                                        <p:attrNameLst>
                                          <p:attrName>style.visibility</p:attrName>
                                        </p:attrNameLst>
                                      </p:cBhvr>
                                      <p:to>
                                        <p:strVal val="hidden"/>
                                      </p:to>
                                    </p:set>
                                  </p:childTnLst>
                                </p:cTn>
                              </p:par>
                            </p:childTnLst>
                          </p:cTn>
                        </p:par>
                        <p:par>
                          <p:cTn id="24" fill="hold">
                            <p:stCondLst>
                              <p:cond delay="0"/>
                            </p:stCondLst>
                            <p:childTnLst>
                              <p:par>
                                <p:cTn id="25" presetID="22" presetClass="entr" presetSubtype="8" fill="hold" grpId="0" nodeType="afterEffect">
                                  <p:stCondLst>
                                    <p:cond delay="0"/>
                                  </p:stCondLst>
                                  <p:childTnLst>
                                    <p:set>
                                      <p:cBhvr>
                                        <p:cTn id="26" dur="1" fill="hold">
                                          <p:stCondLst>
                                            <p:cond delay="0"/>
                                          </p:stCondLst>
                                        </p:cTn>
                                        <p:tgtEl>
                                          <p:spTgt spid="362"/>
                                        </p:tgtEl>
                                        <p:attrNameLst>
                                          <p:attrName>style.visibility</p:attrName>
                                        </p:attrNameLst>
                                      </p:cBhvr>
                                      <p:to>
                                        <p:strVal val="visible"/>
                                      </p:to>
                                    </p:set>
                                    <p:animEffect transition="in" filter="wipe(left)">
                                      <p:cBhvr>
                                        <p:cTn id="27" dur="500"/>
                                        <p:tgtEl>
                                          <p:spTgt spid="362"/>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363"/>
                                        </p:tgtEl>
                                        <p:attrNameLst>
                                          <p:attrName>style.visibility</p:attrName>
                                        </p:attrNameLst>
                                      </p:cBhvr>
                                      <p:to>
                                        <p:strVal val="visible"/>
                                      </p:to>
                                    </p:set>
                                    <p:animEffect transition="in" filter="randombar(horizontal)">
                                      <p:cBhvr>
                                        <p:cTn id="31" dur="500"/>
                                        <p:tgtEl>
                                          <p:spTgt spid="363"/>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364"/>
                                        </p:tgtEl>
                                        <p:attrNameLst>
                                          <p:attrName>style.visibility</p:attrName>
                                        </p:attrNameLst>
                                      </p:cBhvr>
                                      <p:to>
                                        <p:strVal val="visible"/>
                                      </p:to>
                                    </p:set>
                                    <p:animEffect transition="in" filter="wipe(left)">
                                      <p:cBhvr>
                                        <p:cTn id="35" dur="500"/>
                                        <p:tgtEl>
                                          <p:spTgt spid="364"/>
                                        </p:tgtEl>
                                      </p:cBhvr>
                                    </p:animEffect>
                                  </p:childTnLst>
                                </p:cTn>
                              </p:par>
                            </p:childTnLst>
                          </p:cTn>
                        </p:par>
                        <p:par>
                          <p:cTn id="36" fill="hold">
                            <p:stCondLst>
                              <p:cond delay="1500"/>
                            </p:stCondLst>
                            <p:childTnLst>
                              <p:par>
                                <p:cTn id="37" presetID="14" presetClass="entr" presetSubtype="10" fill="hold" grpId="0" nodeType="afterEffect">
                                  <p:stCondLst>
                                    <p:cond delay="0"/>
                                  </p:stCondLst>
                                  <p:childTnLst>
                                    <p:set>
                                      <p:cBhvr>
                                        <p:cTn id="38" dur="1" fill="hold">
                                          <p:stCondLst>
                                            <p:cond delay="0"/>
                                          </p:stCondLst>
                                        </p:cTn>
                                        <p:tgtEl>
                                          <p:spTgt spid="365"/>
                                        </p:tgtEl>
                                        <p:attrNameLst>
                                          <p:attrName>style.visibility</p:attrName>
                                        </p:attrNameLst>
                                      </p:cBhvr>
                                      <p:to>
                                        <p:strVal val="visible"/>
                                      </p:to>
                                    </p:set>
                                    <p:animEffect transition="in" filter="randombar(horizontal)">
                                      <p:cBhvr>
                                        <p:cTn id="39"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animBg="1"/>
      <p:bldP spid="361" grpId="1" animBg="1"/>
      <p:bldP spid="357" grpId="0"/>
      <p:bldP spid="357" grpId="1"/>
      <p:bldP spid="362" grpId="0" animBg="1"/>
      <p:bldP spid="363" grpId="0"/>
      <p:bldP spid="364" grpId="0" animBg="1"/>
      <p:bldP spid="36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cxnSp>
        <p:nvCxnSpPr>
          <p:cNvPr id="4" name="Straight Connector 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p:cNvGrpSpPr/>
          <p:nvPr/>
        </p:nvGrpSpPr>
        <p:grpSpPr>
          <a:xfrm>
            <a:off x="85528" y="314827"/>
            <a:ext cx="368551" cy="359337"/>
            <a:chOff x="7453548" y="316155"/>
            <a:chExt cx="1108364" cy="1080655"/>
          </a:xfrm>
        </p:grpSpPr>
        <p:sp>
          <p:nvSpPr>
            <p:cNvPr id="7" name="Rectangle: Rounded Corners 6"/>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54078" y="759898"/>
            <a:ext cx="4802155" cy="386885"/>
            <a:chOff x="2863742" y="1097155"/>
            <a:chExt cx="3467785" cy="484015"/>
          </a:xfrm>
          <a:solidFill>
            <a:schemeClr val="accent2"/>
          </a:solidFill>
        </p:grpSpPr>
        <p:sp>
          <p:nvSpPr>
            <p:cNvPr id="10" name="Rectangle: Rounded Corners 9"/>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3" name="Line 4"/>
          <p:cNvSpPr>
            <a:spLocks noChangeShapeType="1"/>
          </p:cNvSpPr>
          <p:nvPr/>
        </p:nvSpPr>
        <p:spPr bwMode="auto">
          <a:xfrm>
            <a:off x="4423986" y="2764095"/>
            <a:ext cx="0" cy="8572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nvGrpSpPr>
          <p:cNvPr id="14" name="Group 29"/>
          <p:cNvGrpSpPr/>
          <p:nvPr/>
        </p:nvGrpSpPr>
        <p:grpSpPr bwMode="auto">
          <a:xfrm>
            <a:off x="6024186" y="975776"/>
            <a:ext cx="1600200" cy="2686050"/>
            <a:chOff x="3888" y="816"/>
            <a:chExt cx="1344" cy="2256"/>
          </a:xfrm>
        </p:grpSpPr>
        <p:sp>
          <p:nvSpPr>
            <p:cNvPr id="15" name="AutoShape 2"/>
            <p:cNvSpPr>
              <a:spLocks noChangeArrowheads="1"/>
            </p:cNvSpPr>
            <p:nvPr/>
          </p:nvSpPr>
          <p:spPr bwMode="auto">
            <a:xfrm rot="5400000">
              <a:off x="3792" y="912"/>
              <a:ext cx="1536" cy="1344"/>
            </a:xfrm>
            <a:prstGeom prst="flowChartInputOutput">
              <a:avLst/>
            </a:prstGeom>
            <a:gradFill rotWithShape="1">
              <a:gsLst>
                <a:gs pos="0">
                  <a:srgbClr val="FFFFFF">
                    <a:gamma/>
                    <a:shade val="89020"/>
                    <a:invGamma/>
                  </a:srgbClr>
                </a:gs>
                <a:gs pos="100000">
                  <a:srgbClr val="FFFFFF"/>
                </a:gs>
              </a:gsLst>
              <a:lin ang="0" scaled="1"/>
            </a:gradFill>
            <a:ln w="9525">
              <a:solidFill>
                <a:srgbClr val="000000"/>
              </a:solidFill>
              <a:miter lim="800000"/>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16" name="Line 5"/>
            <p:cNvSpPr>
              <a:spLocks noChangeShapeType="1"/>
            </p:cNvSpPr>
            <p:nvPr/>
          </p:nvSpPr>
          <p:spPr bwMode="auto">
            <a:xfrm>
              <a:off x="4512" y="2208"/>
              <a:ext cx="0" cy="864"/>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sp>
        <p:nvSpPr>
          <p:cNvPr id="17" name="Line 6"/>
          <p:cNvSpPr>
            <a:spLocks noChangeShapeType="1"/>
          </p:cNvSpPr>
          <p:nvPr/>
        </p:nvSpPr>
        <p:spPr bwMode="auto">
          <a:xfrm>
            <a:off x="756269" y="3659445"/>
            <a:ext cx="8092097" cy="0"/>
          </a:xfrm>
          <a:prstGeom prst="line">
            <a:avLst/>
          </a:prstGeom>
          <a:noFill/>
          <a:ln w="9525">
            <a:solidFill>
              <a:srgbClr val="FFFF99"/>
            </a:solidFill>
            <a:round/>
          </a:ln>
          <a:scene3d>
            <a:camera prst="legacyObliqueTopLeft"/>
            <a:lightRig rig="legacyFlat3" dir="t"/>
          </a:scene3d>
          <a:sp3d extrusionH="430200" prstMaterial="legacyMatte">
            <a:bevelT w="13500" h="13500" prst="angle"/>
            <a:bevelB w="13500" h="13500" prst="angle"/>
            <a:extrusionClr>
              <a:srgbClr val="FFFF99"/>
            </a:extrusionClr>
            <a:contourClr>
              <a:srgbClr val="FFFF99"/>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9" name="Text Box 15"/>
          <p:cNvSpPr txBox="1">
            <a:spLocks noChangeArrowheads="1"/>
          </p:cNvSpPr>
          <p:nvPr/>
        </p:nvSpPr>
        <p:spPr bwMode="auto">
          <a:xfrm>
            <a:off x="3347661" y="1650862"/>
            <a:ext cx="333375"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endParaRPr lang="en-US" altLang="en-US" sz="1500" kern="120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endParaRPr lang="en-US" altLang="en-US" sz="1350" kern="1200">
              <a:solidFill>
                <a:srgbClr val="000000"/>
              </a:solidFill>
              <a:ea typeface="+mn-ea"/>
              <a:cs typeface="Arial" panose="020B0604020202020204" pitchFamily="34" charset="0"/>
              <a:sym typeface="Wingdings" panose="05000000000000000000" pitchFamily="2" charset="2"/>
            </a:endParaRPr>
          </a:p>
        </p:txBody>
      </p:sp>
      <p:sp>
        <p:nvSpPr>
          <p:cNvPr id="20" name="Line 16"/>
          <p:cNvSpPr>
            <a:spLocks noChangeShapeType="1"/>
          </p:cNvSpPr>
          <p:nvPr/>
        </p:nvSpPr>
        <p:spPr bwMode="auto">
          <a:xfrm>
            <a:off x="3452436" y="3892807"/>
            <a:ext cx="97155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1" name="Text Box 17"/>
          <p:cNvSpPr txBox="1">
            <a:spLocks noChangeArrowheads="1"/>
          </p:cNvSpPr>
          <p:nvPr/>
        </p:nvSpPr>
        <p:spPr bwMode="auto">
          <a:xfrm>
            <a:off x="3795336" y="3658255"/>
            <a:ext cx="2857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rPr>
              <a:t>f</a:t>
            </a:r>
            <a:endParaRPr lang="en-US" altLang="en-US" sz="1500" kern="1200">
              <a:solidFill>
                <a:srgbClr val="000000"/>
              </a:solidFill>
              <a:ea typeface="+mn-ea"/>
              <a:cs typeface="Arial" panose="020B0604020202020204" pitchFamily="34" charset="0"/>
            </a:endParaRPr>
          </a:p>
        </p:txBody>
      </p:sp>
      <p:sp>
        <p:nvSpPr>
          <p:cNvPr id="22" name="Line 18"/>
          <p:cNvSpPr>
            <a:spLocks noChangeShapeType="1"/>
          </p:cNvSpPr>
          <p:nvPr/>
        </p:nvSpPr>
        <p:spPr bwMode="auto">
          <a:xfrm>
            <a:off x="3738186" y="3735645"/>
            <a:ext cx="6858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3" name="Text Box 19"/>
          <p:cNvSpPr txBox="1">
            <a:spLocks noChangeArrowheads="1"/>
          </p:cNvSpPr>
          <p:nvPr/>
        </p:nvSpPr>
        <p:spPr bwMode="auto">
          <a:xfrm>
            <a:off x="3966786" y="3480851"/>
            <a:ext cx="2857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rPr>
              <a:t>d</a:t>
            </a:r>
            <a:endParaRPr lang="en-US" altLang="en-US" sz="1500" kern="1200">
              <a:solidFill>
                <a:srgbClr val="000000"/>
              </a:solidFill>
              <a:ea typeface="+mn-ea"/>
              <a:cs typeface="Arial" panose="020B0604020202020204" pitchFamily="34" charset="0"/>
            </a:endParaRPr>
          </a:p>
        </p:txBody>
      </p:sp>
      <p:grpSp>
        <p:nvGrpSpPr>
          <p:cNvPr id="24" name="Group 23"/>
          <p:cNvGrpSpPr/>
          <p:nvPr/>
        </p:nvGrpSpPr>
        <p:grpSpPr bwMode="auto">
          <a:xfrm>
            <a:off x="1966536" y="1792546"/>
            <a:ext cx="342900" cy="1841897"/>
            <a:chOff x="4800" y="1536"/>
            <a:chExt cx="170" cy="1019"/>
          </a:xfrm>
        </p:grpSpPr>
        <p:sp>
          <p:nvSpPr>
            <p:cNvPr id="25" name="Freeform 24"/>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6" name="Group 25"/>
            <p:cNvGrpSpPr/>
            <p:nvPr/>
          </p:nvGrpSpPr>
          <p:grpSpPr bwMode="auto">
            <a:xfrm>
              <a:off x="4800" y="1728"/>
              <a:ext cx="162" cy="827"/>
              <a:chOff x="4800" y="1730"/>
              <a:chExt cx="162" cy="827"/>
            </a:xfrm>
          </p:grpSpPr>
          <p:sp>
            <p:nvSpPr>
              <p:cNvPr id="27" name="Freeform 26"/>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8" name="Rectangle 27"/>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Rectangle 28"/>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30" name="Line 31"/>
          <p:cNvSpPr>
            <a:spLocks noChangeShapeType="1"/>
          </p:cNvSpPr>
          <p:nvPr/>
        </p:nvSpPr>
        <p:spPr bwMode="auto">
          <a:xfrm flipH="1">
            <a:off x="2421356" y="2128301"/>
            <a:ext cx="2002631"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1" name="Line 32"/>
          <p:cNvSpPr>
            <a:spLocks noChangeShapeType="1"/>
          </p:cNvSpPr>
          <p:nvPr/>
        </p:nvSpPr>
        <p:spPr bwMode="auto">
          <a:xfrm flipV="1">
            <a:off x="4995487" y="2128302"/>
            <a:ext cx="854869" cy="7144"/>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6" name="Text Box 33"/>
          <p:cNvSpPr txBox="1">
            <a:spLocks noChangeArrowheads="1"/>
          </p:cNvSpPr>
          <p:nvPr/>
        </p:nvSpPr>
        <p:spPr bwMode="auto">
          <a:xfrm>
            <a:off x="5256234" y="1653243"/>
            <a:ext cx="514596"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endParaRPr lang="en-US" altLang="en-US" sz="1500" kern="1200" dirty="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endParaRPr lang="en-US" altLang="en-US" sz="1350" kern="1200" dirty="0">
              <a:solidFill>
                <a:srgbClr val="000000"/>
              </a:solidFill>
              <a:ea typeface="+mn-ea"/>
              <a:cs typeface="Arial" panose="020B0604020202020204" pitchFamily="34" charset="0"/>
              <a:sym typeface="Wingdings" panose="05000000000000000000" pitchFamily="2" charset="2"/>
            </a:endParaRPr>
          </a:p>
        </p:txBody>
      </p:sp>
      <p:sp>
        <p:nvSpPr>
          <p:cNvPr id="737" name="Text Box 19"/>
          <p:cNvSpPr txBox="1">
            <a:spLocks noChangeArrowheads="1"/>
          </p:cNvSpPr>
          <p:nvPr/>
        </p:nvSpPr>
        <p:spPr bwMode="auto">
          <a:xfrm>
            <a:off x="4067990" y="3251062"/>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endParaRPr lang="en-US" altLang="en-US" sz="1800" kern="1200">
              <a:solidFill>
                <a:srgbClr val="FF0000"/>
              </a:solidFill>
              <a:ea typeface="+mn-ea"/>
              <a:cs typeface="Arial" panose="020B0604020202020204" pitchFamily="34" charset="0"/>
            </a:endParaRPr>
          </a:p>
        </p:txBody>
      </p:sp>
      <p:sp>
        <p:nvSpPr>
          <p:cNvPr id="738" name="Text Box 19"/>
          <p:cNvSpPr txBox="1">
            <a:spLocks noChangeArrowheads="1"/>
          </p:cNvSpPr>
          <p:nvPr/>
        </p:nvSpPr>
        <p:spPr bwMode="auto">
          <a:xfrm>
            <a:off x="3278605" y="3105805"/>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sp>
        <p:nvSpPr>
          <p:cNvPr id="739" name="Text Box 19"/>
          <p:cNvSpPr txBox="1">
            <a:spLocks noChangeArrowheads="1"/>
          </p:cNvSpPr>
          <p:nvPr/>
        </p:nvSpPr>
        <p:spPr bwMode="auto">
          <a:xfrm>
            <a:off x="5219324" y="3142714"/>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cxnSp>
        <p:nvCxnSpPr>
          <p:cNvPr id="740" name="Straight Connector 739"/>
          <p:cNvCxnSpPr/>
          <p:nvPr/>
        </p:nvCxnSpPr>
        <p:spPr>
          <a:xfrm>
            <a:off x="5393155" y="3462993"/>
            <a:ext cx="0" cy="192881"/>
          </a:xfrm>
          <a:prstGeom prst="line">
            <a:avLst/>
          </a:prstGeom>
          <a:noFill/>
          <a:ln w="28575" cap="flat" cmpd="sng" algn="ctr">
            <a:solidFill>
              <a:srgbClr val="FF0000"/>
            </a:solidFill>
            <a:prstDash val="solid"/>
          </a:ln>
          <a:effectLst/>
        </p:spPr>
      </p:cxnSp>
      <p:cxnSp>
        <p:nvCxnSpPr>
          <p:cNvPr id="741" name="Straight Connector 740"/>
          <p:cNvCxnSpPr/>
          <p:nvPr/>
        </p:nvCxnSpPr>
        <p:spPr>
          <a:xfrm>
            <a:off x="3461961" y="3479662"/>
            <a:ext cx="0" cy="192881"/>
          </a:xfrm>
          <a:prstGeom prst="line">
            <a:avLst/>
          </a:prstGeom>
          <a:noFill/>
          <a:ln w="28575" cap="flat" cmpd="sng" algn="ctr">
            <a:solidFill>
              <a:srgbClr val="FF0000"/>
            </a:solidFill>
            <a:prstDash val="solid"/>
          </a:ln>
          <a:effectLst/>
        </p:spPr>
      </p:cxnSp>
      <p:cxnSp>
        <p:nvCxnSpPr>
          <p:cNvPr id="742" name="Straight Connector 741"/>
          <p:cNvCxnSpPr/>
          <p:nvPr/>
        </p:nvCxnSpPr>
        <p:spPr>
          <a:xfrm>
            <a:off x="4410890" y="3479662"/>
            <a:ext cx="0" cy="192881"/>
          </a:xfrm>
          <a:prstGeom prst="line">
            <a:avLst/>
          </a:prstGeom>
          <a:noFill/>
          <a:ln w="28575" cap="flat" cmpd="sng" algn="ctr">
            <a:solidFill>
              <a:srgbClr val="FF0000"/>
            </a:solidFill>
            <a:prstDash val="solid"/>
          </a:ln>
          <a:effectLst/>
        </p:spPr>
      </p:cxnSp>
      <p:pic>
        <p:nvPicPr>
          <p:cNvPr id="743" name="Picture 41" descr="Ojo Ojos De Dibujos Animados Ojo Ilustrador Ojos De Personaje ..."/>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760594">
            <a:off x="5713435" y="2229505"/>
            <a:ext cx="1312069" cy="131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9" name="Nhóm 2"/>
          <p:cNvGrpSpPr/>
          <p:nvPr/>
        </p:nvGrpSpPr>
        <p:grpSpPr bwMode="auto">
          <a:xfrm>
            <a:off x="1392655" y="1500842"/>
            <a:ext cx="447675" cy="860822"/>
            <a:chOff x="1470017" y="2515671"/>
            <a:chExt cx="435685" cy="1004999"/>
          </a:xfrm>
        </p:grpSpPr>
        <p:sp>
          <p:nvSpPr>
            <p:cNvPr id="760" name="Freeform 24"/>
            <p:cNvSpPr>
              <a:spLocks noChangeAspect="1"/>
            </p:cNvSpPr>
            <p:nvPr/>
          </p:nvSpPr>
          <p:spPr bwMode="auto">
            <a:xfrm rot="5700000">
              <a:off x="1185360" y="2800328"/>
              <a:ext cx="1004999" cy="435685"/>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61" name="Freeform 26"/>
            <p:cNvSpPr>
              <a:spLocks noChangeAspect="1"/>
            </p:cNvSpPr>
            <p:nvPr/>
          </p:nvSpPr>
          <p:spPr bwMode="auto">
            <a:xfrm rot="5700000">
              <a:off x="1421546" y="3114176"/>
              <a:ext cx="532625" cy="23129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12" name="AutoShape 3"/>
          <p:cNvSpPr>
            <a:spLocks noChangeArrowheads="1"/>
          </p:cNvSpPr>
          <p:nvPr/>
        </p:nvSpPr>
        <p:spPr bwMode="auto">
          <a:xfrm rot="16200000">
            <a:off x="3738186" y="1678245"/>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18" name="Oval 7"/>
          <p:cNvSpPr>
            <a:spLocks noChangeArrowheads="1"/>
          </p:cNvSpPr>
          <p:nvPr/>
        </p:nvSpPr>
        <p:spPr bwMode="auto">
          <a:xfrm rot="2834016">
            <a:off x="4084063" y="1903869"/>
            <a:ext cx="722710" cy="5000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2" name="Text Box 12"/>
          <p:cNvSpPr txBox="1">
            <a:spLocks noChangeArrowheads="1"/>
          </p:cNvSpPr>
          <p:nvPr/>
        </p:nvSpPr>
        <p:spPr bwMode="auto">
          <a:xfrm>
            <a:off x="1159293" y="4171488"/>
            <a:ext cx="6572250" cy="646331"/>
          </a:xfrm>
          <a:prstGeom prst="rect">
            <a:avLst/>
          </a:prstGeom>
          <a:solidFill>
            <a:srgbClr val="FFC727"/>
          </a:solidFill>
          <a:ln w="38100" cap="flat" cmpd="sng" algn="ctr">
            <a:solidFill>
              <a:srgbClr val="FFFFFF"/>
            </a:solidFill>
            <a:prstDash val="solid"/>
          </a:ln>
          <a:effectLst>
            <a:outerShdw blurRad="40000" dist="20000" dir="5400000" rotWithShape="0">
              <a:srgbClr val="000000">
                <a:alpha val="38000"/>
              </a:srgbClr>
            </a:outerShdw>
          </a:effectLst>
        </p:spPr>
        <p:txBody>
          <a:bodyPr>
            <a:spAutoFit/>
          </a:bodyPr>
          <a:lstStyle/>
          <a:p>
            <a:pPr lvl="0" algn="ctr" defTabSz="685800">
              <a:buClrTx/>
              <a:defRPr/>
            </a:pP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&lt; 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lang="vi-VN" sz="1800" b="1" kern="1200" dirty="0">
                <a:latin typeface="Barlow" panose="00000500000000000000" pitchFamily="2" charset="-93"/>
                <a:ea typeface="+mn-ea"/>
                <a:cs typeface="Arial" panose="020B0604020202020204" pitchFamily="34" charset="0"/>
              </a:rPr>
              <a:t>Ảnh không hứng được trên màn, ảnh này là ảnh ảo, cùng chiều với vật và lớn hơn vật</a:t>
            </a:r>
            <a:r>
              <a:rPr lang="en-US" sz="1800" b="1" kern="1200" dirty="0">
                <a:latin typeface="Barlow" panose="00000500000000000000" pitchFamily="2" charset="-93"/>
                <a:ea typeface="+mn-ea"/>
                <a:cs typeface="Arial" panose="020B0604020202020204" pitchFamily="34" charset="0"/>
              </a:rPr>
              <a:t>.</a:t>
            </a:r>
            <a:endParaRPr lang="vi-VN" sz="1800" b="1" kern="1200" dirty="0">
              <a:latin typeface="Barlow" panose="00000500000000000000" pitchFamily="2" charset="-93"/>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8.64198E-7 L 0.19184 8.64198E-7 " pathEditMode="relative" rAng="0" ptsTypes="AA">
                                      <p:cBhvr>
                                        <p:cTn id="6" dur="2000" fill="hold"/>
                                        <p:tgtEl>
                                          <p:spTgt spid="24"/>
                                        </p:tgtEl>
                                        <p:attrNameLst>
                                          <p:attrName>ppt_x</p:attrName>
                                          <p:attrName>ppt_y</p:attrName>
                                        </p:attrNameLst>
                                      </p:cBhvr>
                                      <p:rCtr x="9583" y="0"/>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linds(horizontal)">
                                      <p:cBhvr>
                                        <p:cTn id="11" dur="500"/>
                                        <p:tgtEl>
                                          <p:spTgt spid="22"/>
                                        </p:tgtEl>
                                      </p:cBhvr>
                                    </p:animEffect>
                                  </p:childTnLst>
                                </p:cTn>
                              </p:par>
                              <p:par>
                                <p:cTn id="12" presetID="3" presetClass="entr" presetSubtype="1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linds(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autoRev="1" fill="hold" nodeType="clickEffect">
                                  <p:stCondLst>
                                    <p:cond delay="0"/>
                                  </p:stCondLst>
                                  <p:childTnLst>
                                    <p:animMotion origin="layout" path="M -4.16667E-6 4.07407E-6 L -0.125 -0.00556 " pathEditMode="relative" rAng="0" ptsTypes="AA">
                                      <p:cBhvr>
                                        <p:cTn id="18" dur="3000" fill="hold"/>
                                        <p:tgtEl>
                                          <p:spTgt spid="14"/>
                                        </p:tgtEl>
                                        <p:attrNameLst>
                                          <p:attrName>ppt_x</p:attrName>
                                          <p:attrName>ppt_y</p:attrName>
                                        </p:attrNameLst>
                                      </p:cBhvr>
                                      <p:rCtr x="-6250" y="-278"/>
                                    </p:animMotion>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43"/>
                                        </p:tgtEl>
                                        <p:attrNameLst>
                                          <p:attrName>style.visibility</p:attrName>
                                        </p:attrNameLst>
                                      </p:cBhvr>
                                      <p:to>
                                        <p:strVal val="visible"/>
                                      </p:to>
                                    </p:set>
                                    <p:animEffect transition="in" filter="barn(inVertical)">
                                      <p:cBhvr>
                                        <p:cTn id="23" dur="500"/>
                                        <p:tgtEl>
                                          <p:spTgt spid="74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59"/>
                                        </p:tgtEl>
                                        <p:attrNameLst>
                                          <p:attrName>style.visibility</p:attrName>
                                        </p:attrNameLst>
                                      </p:cBhvr>
                                      <p:to>
                                        <p:strVal val="visible"/>
                                      </p:to>
                                    </p:set>
                                    <p:animEffect transition="in" filter="barn(inVertical)">
                                      <p:cBhvr>
                                        <p:cTn id="28" dur="500"/>
                                        <p:tgtEl>
                                          <p:spTgt spid="75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62"/>
                                        </p:tgtEl>
                                        <p:attrNameLst>
                                          <p:attrName>style.visibility</p:attrName>
                                        </p:attrNameLst>
                                      </p:cBhvr>
                                      <p:to>
                                        <p:strVal val="visible"/>
                                      </p:to>
                                    </p:set>
                                    <p:animEffect transition="in" filter="dissolve">
                                      <p:cBhvr>
                                        <p:cTn id="33" dur="500"/>
                                        <p:tgtEl>
                                          <p:spTgt spid="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161557" y="1351834"/>
            <a:ext cx="4234963" cy="2532937"/>
          </a:xfrm>
          <a:prstGeom prst="rect">
            <a:avLst/>
          </a:prstGeom>
        </p:spPr>
      </p:pic>
      <p:cxnSp>
        <p:nvCxnSpPr>
          <p:cNvPr id="4" name="Straight Connector 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6" name="Group 5"/>
          <p:cNvGrpSpPr/>
          <p:nvPr/>
        </p:nvGrpSpPr>
        <p:grpSpPr>
          <a:xfrm>
            <a:off x="85528" y="314827"/>
            <a:ext cx="368551" cy="359337"/>
            <a:chOff x="7453548" y="316155"/>
            <a:chExt cx="1108364" cy="1080655"/>
          </a:xfrm>
        </p:grpSpPr>
        <p:sp>
          <p:nvSpPr>
            <p:cNvPr id="7" name="Rectangle: Rounded Corners 6"/>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8" name="Picture 7"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54078" y="759898"/>
            <a:ext cx="4880165" cy="386885"/>
            <a:chOff x="2863742" y="1097155"/>
            <a:chExt cx="3467785" cy="484015"/>
          </a:xfrm>
          <a:solidFill>
            <a:schemeClr val="accent2"/>
          </a:solidFill>
        </p:grpSpPr>
        <p:sp>
          <p:nvSpPr>
            <p:cNvPr id="10" name="Rectangle: Rounded Corners 9"/>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1"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3.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Thí</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nghiệm</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kiểm</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tra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đặc</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điểm</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14" name="TextBox 13"/>
          <p:cNvSpPr txBox="1"/>
          <p:nvPr/>
        </p:nvSpPr>
        <p:spPr>
          <a:xfrm>
            <a:off x="4263834" y="1667112"/>
            <a:ext cx="4880166" cy="4808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20000"/>
              </a:lnSpc>
              <a:spcBef>
                <a:spcPts val="0"/>
              </a:spcBef>
              <a:spcAft>
                <a:spcPts val="0"/>
              </a:spcAft>
              <a:buClr>
                <a:srgbClr val="9AB5BE"/>
              </a:buClr>
              <a:buSzPts val="1400"/>
              <a:buFont typeface="Lato" panose="020F0502020204030203"/>
              <a:buNone/>
              <a:defRPr/>
            </a:pPr>
            <a:r>
              <a:rPr kumimoji="0" lang="en-US" sz="18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18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1: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Thay</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TKHT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bằng</a:t>
            </a:r>
            <a:r>
              <a:rPr kumimoji="0" lang="en-US" sz="18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THPK</a:t>
            </a:r>
            <a:endPar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2" name="TextBox 1"/>
          <p:cNvSpPr txBox="1"/>
          <p:nvPr/>
        </p:nvSpPr>
        <p:spPr>
          <a:xfrm>
            <a:off x="4263834" y="2147971"/>
            <a:ext cx="4880166" cy="549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20000"/>
              </a:lnSpc>
              <a:buClr>
                <a:srgbClr val="9AB5BE"/>
              </a:buClr>
            </a:pPr>
            <a:r>
              <a:rPr kumimoji="0" lang="en-US" sz="18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18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2: </a:t>
            </a:r>
            <a:r>
              <a:rPr lang="en-US" dirty="0" err="1">
                <a:solidFill>
                  <a:srgbClr val="2E2723"/>
                </a:solidFill>
              </a:rPr>
              <a:t>Đặt</a:t>
            </a:r>
            <a:r>
              <a:rPr lang="en-US" dirty="0">
                <a:solidFill>
                  <a:srgbClr val="2E2723"/>
                </a:solidFill>
              </a:rPr>
              <a:t> </a:t>
            </a:r>
            <a:r>
              <a:rPr lang="en-US" dirty="0" err="1">
                <a:solidFill>
                  <a:srgbClr val="2E2723"/>
                </a:solidFill>
              </a:rPr>
              <a:t>vật</a:t>
            </a:r>
            <a:r>
              <a:rPr lang="en-US" dirty="0">
                <a:solidFill>
                  <a:srgbClr val="2E2723"/>
                </a:solidFill>
              </a:rPr>
              <a:t> ở </a:t>
            </a:r>
            <a:r>
              <a:rPr lang="en-US" dirty="0" err="1">
                <a:solidFill>
                  <a:srgbClr val="2E2723"/>
                </a:solidFill>
              </a:rPr>
              <a:t>các</a:t>
            </a:r>
            <a:r>
              <a:rPr lang="en-US" dirty="0">
                <a:solidFill>
                  <a:srgbClr val="2E2723"/>
                </a:solidFill>
              </a:rPr>
              <a:t> </a:t>
            </a:r>
            <a:r>
              <a:rPr lang="en-US" dirty="0" err="1">
                <a:solidFill>
                  <a:srgbClr val="2E2723"/>
                </a:solidFill>
              </a:rPr>
              <a:t>vị</a:t>
            </a:r>
            <a:r>
              <a:rPr lang="en-US" dirty="0">
                <a:solidFill>
                  <a:srgbClr val="2E2723"/>
                </a:solidFill>
              </a:rPr>
              <a:t> </a:t>
            </a:r>
            <a:r>
              <a:rPr lang="en-US" dirty="0" err="1">
                <a:solidFill>
                  <a:srgbClr val="2E2723"/>
                </a:solidFill>
              </a:rPr>
              <a:t>trí</a:t>
            </a:r>
            <a:r>
              <a:rPr lang="en-US" dirty="0">
                <a:solidFill>
                  <a:srgbClr val="2E2723"/>
                </a:solidFill>
              </a:rPr>
              <a:t> d&gt;f </a:t>
            </a:r>
            <a:r>
              <a:rPr lang="en-US" dirty="0" err="1">
                <a:solidFill>
                  <a:srgbClr val="2E2723"/>
                </a:solidFill>
              </a:rPr>
              <a:t>và</a:t>
            </a:r>
            <a:r>
              <a:rPr lang="en-US" dirty="0">
                <a:solidFill>
                  <a:srgbClr val="2E2723"/>
                </a:solidFill>
              </a:rPr>
              <a:t> d&lt;f</a:t>
            </a:r>
            <a:endPar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3" name="TextBox 2"/>
          <p:cNvSpPr txBox="1"/>
          <p:nvPr/>
        </p:nvSpPr>
        <p:spPr>
          <a:xfrm>
            <a:off x="4263834" y="2618302"/>
            <a:ext cx="4880166" cy="811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20000"/>
              </a:lnSpc>
              <a:buClr>
                <a:srgbClr val="9AB5BE"/>
              </a:buClr>
            </a:pPr>
            <a:r>
              <a:rPr kumimoji="0" lang="en-US" sz="18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18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3: </a:t>
            </a:r>
            <a:r>
              <a:rPr lang="en-US" dirty="0" err="1">
                <a:solidFill>
                  <a:srgbClr val="2E2723"/>
                </a:solidFill>
              </a:rPr>
              <a:t>Đặt</a:t>
            </a:r>
            <a:r>
              <a:rPr lang="en-US" dirty="0">
                <a:solidFill>
                  <a:srgbClr val="2E2723"/>
                </a:solidFill>
              </a:rPr>
              <a:t> </a:t>
            </a:r>
            <a:r>
              <a:rPr lang="en-US" dirty="0" err="1">
                <a:solidFill>
                  <a:srgbClr val="2E2723"/>
                </a:solidFill>
              </a:rPr>
              <a:t>mắt</a:t>
            </a:r>
            <a:r>
              <a:rPr lang="en-US" dirty="0">
                <a:solidFill>
                  <a:srgbClr val="2E2723"/>
                </a:solidFill>
              </a:rPr>
              <a:t> </a:t>
            </a:r>
            <a:r>
              <a:rPr lang="en-US" dirty="0" err="1">
                <a:solidFill>
                  <a:srgbClr val="2E2723"/>
                </a:solidFill>
              </a:rPr>
              <a:t>quan</a:t>
            </a:r>
            <a:r>
              <a:rPr lang="en-US" dirty="0">
                <a:solidFill>
                  <a:srgbClr val="2E2723"/>
                </a:solidFill>
              </a:rPr>
              <a:t> </a:t>
            </a:r>
            <a:r>
              <a:rPr lang="en-US" dirty="0" err="1">
                <a:solidFill>
                  <a:srgbClr val="2E2723"/>
                </a:solidFill>
              </a:rPr>
              <a:t>sát</a:t>
            </a:r>
            <a:r>
              <a:rPr lang="en-US" dirty="0">
                <a:solidFill>
                  <a:srgbClr val="2E2723"/>
                </a:solidFill>
              </a:rPr>
              <a:t> </a:t>
            </a:r>
            <a:r>
              <a:rPr lang="en-US" dirty="0" err="1">
                <a:solidFill>
                  <a:srgbClr val="2E2723"/>
                </a:solidFill>
              </a:rPr>
              <a:t>ảnh</a:t>
            </a:r>
            <a:r>
              <a:rPr lang="en-US" dirty="0">
                <a:solidFill>
                  <a:srgbClr val="2E2723"/>
                </a:solidFill>
              </a:rPr>
              <a:t> </a:t>
            </a:r>
            <a:r>
              <a:rPr lang="en-US" dirty="0" err="1">
                <a:solidFill>
                  <a:srgbClr val="2E2723"/>
                </a:solidFill>
              </a:rPr>
              <a:t>của</a:t>
            </a:r>
            <a:r>
              <a:rPr lang="en-US" dirty="0">
                <a:solidFill>
                  <a:srgbClr val="2E2723"/>
                </a:solidFill>
              </a:rPr>
              <a:t> </a:t>
            </a:r>
            <a:r>
              <a:rPr lang="en-US" dirty="0" err="1">
                <a:solidFill>
                  <a:srgbClr val="2E2723"/>
                </a:solidFill>
              </a:rPr>
              <a:t>vật</a:t>
            </a:r>
            <a:r>
              <a:rPr lang="en-US" dirty="0">
                <a:solidFill>
                  <a:srgbClr val="2E2723"/>
                </a:solidFill>
              </a:rPr>
              <a:t> qua </a:t>
            </a:r>
            <a:r>
              <a:rPr lang="en-US" dirty="0" err="1">
                <a:solidFill>
                  <a:srgbClr val="2E2723"/>
                </a:solidFill>
              </a:rPr>
              <a:t>thấu</a:t>
            </a:r>
            <a:r>
              <a:rPr lang="en-US" dirty="0">
                <a:solidFill>
                  <a:srgbClr val="2E2723"/>
                </a:solidFill>
              </a:rPr>
              <a:t> </a:t>
            </a:r>
            <a:r>
              <a:rPr lang="en-US" dirty="0" err="1">
                <a:solidFill>
                  <a:srgbClr val="2E2723"/>
                </a:solidFill>
              </a:rPr>
              <a:t>kính</a:t>
            </a:r>
            <a:endPar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13" name="Rectangle: Rounded Corners 12"/>
          <p:cNvSpPr/>
          <p:nvPr/>
        </p:nvSpPr>
        <p:spPr>
          <a:xfrm>
            <a:off x="916161" y="4172314"/>
            <a:ext cx="7835953"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5" name="Google Shape;363;p48"/>
          <p:cNvSpPr txBox="1"/>
          <p:nvPr/>
        </p:nvSpPr>
        <p:spPr>
          <a:xfrm>
            <a:off x="1667921" y="4106666"/>
            <a:ext cx="671293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Nêu</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nhận</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xét</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về</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ảnh</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quan</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sát</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được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ở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2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của</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TN </a:t>
            </a:r>
            <a:endPar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pic>
        <p:nvPicPr>
          <p:cNvPr id="16" name="Picture 15"/>
          <p:cNvPicPr>
            <a:picLocks noChangeAspect="1"/>
          </p:cNvPicPr>
          <p:nvPr/>
        </p:nvPicPr>
        <p:blipFill>
          <a:blip r:embed="rId3"/>
          <a:stretch>
            <a:fillRect/>
          </a:stretch>
        </p:blipFill>
        <p:spPr>
          <a:xfrm>
            <a:off x="494600" y="3835756"/>
            <a:ext cx="981636" cy="9816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cxnSp>
        <p:nvCxnSpPr>
          <p:cNvPr id="4" name="Straight Connector 3"/>
          <p:cNvCxnSpPr/>
          <p:nvPr/>
        </p:nvCxnSpPr>
        <p:spPr>
          <a:xfrm>
            <a:off x="55860" y="368737"/>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269804" y="212768"/>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6" name="Group 5"/>
          <p:cNvGrpSpPr/>
          <p:nvPr/>
        </p:nvGrpSpPr>
        <p:grpSpPr>
          <a:xfrm>
            <a:off x="85528" y="170449"/>
            <a:ext cx="368551" cy="359337"/>
            <a:chOff x="7453548" y="316155"/>
            <a:chExt cx="1108364" cy="1080655"/>
          </a:xfrm>
        </p:grpSpPr>
        <p:sp>
          <p:nvSpPr>
            <p:cNvPr id="7" name="Rectangle: Rounded Corners 6"/>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8" name="Picture 7"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54078" y="615520"/>
            <a:ext cx="4880165" cy="386885"/>
            <a:chOff x="2863742" y="1097155"/>
            <a:chExt cx="3467785" cy="484015"/>
          </a:xfrm>
          <a:solidFill>
            <a:schemeClr val="accent2"/>
          </a:solidFill>
        </p:grpSpPr>
        <p:sp>
          <p:nvSpPr>
            <p:cNvPr id="10" name="Rectangle: Rounded Corners 9"/>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1"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3.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Thí</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nghiệm</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kiểm</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tra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đặc</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điểm</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12" name="Line 4"/>
          <p:cNvSpPr>
            <a:spLocks noChangeShapeType="1"/>
          </p:cNvSpPr>
          <p:nvPr/>
        </p:nvSpPr>
        <p:spPr bwMode="auto">
          <a:xfrm>
            <a:off x="4344261" y="2585341"/>
            <a:ext cx="0" cy="8572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6" name="Line 6"/>
          <p:cNvSpPr>
            <a:spLocks noChangeShapeType="1"/>
          </p:cNvSpPr>
          <p:nvPr/>
        </p:nvSpPr>
        <p:spPr bwMode="auto">
          <a:xfrm>
            <a:off x="676544" y="3480691"/>
            <a:ext cx="8092097" cy="0"/>
          </a:xfrm>
          <a:prstGeom prst="line">
            <a:avLst/>
          </a:prstGeom>
          <a:noFill/>
          <a:ln w="9525">
            <a:solidFill>
              <a:srgbClr val="FFFF99"/>
            </a:solidFill>
            <a:round/>
          </a:ln>
          <a:scene3d>
            <a:camera prst="legacyObliqueTopLeft"/>
            <a:lightRig rig="legacyFlat3" dir="t"/>
          </a:scene3d>
          <a:sp3d extrusionH="430200" prstMaterial="legacyMatte">
            <a:bevelT w="13500" h="13500" prst="angle"/>
            <a:bevelB w="13500" h="13500" prst="angle"/>
            <a:extrusionClr>
              <a:srgbClr val="FFFF99"/>
            </a:extrusionClr>
            <a:contourClr>
              <a:srgbClr val="FFFF99"/>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7" name="Text Box 15"/>
          <p:cNvSpPr txBox="1">
            <a:spLocks noChangeArrowheads="1"/>
          </p:cNvSpPr>
          <p:nvPr/>
        </p:nvSpPr>
        <p:spPr bwMode="auto">
          <a:xfrm>
            <a:off x="3267936" y="1472108"/>
            <a:ext cx="333375"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endParaRPr lang="en-US" altLang="en-US" sz="1500" kern="120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endParaRPr lang="en-US" altLang="en-US" sz="1350" kern="1200">
              <a:solidFill>
                <a:srgbClr val="000000"/>
              </a:solidFill>
              <a:ea typeface="+mn-ea"/>
              <a:cs typeface="Arial" panose="020B0604020202020204" pitchFamily="34" charset="0"/>
              <a:sym typeface="Wingdings" panose="05000000000000000000" pitchFamily="2" charset="2"/>
            </a:endParaRPr>
          </a:p>
        </p:txBody>
      </p:sp>
      <p:sp>
        <p:nvSpPr>
          <p:cNvPr id="29" name="Line 32"/>
          <p:cNvSpPr>
            <a:spLocks noChangeShapeType="1"/>
          </p:cNvSpPr>
          <p:nvPr/>
        </p:nvSpPr>
        <p:spPr bwMode="auto">
          <a:xfrm flipV="1">
            <a:off x="4915762" y="1956692"/>
            <a:ext cx="2206933"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0" name="Text Box 33"/>
          <p:cNvSpPr txBox="1">
            <a:spLocks noChangeArrowheads="1"/>
          </p:cNvSpPr>
          <p:nvPr/>
        </p:nvSpPr>
        <p:spPr bwMode="auto">
          <a:xfrm>
            <a:off x="5176509" y="1474489"/>
            <a:ext cx="514596"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endParaRPr lang="en-US" altLang="en-US" sz="1500" kern="1200" dirty="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endParaRPr lang="en-US" altLang="en-US" sz="1350" kern="1200" dirty="0">
              <a:solidFill>
                <a:srgbClr val="000000"/>
              </a:solidFill>
              <a:ea typeface="+mn-ea"/>
              <a:cs typeface="Arial" panose="020B0604020202020204" pitchFamily="34" charset="0"/>
              <a:sym typeface="Wingdings" panose="05000000000000000000" pitchFamily="2" charset="2"/>
            </a:endParaRPr>
          </a:p>
        </p:txBody>
      </p:sp>
      <p:sp>
        <p:nvSpPr>
          <p:cNvPr id="31" name="Text Box 19"/>
          <p:cNvSpPr txBox="1">
            <a:spLocks noChangeArrowheads="1"/>
          </p:cNvSpPr>
          <p:nvPr/>
        </p:nvSpPr>
        <p:spPr bwMode="auto">
          <a:xfrm>
            <a:off x="3988265" y="3072308"/>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endParaRPr lang="en-US" altLang="en-US" sz="1800" kern="1200">
              <a:solidFill>
                <a:srgbClr val="FF0000"/>
              </a:solidFill>
              <a:ea typeface="+mn-ea"/>
              <a:cs typeface="Arial" panose="020B0604020202020204" pitchFamily="34" charset="0"/>
            </a:endParaRPr>
          </a:p>
        </p:txBody>
      </p:sp>
      <p:sp>
        <p:nvSpPr>
          <p:cNvPr id="736" name="Text Box 19"/>
          <p:cNvSpPr txBox="1">
            <a:spLocks noChangeArrowheads="1"/>
          </p:cNvSpPr>
          <p:nvPr/>
        </p:nvSpPr>
        <p:spPr bwMode="auto">
          <a:xfrm>
            <a:off x="3198880" y="2927051"/>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sp>
        <p:nvSpPr>
          <p:cNvPr id="737" name="Text Box 19"/>
          <p:cNvSpPr txBox="1">
            <a:spLocks noChangeArrowheads="1"/>
          </p:cNvSpPr>
          <p:nvPr/>
        </p:nvSpPr>
        <p:spPr bwMode="auto">
          <a:xfrm>
            <a:off x="5139599" y="296396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cxnSp>
        <p:nvCxnSpPr>
          <p:cNvPr id="738" name="Straight Connector 737"/>
          <p:cNvCxnSpPr/>
          <p:nvPr/>
        </p:nvCxnSpPr>
        <p:spPr>
          <a:xfrm>
            <a:off x="5313430" y="3284239"/>
            <a:ext cx="0" cy="192881"/>
          </a:xfrm>
          <a:prstGeom prst="line">
            <a:avLst/>
          </a:prstGeom>
          <a:noFill/>
          <a:ln w="28575" cap="flat" cmpd="sng" algn="ctr">
            <a:solidFill>
              <a:srgbClr val="FF0000"/>
            </a:solidFill>
            <a:prstDash val="solid"/>
          </a:ln>
          <a:effectLst/>
        </p:spPr>
      </p:cxnSp>
      <p:cxnSp>
        <p:nvCxnSpPr>
          <p:cNvPr id="739" name="Straight Connector 738"/>
          <p:cNvCxnSpPr/>
          <p:nvPr/>
        </p:nvCxnSpPr>
        <p:spPr>
          <a:xfrm>
            <a:off x="3382236" y="3300908"/>
            <a:ext cx="0" cy="192881"/>
          </a:xfrm>
          <a:prstGeom prst="line">
            <a:avLst/>
          </a:prstGeom>
          <a:noFill/>
          <a:ln w="28575" cap="flat" cmpd="sng" algn="ctr">
            <a:solidFill>
              <a:srgbClr val="FF0000"/>
            </a:solidFill>
            <a:prstDash val="solid"/>
          </a:ln>
          <a:effectLst/>
        </p:spPr>
      </p:cxnSp>
      <p:cxnSp>
        <p:nvCxnSpPr>
          <p:cNvPr id="740" name="Straight Connector 739"/>
          <p:cNvCxnSpPr/>
          <p:nvPr/>
        </p:nvCxnSpPr>
        <p:spPr>
          <a:xfrm>
            <a:off x="4331165" y="3300908"/>
            <a:ext cx="0" cy="192881"/>
          </a:xfrm>
          <a:prstGeom prst="line">
            <a:avLst/>
          </a:prstGeom>
          <a:noFill/>
          <a:ln w="28575" cap="flat" cmpd="sng" algn="ctr">
            <a:solidFill>
              <a:srgbClr val="FF0000"/>
            </a:solidFill>
            <a:prstDash val="solid"/>
          </a:ln>
          <a:effectLst/>
        </p:spPr>
      </p:cxnSp>
      <p:pic>
        <p:nvPicPr>
          <p:cNvPr id="741" name="Picture 41" descr="Ojo Ojos De Dibujos Animados Ojo Ilustrador Ojos De Personaje ..."/>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760594">
            <a:off x="5633710" y="2050751"/>
            <a:ext cx="1312069" cy="131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2" name="Nhóm 2"/>
          <p:cNvGrpSpPr/>
          <p:nvPr/>
        </p:nvGrpSpPr>
        <p:grpSpPr bwMode="auto">
          <a:xfrm>
            <a:off x="2817585" y="1938693"/>
            <a:ext cx="266700" cy="512830"/>
            <a:chOff x="1470017" y="2515671"/>
            <a:chExt cx="435685" cy="1004999"/>
          </a:xfrm>
        </p:grpSpPr>
        <p:sp>
          <p:nvSpPr>
            <p:cNvPr id="743" name="Freeform 24"/>
            <p:cNvSpPr>
              <a:spLocks noChangeAspect="1"/>
            </p:cNvSpPr>
            <p:nvPr/>
          </p:nvSpPr>
          <p:spPr bwMode="auto">
            <a:xfrm rot="5700000">
              <a:off x="1185360" y="2800328"/>
              <a:ext cx="1004999" cy="435685"/>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4" name="Freeform 26"/>
            <p:cNvSpPr>
              <a:spLocks noChangeAspect="1"/>
            </p:cNvSpPr>
            <p:nvPr/>
          </p:nvSpPr>
          <p:spPr bwMode="auto">
            <a:xfrm rot="5700000">
              <a:off x="1421546" y="3114176"/>
              <a:ext cx="532625" cy="23129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grpSp>
        <p:nvGrpSpPr>
          <p:cNvPr id="22" name="Group 21"/>
          <p:cNvGrpSpPr/>
          <p:nvPr/>
        </p:nvGrpSpPr>
        <p:grpSpPr bwMode="auto">
          <a:xfrm>
            <a:off x="1886811" y="1613792"/>
            <a:ext cx="342900" cy="1841897"/>
            <a:chOff x="4800" y="1536"/>
            <a:chExt cx="170" cy="1019"/>
          </a:xfrm>
        </p:grpSpPr>
        <p:sp>
          <p:nvSpPr>
            <p:cNvPr id="23" name="Freeform 24"/>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4" name="Group 23"/>
            <p:cNvGrpSpPr/>
            <p:nvPr/>
          </p:nvGrpSpPr>
          <p:grpSpPr bwMode="auto">
            <a:xfrm>
              <a:off x="4800" y="1728"/>
              <a:ext cx="162" cy="827"/>
              <a:chOff x="4800" y="1730"/>
              <a:chExt cx="162" cy="827"/>
            </a:xfrm>
          </p:grpSpPr>
          <p:sp>
            <p:nvSpPr>
              <p:cNvPr id="25" name="Freeform 26"/>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6" name="Rectangle 25"/>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Rectangle 26"/>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13" name="Group 29"/>
          <p:cNvGrpSpPr/>
          <p:nvPr/>
        </p:nvGrpSpPr>
        <p:grpSpPr bwMode="auto">
          <a:xfrm>
            <a:off x="5944461" y="797022"/>
            <a:ext cx="1600200" cy="2686050"/>
            <a:chOff x="3888" y="816"/>
            <a:chExt cx="1344" cy="2256"/>
          </a:xfrm>
        </p:grpSpPr>
        <p:sp>
          <p:nvSpPr>
            <p:cNvPr id="14" name="AutoShape 2"/>
            <p:cNvSpPr>
              <a:spLocks noChangeArrowheads="1"/>
            </p:cNvSpPr>
            <p:nvPr/>
          </p:nvSpPr>
          <p:spPr bwMode="auto">
            <a:xfrm rot="5400000">
              <a:off x="3792" y="912"/>
              <a:ext cx="1536" cy="1344"/>
            </a:xfrm>
            <a:prstGeom prst="flowChartInputOutput">
              <a:avLst/>
            </a:prstGeom>
            <a:gradFill rotWithShape="1">
              <a:gsLst>
                <a:gs pos="0">
                  <a:srgbClr val="FFFFFF">
                    <a:gamma/>
                    <a:shade val="89020"/>
                    <a:invGamma/>
                  </a:srgbClr>
                </a:gs>
                <a:gs pos="100000">
                  <a:srgbClr val="FFFFFF"/>
                </a:gs>
              </a:gsLst>
              <a:lin ang="0" scaled="1"/>
            </a:gradFill>
            <a:ln w="9525">
              <a:solidFill>
                <a:srgbClr val="000000"/>
              </a:solidFill>
              <a:miter lim="800000"/>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15" name="Line 5"/>
            <p:cNvSpPr>
              <a:spLocks noChangeShapeType="1"/>
            </p:cNvSpPr>
            <p:nvPr/>
          </p:nvSpPr>
          <p:spPr bwMode="auto">
            <a:xfrm>
              <a:off x="4512" y="2208"/>
              <a:ext cx="0" cy="864"/>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sp>
        <p:nvSpPr>
          <p:cNvPr id="747" name="Text Box 12"/>
          <p:cNvSpPr txBox="1">
            <a:spLocks noChangeArrowheads="1"/>
          </p:cNvSpPr>
          <p:nvPr/>
        </p:nvSpPr>
        <p:spPr bwMode="auto">
          <a:xfrm>
            <a:off x="1146772" y="3771206"/>
            <a:ext cx="7054586" cy="923330"/>
          </a:xfrm>
          <a:prstGeom prst="rect">
            <a:avLst/>
          </a:prstGeom>
          <a:solidFill>
            <a:srgbClr val="FFC727"/>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lvl="0" algn="ctr" defTabSz="685800">
              <a:buClrTx/>
              <a:defRPr/>
            </a:pPr>
            <a:endParaRPr lang="en-US" sz="1800" b="1" kern="1200" dirty="0">
              <a:latin typeface="Barlow" panose="00000500000000000000" pitchFamily="2" charset="-93"/>
              <a:ea typeface="+mn-ea"/>
              <a:cs typeface="Arial" panose="020B0604020202020204" pitchFamily="34" charset="0"/>
            </a:endParaRPr>
          </a:p>
          <a:p>
            <a:pPr lvl="0" algn="ctr" defTabSz="685800">
              <a:buClrTx/>
              <a:defRPr/>
            </a:pPr>
            <a:endParaRPr lang="en-US" sz="1800" b="1" kern="1200" dirty="0">
              <a:latin typeface="Barlow" panose="00000500000000000000" pitchFamily="2" charset="-93"/>
              <a:ea typeface="+mn-ea"/>
              <a:cs typeface="Arial" panose="020B0604020202020204" pitchFamily="34" charset="0"/>
            </a:endParaRPr>
          </a:p>
          <a:p>
            <a:pPr lvl="0" algn="ctr" defTabSz="685800">
              <a:buClrTx/>
              <a:defRPr/>
            </a:pPr>
            <a:endParaRPr lang="vi-VN" sz="1800" b="1" kern="1200" dirty="0">
              <a:latin typeface="Barlow" panose="00000500000000000000" pitchFamily="2" charset="-93"/>
              <a:ea typeface="+mn-ea"/>
              <a:cs typeface="Arial" panose="020B0604020202020204" pitchFamily="34" charset="0"/>
            </a:endParaRPr>
          </a:p>
        </p:txBody>
      </p:sp>
      <p:sp>
        <p:nvSpPr>
          <p:cNvPr id="749" name="TextBox 748"/>
          <p:cNvSpPr txBox="1"/>
          <p:nvPr/>
        </p:nvSpPr>
        <p:spPr>
          <a:xfrm>
            <a:off x="2051368" y="3779004"/>
            <a:ext cx="5342448"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defTabSz="914400" eaLnBrk="1" fontAlgn="auto" latinLnBrk="0" hangingPunct="1">
              <a:buClr>
                <a:srgbClr val="2E2723"/>
              </a:buClr>
              <a:buSzPts val="3000"/>
              <a:buFont typeface="Barlow" panose="00000500000000000000"/>
              <a:buNone/>
              <a:defRPr kumimoji="0" b="1" kern="0" spc="0" normalizeH="0" baseline="0">
                <a:ln>
                  <a:noFill/>
                </a:ln>
                <a:solidFill>
                  <a:srgbClr val="2E2723"/>
                </a:solidFill>
                <a:effectLst/>
                <a:uLnTx/>
                <a:uFillTx/>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r>
              <a:rPr lang="vi-VN" sz="1800" dirty="0"/>
              <a:t>Ảnh không hứng được trên màn</a:t>
            </a:r>
            <a:endParaRPr lang="vi-VN" sz="1800" dirty="0"/>
          </a:p>
        </p:txBody>
      </p:sp>
      <p:sp>
        <p:nvSpPr>
          <p:cNvPr id="750" name="TextBox 749"/>
          <p:cNvSpPr txBox="1"/>
          <p:nvPr/>
        </p:nvSpPr>
        <p:spPr>
          <a:xfrm>
            <a:off x="1864806" y="3803351"/>
            <a:ext cx="5859614"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defTabSz="914400" eaLnBrk="1" fontAlgn="auto" latinLnBrk="0" hangingPunct="1">
              <a:buClr>
                <a:srgbClr val="2E2723"/>
              </a:buClr>
              <a:buSzPts val="3000"/>
              <a:buFont typeface="Barlow" panose="00000500000000000000"/>
              <a:buNone/>
              <a:defRPr kumimoji="0" b="1" kern="0" spc="0" normalizeH="0" baseline="0">
                <a:ln>
                  <a:noFill/>
                </a:ln>
                <a:solidFill>
                  <a:srgbClr val="2E2723"/>
                </a:solidFill>
                <a:effectLst/>
                <a:uLnTx/>
                <a:uFillTx/>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pPr marL="609600" indent="-609600">
              <a:lnSpc>
                <a:spcPct val="120000"/>
              </a:lnSpc>
              <a:buClr>
                <a:srgbClr val="FF5050"/>
              </a:buClr>
              <a:defRPr/>
            </a:pPr>
            <a:r>
              <a:rPr lang="en-US" sz="1800" dirty="0" err="1">
                <a:solidFill>
                  <a:schemeClr val="tx1"/>
                </a:solidFill>
                <a:cs typeface="Arial" panose="020B0604020202020204" pitchFamily="34" charset="0"/>
              </a:rPr>
              <a:t>Một</a:t>
            </a:r>
            <a:r>
              <a:rPr lang="en-US" sz="1800" dirty="0">
                <a:solidFill>
                  <a:schemeClr val="tx1"/>
                </a:solidFill>
                <a:cs typeface="Arial" panose="020B0604020202020204" pitchFamily="34" charset="0"/>
              </a:rPr>
              <a:t> </a:t>
            </a:r>
            <a:r>
              <a:rPr lang="en-US" sz="1800" dirty="0" err="1">
                <a:solidFill>
                  <a:schemeClr val="tx1"/>
                </a:solidFill>
                <a:cs typeface="Arial" panose="020B0604020202020204" pitchFamily="34" charset="0"/>
              </a:rPr>
              <a:t>vật</a:t>
            </a:r>
            <a:r>
              <a:rPr lang="en-US" sz="1800" dirty="0">
                <a:solidFill>
                  <a:schemeClr val="tx1"/>
                </a:solidFill>
                <a:cs typeface="Arial" panose="020B0604020202020204" pitchFamily="34" charset="0"/>
              </a:rPr>
              <a:t> </a:t>
            </a:r>
            <a:r>
              <a:rPr lang="vi-VN" sz="1800" dirty="0">
                <a:solidFill>
                  <a:schemeClr val="tx1"/>
                </a:solidFill>
                <a:cs typeface="Arial" panose="020B0604020202020204" pitchFamily="34" charset="0"/>
              </a:rPr>
              <a:t>đặt ở mọi vị trí trước thấu kính phân kì luôn cho </a:t>
            </a:r>
            <a:r>
              <a:rPr lang="vi-VN" sz="1800" i="1" dirty="0">
                <a:solidFill>
                  <a:srgbClr val="FF0000"/>
                </a:solidFill>
                <a:cs typeface="Arial" panose="020B0604020202020204" pitchFamily="34" charset="0"/>
              </a:rPr>
              <a:t>ảnh ảo, cùng chiều</a:t>
            </a:r>
            <a:r>
              <a:rPr lang="en-US" sz="1800" i="1" dirty="0">
                <a:solidFill>
                  <a:srgbClr val="FF0000"/>
                </a:solidFill>
                <a:cs typeface="Arial" panose="020B0604020202020204" pitchFamily="34" charset="0"/>
              </a:rPr>
              <a:t>, </a:t>
            </a:r>
            <a:r>
              <a:rPr lang="en-US" sz="1800" i="1" dirty="0" err="1">
                <a:solidFill>
                  <a:srgbClr val="FF0000"/>
                </a:solidFill>
                <a:cs typeface="Arial" panose="020B0604020202020204" pitchFamily="34" charset="0"/>
              </a:rPr>
              <a:t>nhỏ</a:t>
            </a:r>
            <a:r>
              <a:rPr lang="en-US" sz="1800" i="1" dirty="0">
                <a:solidFill>
                  <a:srgbClr val="FF0000"/>
                </a:solidFill>
                <a:cs typeface="Arial" panose="020B0604020202020204" pitchFamily="34" charset="0"/>
              </a:rPr>
              <a:t> </a:t>
            </a:r>
            <a:r>
              <a:rPr lang="en-US" sz="1800" i="1" dirty="0" err="1">
                <a:solidFill>
                  <a:srgbClr val="FF0000"/>
                </a:solidFill>
                <a:cs typeface="Arial" panose="020B0604020202020204" pitchFamily="34" charset="0"/>
              </a:rPr>
              <a:t>hơn</a:t>
            </a:r>
            <a:r>
              <a:rPr lang="vi-VN" sz="1800" i="1" dirty="0">
                <a:solidFill>
                  <a:srgbClr val="FF0000"/>
                </a:solidFill>
                <a:cs typeface="Arial" panose="020B0604020202020204" pitchFamily="34" charset="0"/>
              </a:rPr>
              <a:t> với vật.</a:t>
            </a:r>
            <a:endParaRPr lang="vi-VN" sz="1800" i="1" dirty="0">
              <a:solidFill>
                <a:srgbClr val="FF0000"/>
              </a:solidFill>
              <a:cs typeface="Arial" panose="020B0604020202020204" pitchFamily="34" charset="0"/>
            </a:endParaRPr>
          </a:p>
        </p:txBody>
      </p:sp>
      <p:sp>
        <p:nvSpPr>
          <p:cNvPr id="745" name="AutoShape 3"/>
          <p:cNvSpPr>
            <a:spLocks noChangeArrowheads="1"/>
          </p:cNvSpPr>
          <p:nvPr/>
        </p:nvSpPr>
        <p:spPr bwMode="auto">
          <a:xfrm rot="16200000">
            <a:off x="3658461" y="1499491"/>
            <a:ext cx="1485900" cy="1028700"/>
          </a:xfrm>
          <a:prstGeom prst="parallelogram">
            <a:avLst>
              <a:gd name="adj" fmla="val 36111"/>
            </a:avLst>
          </a:prstGeom>
          <a:solidFill>
            <a:srgbClr val="0B5394"/>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746" name="Oval 7"/>
          <p:cNvSpPr>
            <a:spLocks noChangeArrowheads="1"/>
          </p:cNvSpPr>
          <p:nvPr/>
        </p:nvSpPr>
        <p:spPr bwMode="auto">
          <a:xfrm rot="2834016">
            <a:off x="4004338" y="1725115"/>
            <a:ext cx="722710" cy="5000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Line 31"/>
          <p:cNvSpPr>
            <a:spLocks noChangeShapeType="1"/>
          </p:cNvSpPr>
          <p:nvPr/>
        </p:nvSpPr>
        <p:spPr bwMode="auto">
          <a:xfrm flipH="1">
            <a:off x="2341631" y="1949547"/>
            <a:ext cx="2002631"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2000" accel="50000" decel="50000" autoRev="1" fill="hold" nodeType="clickEffect">
                                  <p:stCondLst>
                                    <p:cond delay="0"/>
                                  </p:stCondLst>
                                  <p:childTnLst>
                                    <p:animMotion origin="layout" path="M -3.61111E-6 -1.23457E-6 L 0.19184 -1.23457E-6 " pathEditMode="relative" rAng="0" ptsTypes="AA">
                                      <p:cBhvr>
                                        <p:cTn id="6" dur="2000" fill="hold"/>
                                        <p:tgtEl>
                                          <p:spTgt spid="22"/>
                                        </p:tgtEl>
                                        <p:attrNameLst>
                                          <p:attrName>ppt_x</p:attrName>
                                          <p:attrName>ppt_y</p:attrName>
                                        </p:attrNameLst>
                                      </p:cBhvr>
                                      <p:rCtr x="9583"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repeatCount="2000" accel="50000" decel="50000" autoRev="1" fill="hold" nodeType="clickEffect">
                                  <p:stCondLst>
                                    <p:cond delay="0"/>
                                  </p:stCondLst>
                                  <p:childTnLst>
                                    <p:animMotion origin="layout" path="M -3.61111E-6 6.17284E-7 L -0.125 -0.00556 " pathEditMode="relative" rAng="0" ptsTypes="AA">
                                      <p:cBhvr>
                                        <p:cTn id="10" dur="3000" fill="hold"/>
                                        <p:tgtEl>
                                          <p:spTgt spid="13"/>
                                        </p:tgtEl>
                                        <p:attrNameLst>
                                          <p:attrName>ppt_x</p:attrName>
                                          <p:attrName>ppt_y</p:attrName>
                                        </p:attrNameLst>
                                      </p:cBhvr>
                                      <p:rCtr x="-6250" y="-278"/>
                                    </p:animMotion>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47"/>
                                        </p:tgtEl>
                                        <p:attrNameLst>
                                          <p:attrName>style.visibility</p:attrName>
                                        </p:attrNameLst>
                                      </p:cBhvr>
                                      <p:to>
                                        <p:strVal val="visible"/>
                                      </p:to>
                                    </p:set>
                                    <p:animEffect transition="in" filter="dissolve">
                                      <p:cBhvr>
                                        <p:cTn id="15" dur="500"/>
                                        <p:tgtEl>
                                          <p:spTgt spid="747"/>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749"/>
                                        </p:tgtEl>
                                        <p:attrNameLst>
                                          <p:attrName>style.visibility</p:attrName>
                                        </p:attrNameLst>
                                      </p:cBhvr>
                                      <p:to>
                                        <p:strVal val="visible"/>
                                      </p:to>
                                    </p:set>
                                    <p:animEffect transition="in" filter="randombar(horizontal)">
                                      <p:cBhvr>
                                        <p:cTn id="19" dur="500"/>
                                        <p:tgtEl>
                                          <p:spTgt spid="74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41"/>
                                        </p:tgtEl>
                                        <p:attrNameLst>
                                          <p:attrName>style.visibility</p:attrName>
                                        </p:attrNameLst>
                                      </p:cBhvr>
                                      <p:to>
                                        <p:strVal val="visible"/>
                                      </p:to>
                                    </p:set>
                                    <p:animEffect transition="in" filter="barn(inVertical)">
                                      <p:cBhvr>
                                        <p:cTn id="24" dur="500"/>
                                        <p:tgtEl>
                                          <p:spTgt spid="74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42"/>
                                        </p:tgtEl>
                                        <p:attrNameLst>
                                          <p:attrName>style.visibility</p:attrName>
                                        </p:attrNameLst>
                                      </p:cBhvr>
                                      <p:to>
                                        <p:strVal val="visible"/>
                                      </p:to>
                                    </p:set>
                                    <p:animEffect transition="in" filter="barn(inVertical)">
                                      <p:cBhvr>
                                        <p:cTn id="29" dur="500"/>
                                        <p:tgtEl>
                                          <p:spTgt spid="74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50"/>
                                        </p:tgtEl>
                                        <p:attrNameLst>
                                          <p:attrName>style.visibility</p:attrName>
                                        </p:attrNameLst>
                                      </p:cBhvr>
                                      <p:to>
                                        <p:strVal val="visible"/>
                                      </p:to>
                                    </p:set>
                                    <p:animEffect transition="in" filter="randombar(horizontal)">
                                      <p:cBhvr>
                                        <p:cTn id="34" dur="500"/>
                                        <p:tgtEl>
                                          <p:spTgt spid="750"/>
                                        </p:tgtEl>
                                      </p:cBhvr>
                                    </p:animEffect>
                                  </p:childTnLst>
                                </p:cTn>
                              </p:par>
                              <p:par>
                                <p:cTn id="35" presetID="10" presetClass="exit" presetSubtype="0" fill="hold" grpId="1" nodeType="withEffect">
                                  <p:stCondLst>
                                    <p:cond delay="0"/>
                                  </p:stCondLst>
                                  <p:childTnLst>
                                    <p:animEffect transition="out" filter="fade">
                                      <p:cBhvr>
                                        <p:cTn id="36" dur="500"/>
                                        <p:tgtEl>
                                          <p:spTgt spid="749"/>
                                        </p:tgtEl>
                                      </p:cBhvr>
                                    </p:animEffect>
                                    <p:set>
                                      <p:cBhvr>
                                        <p:cTn id="37" dur="1" fill="hold">
                                          <p:stCondLst>
                                            <p:cond delay="499"/>
                                          </p:stCondLst>
                                        </p:cTn>
                                        <p:tgtEl>
                                          <p:spTgt spid="7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0"/>
      <p:bldP spid="749" grpId="1"/>
      <p:bldP spid="75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p:cNvSpPr/>
          <p:nvPr/>
        </p:nvSpPr>
        <p:spPr>
          <a:xfrm>
            <a:off x="982165" y="664944"/>
            <a:ext cx="7752900" cy="121425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3" name="Picture 2"/>
          <p:cNvPicPr>
            <a:picLocks noChangeAspect="1"/>
          </p:cNvPicPr>
          <p:nvPr/>
        </p:nvPicPr>
        <p:blipFill>
          <a:blip r:embed="rId1"/>
          <a:stretch>
            <a:fillRect/>
          </a:stretch>
        </p:blipFill>
        <p:spPr>
          <a:xfrm>
            <a:off x="249466" y="349668"/>
            <a:ext cx="1465399" cy="1465399"/>
          </a:xfrm>
          <a:prstGeom prst="rect">
            <a:avLst/>
          </a:prstGeom>
        </p:spPr>
      </p:pic>
      <p:sp>
        <p:nvSpPr>
          <p:cNvPr id="24" name="Google Shape;247;p23"/>
          <p:cNvSpPr txBox="1"/>
          <p:nvPr/>
        </p:nvSpPr>
        <p:spPr>
          <a:xfrm>
            <a:off x="1714865" y="788147"/>
            <a:ext cx="6671396" cy="113000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buClr>
                <a:srgbClr val="2E2723"/>
              </a:buClr>
            </a:pPr>
            <a:r>
              <a:rPr lang="en-US" dirty="0" err="1"/>
              <a:t>Hãy</a:t>
            </a:r>
            <a:r>
              <a:rPr lang="en-US" dirty="0"/>
              <a:t> </a:t>
            </a:r>
            <a:r>
              <a:rPr lang="en-US" dirty="0" err="1"/>
              <a:t>cho</a:t>
            </a:r>
            <a:r>
              <a:rPr lang="en-US" dirty="0"/>
              <a:t> </a:t>
            </a:r>
            <a:r>
              <a:rPr lang="en-US" dirty="0" err="1"/>
              <a:t>biết</a:t>
            </a:r>
            <a:r>
              <a:rPr lang="en-US" dirty="0"/>
              <a:t> </a:t>
            </a:r>
            <a:r>
              <a:rPr lang="en-US" dirty="0" err="1"/>
              <a:t>ảnh</a:t>
            </a:r>
            <a:r>
              <a:rPr lang="en-US" dirty="0"/>
              <a:t> </a:t>
            </a:r>
            <a:r>
              <a:rPr lang="en-US" dirty="0" err="1"/>
              <a:t>ảo</a:t>
            </a:r>
            <a:r>
              <a:rPr lang="en-US" dirty="0"/>
              <a:t> </a:t>
            </a:r>
            <a:r>
              <a:rPr lang="en-US" dirty="0" err="1"/>
              <a:t>tạo</a:t>
            </a:r>
            <a:r>
              <a:rPr lang="en-US" dirty="0"/>
              <a:t> </a:t>
            </a:r>
            <a:r>
              <a:rPr lang="en-US" dirty="0" err="1"/>
              <a:t>bởi</a:t>
            </a:r>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và</a:t>
            </a:r>
            <a:r>
              <a:rPr lang="en-US" dirty="0"/>
              <a:t> </a:t>
            </a:r>
            <a:r>
              <a:rPr lang="en-US" dirty="0" err="1"/>
              <a:t>thấu</a:t>
            </a:r>
            <a:r>
              <a:rPr lang="en-US" dirty="0"/>
              <a:t> </a:t>
            </a:r>
            <a:r>
              <a:rPr lang="en-US" dirty="0" err="1"/>
              <a:t>kính</a:t>
            </a:r>
            <a:r>
              <a:rPr lang="en-US" dirty="0"/>
              <a:t> </a:t>
            </a:r>
            <a:r>
              <a:rPr lang="en-US" dirty="0" err="1"/>
              <a:t>phân</a:t>
            </a:r>
            <a:r>
              <a:rPr lang="en-US" dirty="0"/>
              <a:t> </a:t>
            </a:r>
            <a:r>
              <a:rPr lang="en-US" dirty="0" err="1"/>
              <a:t>kì</a:t>
            </a:r>
            <a:r>
              <a:rPr lang="en-US" dirty="0"/>
              <a:t> </a:t>
            </a:r>
            <a:r>
              <a:rPr lang="en-US" dirty="0" err="1"/>
              <a:t>có</a:t>
            </a:r>
            <a:r>
              <a:rPr lang="en-US" dirty="0"/>
              <a:t> </a:t>
            </a:r>
            <a:r>
              <a:rPr lang="en-US" dirty="0" err="1"/>
              <a:t>gì</a:t>
            </a:r>
            <a:r>
              <a:rPr lang="en-US" dirty="0"/>
              <a:t> </a:t>
            </a:r>
            <a:r>
              <a:rPr lang="en-US" dirty="0" err="1"/>
              <a:t>giống</a:t>
            </a:r>
            <a:r>
              <a:rPr lang="en-US" dirty="0"/>
              <a:t> </a:t>
            </a:r>
            <a:r>
              <a:rPr lang="en-US" dirty="0" err="1"/>
              <a:t>và</a:t>
            </a:r>
            <a:r>
              <a:rPr lang="en-US" dirty="0"/>
              <a:t> </a:t>
            </a:r>
            <a:r>
              <a:rPr lang="en-US" dirty="0" err="1"/>
              <a:t>khác</a:t>
            </a:r>
            <a:r>
              <a:rPr lang="en-US" dirty="0"/>
              <a:t> nhau.html</a:t>
            </a:r>
            <a:endParaRPr kumimoji="0" lang="en-US" sz="2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cxnSp>
        <p:nvCxnSpPr>
          <p:cNvPr id="25" name="Straight Connector 24"/>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27" name="Group 26"/>
          <p:cNvGrpSpPr/>
          <p:nvPr/>
        </p:nvGrpSpPr>
        <p:grpSpPr>
          <a:xfrm>
            <a:off x="85528" y="31912"/>
            <a:ext cx="368551" cy="359337"/>
            <a:chOff x="7453548" y="316155"/>
            <a:chExt cx="1108364" cy="1080655"/>
          </a:xfrm>
        </p:grpSpPr>
        <p:sp>
          <p:nvSpPr>
            <p:cNvPr id="28" name="Rectangle: Rounded Corners 27"/>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9" name="Picture 28"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5537671" y="-33481"/>
            <a:ext cx="3336525" cy="386885"/>
            <a:chOff x="2863742" y="1097155"/>
            <a:chExt cx="3467785" cy="484015"/>
          </a:xfrm>
          <a:solidFill>
            <a:schemeClr val="accent2"/>
          </a:solidFill>
        </p:grpSpPr>
        <p:sp>
          <p:nvSpPr>
            <p:cNvPr id="31" name="Rectangle: Rounded Corners 30"/>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048"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2065" name="Group 2064"/>
          <p:cNvGrpSpPr/>
          <p:nvPr/>
        </p:nvGrpSpPr>
        <p:grpSpPr>
          <a:xfrm>
            <a:off x="3960549" y="1932445"/>
            <a:ext cx="1151634" cy="515555"/>
            <a:chOff x="1188000" y="2465246"/>
            <a:chExt cx="6768000" cy="2065050"/>
          </a:xfrm>
        </p:grpSpPr>
        <p:sp>
          <p:nvSpPr>
            <p:cNvPr id="2062" name="Rectangle: Rounded Corners 2061"/>
            <p:cNvSpPr/>
            <p:nvPr/>
          </p:nvSpPr>
          <p:spPr>
            <a:xfrm>
              <a:off x="1188000" y="2465246"/>
              <a:ext cx="6768000" cy="2065050"/>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D9D9D9"/>
                </a:solidFill>
                <a:effectLst/>
                <a:uLnTx/>
                <a:uFillTx/>
                <a:latin typeface="Arial" panose="020B0604020202020204"/>
                <a:ea typeface="+mn-ea"/>
                <a:cs typeface="+mn-cs"/>
                <a:sym typeface="Arial" panose="020B0604020202020204"/>
              </a:endParaRPr>
            </a:p>
          </p:txBody>
        </p:sp>
        <p:sp>
          <p:nvSpPr>
            <p:cNvPr id="2064" name="TextBox 2063"/>
            <p:cNvSpPr txBox="1"/>
            <p:nvPr/>
          </p:nvSpPr>
          <p:spPr>
            <a:xfrm>
              <a:off x="1343731" y="2768390"/>
              <a:ext cx="6300002" cy="145875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stStyle>
            <a:p>
              <a:pPr marL="0" marR="0" lvl="0" indent="0" algn="ctr" defTabSz="914400" rtl="0" eaLnBrk="1" fontAlgn="auto" latinLnBrk="0" hangingPunct="1">
                <a:lnSpc>
                  <a:spcPct val="120000"/>
                </a:lnSpc>
                <a:spcBef>
                  <a:spcPts val="0"/>
                </a:spcBef>
                <a:spcAft>
                  <a:spcPts val="0"/>
                </a:spcAft>
                <a:buClr>
                  <a:srgbClr val="2E2723"/>
                </a:buClr>
                <a:buSzPts val="1100"/>
                <a:buFont typeface="Arial" panose="020B0604020202020204"/>
                <a:buNone/>
                <a:defRPr/>
              </a:pPr>
              <a:r>
                <a:rPr kumimoji="0" lang="en-US" sz="2400" b="1"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Giải</a:t>
              </a:r>
              <a:endParaRPr kumimoji="0" lang="en-US" sz="2400" b="1"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grpSp>
      <p:graphicFrame>
        <p:nvGraphicFramePr>
          <p:cNvPr id="4" name="Table 3"/>
          <p:cNvGraphicFramePr>
            <a:graphicFrameLocks noGrp="1"/>
          </p:cNvGraphicFramePr>
          <p:nvPr/>
        </p:nvGraphicFramePr>
        <p:xfrm>
          <a:off x="407890" y="2648940"/>
          <a:ext cx="8327172" cy="1829616"/>
        </p:xfrm>
        <a:graphic>
          <a:graphicData uri="http://schemas.openxmlformats.org/drawingml/2006/table">
            <a:tbl>
              <a:tblPr firstRow="1" bandRow="1">
                <a:tableStyleId>{3FF10DAE-EC59-4599-AB1C-FA6E69E3DEA9}</a:tableStyleId>
              </a:tblPr>
              <a:tblGrid>
                <a:gridCol w="1619097"/>
                <a:gridCol w="3495413"/>
                <a:gridCol w="3212662"/>
              </a:tblGrid>
              <a:tr h="609872">
                <a:tc>
                  <a:txBody>
                    <a:bodyPr/>
                    <a:lstStyle/>
                    <a:p>
                      <a:pPr algn="ct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1600" b="1" dirty="0" err="1"/>
                        <a:t>Thấu</a:t>
                      </a:r>
                      <a:r>
                        <a:rPr lang="en-US" sz="1600" b="1" dirty="0"/>
                        <a:t> </a:t>
                      </a:r>
                      <a:r>
                        <a:rPr lang="en-US" sz="1600" b="1" dirty="0" err="1"/>
                        <a:t>kính</a:t>
                      </a:r>
                      <a:r>
                        <a:rPr lang="en-US" sz="1600" b="1" dirty="0"/>
                        <a:t> </a:t>
                      </a:r>
                      <a:r>
                        <a:rPr lang="en-US" sz="1600" b="1" dirty="0" err="1"/>
                        <a:t>hội</a:t>
                      </a:r>
                      <a:r>
                        <a:rPr lang="en-US" sz="1600" b="1" dirty="0"/>
                        <a:t> </a:t>
                      </a:r>
                      <a:r>
                        <a:rPr lang="en-US" sz="1600" b="1" dirty="0" err="1"/>
                        <a:t>tụ</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1600" b="1" dirty="0" err="1"/>
                        <a:t>Thấu</a:t>
                      </a:r>
                      <a:r>
                        <a:rPr lang="en-US" sz="1600" b="1" dirty="0"/>
                        <a:t> </a:t>
                      </a:r>
                      <a:r>
                        <a:rPr lang="en-US" sz="1600" b="1" dirty="0" err="1"/>
                        <a:t>kính</a:t>
                      </a:r>
                      <a:r>
                        <a:rPr lang="en-US" sz="1600" b="1" dirty="0"/>
                        <a:t> </a:t>
                      </a:r>
                      <a:r>
                        <a:rPr lang="en-US" sz="1600" b="1" dirty="0" err="1"/>
                        <a:t>phân</a:t>
                      </a:r>
                      <a:r>
                        <a:rPr lang="en-US" sz="1600" b="1" dirty="0"/>
                        <a:t> </a:t>
                      </a:r>
                      <a:r>
                        <a:rPr lang="en-US" sz="1600" b="1" dirty="0" err="1"/>
                        <a:t>kì</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r>
              <a:tr h="609872">
                <a:tc>
                  <a:txBody>
                    <a:bodyPr/>
                    <a:lstStyle/>
                    <a:p>
                      <a:pPr algn="ctr"/>
                      <a:r>
                        <a:rPr lang="en-US" sz="1600" b="1" dirty="0" err="1"/>
                        <a:t>Giống</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gridSpan="2">
                  <a:txBody>
                    <a:bodyPr/>
                    <a:lstStyle/>
                    <a:p>
                      <a:pPr algn="l"/>
                      <a:r>
                        <a:rPr lang="en-US" sz="1600" b="0" dirty="0"/>
                        <a:t>- Ả</a:t>
                      </a:r>
                      <a:r>
                        <a:rPr lang="vi-VN" sz="1600" b="0" dirty="0"/>
                        <a:t>nh ảo, không hứng được trên màn chắn</a:t>
                      </a:r>
                      <a:endParaRPr lang="en-US" sz="1600" b="0" dirty="0"/>
                    </a:p>
                    <a:p>
                      <a:pPr algn="l"/>
                      <a:r>
                        <a:rPr lang="en-US" sz="1600" b="0" dirty="0"/>
                        <a:t>- </a:t>
                      </a:r>
                      <a:r>
                        <a:rPr lang="en-US" sz="1600" b="0" dirty="0" err="1"/>
                        <a:t>Cùng</a:t>
                      </a:r>
                      <a:r>
                        <a:rPr lang="en-US" sz="1600" b="0" dirty="0"/>
                        <a:t> </a:t>
                      </a:r>
                      <a:r>
                        <a:rPr lang="en-US" sz="1600" b="0" dirty="0" err="1"/>
                        <a:t>chiều</a:t>
                      </a:r>
                      <a:r>
                        <a:rPr lang="en-US" sz="1600" b="0" dirty="0"/>
                        <a:t> </a:t>
                      </a:r>
                      <a:r>
                        <a:rPr lang="en-US" sz="1600" b="0" dirty="0" err="1"/>
                        <a:t>với</a:t>
                      </a:r>
                      <a:r>
                        <a:rPr lang="en-US" sz="1600" b="0" dirty="0"/>
                        <a:t> </a:t>
                      </a:r>
                      <a:r>
                        <a:rPr lang="en-US" sz="1600" b="0" dirty="0" err="1"/>
                        <a:t>vật</a:t>
                      </a: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tc hMerge="1">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tr>
              <a:tr h="609872">
                <a:tc>
                  <a:txBody>
                    <a:bodyPr/>
                    <a:lstStyle/>
                    <a:p>
                      <a:pPr algn="ctr"/>
                      <a:r>
                        <a:rPr lang="en-US" sz="1600" b="1" dirty="0" err="1"/>
                        <a:t>Khác</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1600" b="0" dirty="0"/>
                        <a:t>L</a:t>
                      </a:r>
                      <a:r>
                        <a:rPr lang="vi-VN" sz="1600" b="0" dirty="0"/>
                        <a:t>ớn hơn vật</a:t>
                      </a: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1600" b="0" dirty="0" err="1"/>
                        <a:t>Nhỏ</a:t>
                      </a:r>
                      <a:r>
                        <a:rPr lang="en-US" sz="1600" b="0" dirty="0"/>
                        <a:t> </a:t>
                      </a:r>
                      <a:r>
                        <a:rPr lang="vi-VN" sz="1600" b="0" dirty="0"/>
                        <a:t>hơn vật</a:t>
                      </a: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65"/>
                                        </p:tgtEl>
                                        <p:attrNameLst>
                                          <p:attrName>style.visibility</p:attrName>
                                        </p:attrNameLst>
                                      </p:cBhvr>
                                      <p:to>
                                        <p:strVal val="visible"/>
                                      </p:to>
                                    </p:set>
                                    <p:animEffect transition="in" filter="randombar(horizontal)">
                                      <p:cBhvr>
                                        <p:cTn id="20" dur="500"/>
                                        <p:tgtEl>
                                          <p:spTgt spid="206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54"/>
          <p:cNvSpPr txBox="1">
            <a:spLocks noGrp="1"/>
          </p:cNvSpPr>
          <p:nvPr>
            <p:ph type="title" idx="2"/>
          </p:nvPr>
        </p:nvSpPr>
        <p:spPr>
          <a:xfrm>
            <a:off x="1202400" y="442350"/>
            <a:ext cx="6883200" cy="1119600"/>
          </a:xfrm>
          <a:prstGeom prst="rect">
            <a:avLst/>
          </a:prstGeom>
        </p:spPr>
        <p:txBody>
          <a:bodyPr spcFirstLastPara="1" wrap="square" lIns="91425" tIns="91425" rIns="91425" bIns="91425" anchor="ctr" anchorCtr="0">
            <a:noAutofit/>
          </a:bodyPr>
          <a:lstStyle/>
          <a:p>
            <a:pPr>
              <a:buSzPts val="1100"/>
              <a:buFont typeface="Arial" panose="020B0604020202020204"/>
              <a:buNone/>
            </a:pPr>
            <a:r>
              <a:rPr lang="en-US" sz="6600" dirty="0">
                <a:solidFill>
                  <a:schemeClr val="bg1">
                    <a:lumMod val="10000"/>
                  </a:schemeClr>
                </a:solidFill>
                <a:latin typeface="Arial" panose="020B0604020202020204" pitchFamily="34" charset="0"/>
                <a:cs typeface="Arial" panose="020B0604020202020204" pitchFamily="34" charset="0"/>
              </a:rPr>
              <a:t>LUYỆN TẬP</a:t>
            </a:r>
            <a:endParaRPr lang="en-US" sz="6600" dirty="0">
              <a:solidFill>
                <a:schemeClr val="bg1">
                  <a:lumMod val="1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
          <a:stretch>
            <a:fillRect/>
          </a:stretch>
        </p:blipFill>
        <p:spPr>
          <a:xfrm>
            <a:off x="2072250" y="643950"/>
            <a:ext cx="51435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2400" y="957600"/>
            <a:ext cx="75888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1: </a:t>
            </a:r>
            <a:r>
              <a:rPr lang="vi-VN" sz="2400" dirty="0">
                <a:sym typeface="Arial" panose="020B0604020202020204"/>
              </a:rPr>
              <a:t>Thấu kính hội tụ là loại thấu kính có</a:t>
            </a:r>
            <a:endParaRPr lang="vi-VN" sz="2400" dirty="0">
              <a:sym typeface="Arial" panose="020B0604020202020204"/>
            </a:endParaRPr>
          </a:p>
          <a:p>
            <a:pPr algn="just">
              <a:lnSpc>
                <a:spcPct val="150000"/>
              </a:lnSpc>
            </a:pPr>
            <a:r>
              <a:rPr lang="vi-VN" sz="2400" dirty="0">
                <a:solidFill>
                  <a:schemeClr val="dk1"/>
                </a:solidFill>
                <a:latin typeface="Lato" panose="020F0502020204030203"/>
                <a:ea typeface="Lato" panose="020F0502020204030203"/>
                <a:cs typeface="Lato" panose="020F0502020204030203"/>
                <a:sym typeface="Arial" panose="020B0604020202020204"/>
              </a:rPr>
              <a:t>A. </a:t>
            </a:r>
            <a:r>
              <a:rPr lang="vi-VN" sz="2400" b="0" dirty="0">
                <a:solidFill>
                  <a:schemeClr val="dk1"/>
                </a:solidFill>
                <a:latin typeface="Lato" panose="020F0502020204030203"/>
                <a:ea typeface="Lato" panose="020F0502020204030203"/>
                <a:cs typeface="Lato" panose="020F0502020204030203"/>
                <a:sym typeface="Arial" panose="020B0604020202020204"/>
              </a:rPr>
              <a:t>phần rìa dày hơn phần giữa.</a:t>
            </a:r>
            <a:endParaRPr lang="vi-VN" sz="2400" b="0" dirty="0">
              <a:solidFill>
                <a:schemeClr val="dk1"/>
              </a:solidFill>
              <a:latin typeface="Lato" panose="020F0502020204030203"/>
              <a:ea typeface="Lato" panose="020F0502020204030203"/>
              <a:cs typeface="Lato" panose="020F0502020204030203"/>
              <a:sym typeface="Arial" panose="020B0604020202020204"/>
            </a:endParaRPr>
          </a:p>
          <a:p>
            <a:pPr algn="just">
              <a:lnSpc>
                <a:spcPct val="150000"/>
              </a:lnSpc>
            </a:pPr>
            <a:r>
              <a:rPr lang="vi-VN" sz="2400" dirty="0">
                <a:solidFill>
                  <a:schemeClr val="dk1"/>
                </a:solidFill>
                <a:latin typeface="Lato" panose="020F0502020204030203"/>
                <a:ea typeface="Lato" panose="020F0502020204030203"/>
                <a:cs typeface="Lato" panose="020F0502020204030203"/>
                <a:sym typeface="Arial" panose="020B0604020202020204"/>
              </a:rPr>
              <a:t>B. </a:t>
            </a:r>
            <a:r>
              <a:rPr lang="vi-VN" sz="2400" b="0" dirty="0">
                <a:solidFill>
                  <a:schemeClr val="dk1"/>
                </a:solidFill>
                <a:latin typeface="Lato" panose="020F0502020204030203"/>
                <a:ea typeface="Lato" panose="020F0502020204030203"/>
                <a:cs typeface="Lato" panose="020F0502020204030203"/>
                <a:sym typeface="Arial" panose="020B0604020202020204"/>
              </a:rPr>
              <a:t>phần rìa mỏng hơn phần giữa.</a:t>
            </a:r>
            <a:endParaRPr lang="vi-VN" sz="2400" b="0" dirty="0">
              <a:solidFill>
                <a:schemeClr val="dk1"/>
              </a:solidFill>
              <a:latin typeface="Lato" panose="020F0502020204030203"/>
              <a:ea typeface="Lato" panose="020F0502020204030203"/>
              <a:cs typeface="Lato" panose="020F0502020204030203"/>
              <a:sym typeface="Arial" panose="020B0604020202020204"/>
            </a:endParaRPr>
          </a:p>
          <a:p>
            <a:pPr algn="just">
              <a:lnSpc>
                <a:spcPct val="150000"/>
              </a:lnSpc>
            </a:pPr>
            <a:r>
              <a:rPr lang="vi-VN" sz="2400" dirty="0">
                <a:solidFill>
                  <a:schemeClr val="dk1"/>
                </a:solidFill>
                <a:latin typeface="Lato" panose="020F0502020204030203"/>
                <a:ea typeface="Lato" panose="020F0502020204030203"/>
                <a:cs typeface="Lato" panose="020F0502020204030203"/>
                <a:sym typeface="Arial" panose="020B0604020202020204"/>
              </a:rPr>
              <a:t>C. </a:t>
            </a:r>
            <a:r>
              <a:rPr lang="vi-VN" sz="2400" b="0" dirty="0">
                <a:solidFill>
                  <a:schemeClr val="dk1"/>
                </a:solidFill>
                <a:latin typeface="Lato" panose="020F0502020204030203"/>
                <a:ea typeface="Lato" panose="020F0502020204030203"/>
                <a:cs typeface="Lato" panose="020F0502020204030203"/>
                <a:sym typeface="Arial" panose="020B0604020202020204"/>
              </a:rPr>
              <a:t>phần rìa và phần giữa bằng nhau.</a:t>
            </a:r>
            <a:endParaRPr lang="vi-VN" sz="2400" b="0" dirty="0">
              <a:solidFill>
                <a:schemeClr val="dk1"/>
              </a:solidFill>
              <a:latin typeface="Lato" panose="020F0502020204030203"/>
              <a:ea typeface="Lato" panose="020F0502020204030203"/>
              <a:cs typeface="Lato" panose="020F0502020204030203"/>
              <a:sym typeface="Arial" panose="020B0604020202020204"/>
            </a:endParaRPr>
          </a:p>
          <a:p>
            <a:pPr algn="just">
              <a:lnSpc>
                <a:spcPct val="150000"/>
              </a:lnSpc>
            </a:pPr>
            <a:r>
              <a:rPr lang="vi-VN" sz="2400" dirty="0">
                <a:solidFill>
                  <a:schemeClr val="dk1"/>
                </a:solidFill>
                <a:latin typeface="Lato" panose="020F0502020204030203"/>
                <a:ea typeface="Lato" panose="020F0502020204030203"/>
                <a:cs typeface="Lato" panose="020F0502020204030203"/>
                <a:sym typeface="Arial" panose="020B0604020202020204"/>
              </a:rPr>
              <a:t>D. </a:t>
            </a:r>
            <a:r>
              <a:rPr lang="vi-VN" sz="2400" b="0" dirty="0">
                <a:solidFill>
                  <a:schemeClr val="dk1"/>
                </a:solidFill>
                <a:latin typeface="Lato" panose="020F0502020204030203"/>
                <a:ea typeface="Lato" panose="020F0502020204030203"/>
                <a:cs typeface="Lato" panose="020F0502020204030203"/>
                <a:sym typeface="Arial" panose="020B0604020202020204"/>
              </a:rPr>
              <a:t>hình dạng bất kì</a:t>
            </a:r>
            <a:r>
              <a:rPr lang="en-US" sz="2400" b="0" dirty="0">
                <a:solidFill>
                  <a:schemeClr val="dk1"/>
                </a:solidFill>
                <a:latin typeface="Lato" panose="020F0502020204030203"/>
                <a:ea typeface="Lato" panose="020F0502020204030203"/>
                <a:cs typeface="Lato" panose="020F0502020204030203"/>
                <a:sym typeface="Arial" panose="020B0604020202020204"/>
              </a:rPr>
              <a:t>.</a:t>
            </a:r>
            <a:endParaRPr lang="vi-VN" sz="2400" b="0" dirty="0">
              <a:solidFill>
                <a:schemeClr val="dk1"/>
              </a:solidFill>
              <a:latin typeface="Lato" panose="020F0502020204030203"/>
              <a:ea typeface="Lato" panose="020F0502020204030203"/>
              <a:cs typeface="Lato" panose="020F0502020204030203"/>
              <a:sym typeface="Arial" panose="020B0604020202020204"/>
            </a:endParaRPr>
          </a:p>
        </p:txBody>
      </p:sp>
      <p:sp>
        <p:nvSpPr>
          <p:cNvPr id="10" name="Rectangle: Rounded Corners 9"/>
          <p:cNvSpPr/>
          <p:nvPr/>
        </p:nvSpPr>
        <p:spPr>
          <a:xfrm>
            <a:off x="1080000" y="2203200"/>
            <a:ext cx="4932000"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2400" y="957600"/>
            <a:ext cx="75888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2: </a:t>
            </a:r>
            <a:r>
              <a:rPr lang="vi-VN" sz="2400" dirty="0"/>
              <a:t>Tia tới đi qua quang tâm của thấu kính hội tụ cho tia ló</a:t>
            </a:r>
            <a:endParaRPr lang="vi-VN" sz="2400" dirty="0"/>
          </a:p>
          <a:p>
            <a:pPr algn="just">
              <a:lnSpc>
                <a:spcPct val="150000"/>
              </a:lnSpc>
            </a:pPr>
            <a:r>
              <a:rPr lang="vi-VN" sz="2400" dirty="0">
                <a:solidFill>
                  <a:schemeClr val="dk1"/>
                </a:solidFill>
                <a:latin typeface="Lato" panose="020F0502020204030203"/>
                <a:ea typeface="Lato" panose="020F0502020204030203"/>
                <a:cs typeface="Lato" panose="020F0502020204030203"/>
              </a:rPr>
              <a:t>A. </a:t>
            </a:r>
            <a:r>
              <a:rPr lang="vi-VN" sz="2400" b="0" dirty="0">
                <a:solidFill>
                  <a:schemeClr val="dk1"/>
                </a:solidFill>
                <a:latin typeface="Lato" panose="020F0502020204030203"/>
                <a:ea typeface="Lato" panose="020F0502020204030203"/>
                <a:cs typeface="Lato" panose="020F0502020204030203"/>
              </a:rPr>
              <a:t>đi qua tiêu điểm</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B. </a:t>
            </a:r>
            <a:r>
              <a:rPr lang="vi-VN" sz="2400" b="0" dirty="0">
                <a:solidFill>
                  <a:schemeClr val="dk1"/>
                </a:solidFill>
                <a:latin typeface="Lato" panose="020F0502020204030203"/>
                <a:ea typeface="Lato" panose="020F0502020204030203"/>
                <a:cs typeface="Lato" panose="020F0502020204030203"/>
              </a:rPr>
              <a:t>song song với trục chính</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C. </a:t>
            </a:r>
            <a:r>
              <a:rPr lang="vi-VN" sz="2400" b="0" dirty="0">
                <a:solidFill>
                  <a:schemeClr val="dk1"/>
                </a:solidFill>
                <a:latin typeface="Lato" panose="020F0502020204030203"/>
                <a:ea typeface="Lato" panose="020F0502020204030203"/>
                <a:cs typeface="Lato" panose="020F0502020204030203"/>
              </a:rPr>
              <a:t>truyền thẳng theo phương của tia tới</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D. </a:t>
            </a:r>
            <a:r>
              <a:rPr lang="vi-VN" sz="2400" b="0" dirty="0">
                <a:solidFill>
                  <a:schemeClr val="dk1"/>
                </a:solidFill>
                <a:latin typeface="Lato" panose="020F0502020204030203"/>
                <a:ea typeface="Lato" panose="020F0502020204030203"/>
                <a:cs typeface="Lato" panose="020F0502020204030203"/>
              </a:rPr>
              <a:t>có đường kéo dài đi qua tiêu điểm</a:t>
            </a:r>
            <a:endParaRPr lang="vi-VN" sz="2400" b="0" dirty="0">
              <a:solidFill>
                <a:schemeClr val="dk1"/>
              </a:solidFill>
              <a:latin typeface="Lato" panose="020F0502020204030203"/>
              <a:ea typeface="Lato" panose="020F0502020204030203"/>
              <a:cs typeface="Lato" panose="020F0502020204030203"/>
            </a:endParaRPr>
          </a:p>
        </p:txBody>
      </p:sp>
      <p:sp>
        <p:nvSpPr>
          <p:cNvPr id="5" name="Rectangle: Rounded Corners 4"/>
          <p:cNvSpPr/>
          <p:nvPr/>
        </p:nvSpPr>
        <p:spPr>
          <a:xfrm>
            <a:off x="1115169" y="2962855"/>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24"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3: </a:t>
            </a:r>
            <a:r>
              <a:rPr lang="vi-VN" sz="2400" dirty="0"/>
              <a:t>Vật AB đặt trước thấu kính hội tụ cho ảnh A’B’, ảnh và vật nằm về cùng một phía đối với thấu kính. Ảnh A’B’</a:t>
            </a:r>
            <a:endParaRPr lang="en-US" sz="2400" dirty="0"/>
          </a:p>
          <a:p>
            <a:pPr algn="just">
              <a:lnSpc>
                <a:spcPct val="150000"/>
              </a:lnSpc>
            </a:pPr>
            <a:r>
              <a:rPr lang="vi-VN" sz="2400" dirty="0">
                <a:solidFill>
                  <a:schemeClr val="dk1"/>
                </a:solidFill>
                <a:latin typeface="Lato" panose="020F0502020204030203"/>
                <a:ea typeface="Lato" panose="020F0502020204030203"/>
                <a:cs typeface="Lato" panose="020F0502020204030203"/>
              </a:rPr>
              <a:t>A. </a:t>
            </a:r>
            <a:r>
              <a:rPr lang="vi-VN" sz="2400" b="0" dirty="0">
                <a:solidFill>
                  <a:schemeClr val="dk1"/>
                </a:solidFill>
                <a:latin typeface="Lato" panose="020F0502020204030203"/>
                <a:ea typeface="Lato" panose="020F0502020204030203"/>
                <a:cs typeface="Lato" panose="020F0502020204030203"/>
              </a:rPr>
              <a:t>là ảnh thật, lớn hơn vật.</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B. </a:t>
            </a:r>
            <a:r>
              <a:rPr lang="vi-VN" sz="2400" b="0" dirty="0">
                <a:solidFill>
                  <a:schemeClr val="dk1"/>
                </a:solidFill>
                <a:latin typeface="Lato" panose="020F0502020204030203"/>
                <a:ea typeface="Lato" panose="020F0502020204030203"/>
                <a:cs typeface="Lato" panose="020F0502020204030203"/>
              </a:rPr>
              <a:t>là ảnh ảo, nhỏ hơn vật.</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C. </a:t>
            </a:r>
            <a:r>
              <a:rPr lang="vi-VN" sz="2400" b="0" dirty="0">
                <a:solidFill>
                  <a:schemeClr val="dk1"/>
                </a:solidFill>
                <a:latin typeface="Lato" panose="020F0502020204030203"/>
                <a:ea typeface="Lato" panose="020F0502020204030203"/>
                <a:cs typeface="Lato" panose="020F0502020204030203"/>
              </a:rPr>
              <a:t>ngược chiều với vật.</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D. </a:t>
            </a:r>
            <a:r>
              <a:rPr lang="vi-VN" sz="2400" b="0" dirty="0">
                <a:solidFill>
                  <a:schemeClr val="dk1"/>
                </a:solidFill>
                <a:latin typeface="Lato" panose="020F0502020204030203"/>
                <a:ea typeface="Lato" panose="020F0502020204030203"/>
                <a:cs typeface="Lato" panose="020F0502020204030203"/>
              </a:rPr>
              <a:t>là ảnh ảo, cùng chiều với vật.</a:t>
            </a:r>
            <a:endParaRPr lang="vi-VN" sz="2400" b="0" dirty="0">
              <a:solidFill>
                <a:schemeClr val="dk1"/>
              </a:solidFill>
              <a:latin typeface="Lato" panose="020F0502020204030203"/>
              <a:ea typeface="Lato" panose="020F0502020204030203"/>
              <a:cs typeface="Lato" panose="020F0502020204030203"/>
            </a:endParaRPr>
          </a:p>
        </p:txBody>
      </p:sp>
      <p:sp>
        <p:nvSpPr>
          <p:cNvPr id="10" name="Rectangle: Rounded Corners 9"/>
          <p:cNvSpPr/>
          <p:nvPr/>
        </p:nvSpPr>
        <p:spPr>
          <a:xfrm>
            <a:off x="285175" y="3919458"/>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
          <a:stretch>
            <a:fillRect/>
          </a:stretch>
        </p:blipFill>
        <p:spPr>
          <a:xfrm>
            <a:off x="4304713" y="1760778"/>
            <a:ext cx="4431323" cy="19399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1200" y="915397"/>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l">
              <a:lnSpc>
                <a:spcPct val="150000"/>
              </a:lnSpc>
            </a:pPr>
            <a:r>
              <a:rPr lang="en-US" sz="2000" dirty="0" err="1"/>
              <a:t>Câu</a:t>
            </a:r>
            <a:r>
              <a:rPr lang="en-US" sz="2000" dirty="0"/>
              <a:t> 4: </a:t>
            </a:r>
            <a:r>
              <a:rPr lang="vi-VN" sz="2000" dirty="0"/>
              <a:t>Chỉ ra phương án sai. Đặt một cây nến trước một thấu kính hội tụ.</a:t>
            </a:r>
            <a:endParaRPr lang="en-US" sz="2000" dirty="0"/>
          </a:p>
          <a:p>
            <a:pPr algn="just">
              <a:lnSpc>
                <a:spcPct val="150000"/>
              </a:lnSpc>
            </a:pPr>
            <a:r>
              <a:rPr lang="vi-VN" sz="2000" dirty="0">
                <a:solidFill>
                  <a:schemeClr val="dk1"/>
                </a:solidFill>
                <a:latin typeface="Lato" panose="020F0502020204030203"/>
                <a:ea typeface="Lato" panose="020F0502020204030203"/>
                <a:cs typeface="Lato" panose="020F0502020204030203"/>
              </a:rPr>
              <a:t>A. </a:t>
            </a:r>
            <a:r>
              <a:rPr lang="vi-VN" sz="2000" b="0" dirty="0">
                <a:solidFill>
                  <a:schemeClr val="dk1"/>
                </a:solidFill>
                <a:latin typeface="Lato" panose="020F0502020204030203"/>
                <a:ea typeface="Lato" panose="020F0502020204030203"/>
                <a:cs typeface="Lato" panose="020F0502020204030203"/>
              </a:rPr>
              <a:t>Ta có thể thu được ảnh của cây nến trên màn ảnh.</a:t>
            </a:r>
            <a:endParaRPr lang="vi-VN" sz="2000" b="0" dirty="0">
              <a:solidFill>
                <a:schemeClr val="dk1"/>
              </a:solidFill>
              <a:latin typeface="Lato" panose="020F0502020204030203"/>
              <a:ea typeface="Lato" panose="020F0502020204030203"/>
              <a:cs typeface="Lato" panose="020F0502020204030203"/>
            </a:endParaRPr>
          </a:p>
          <a:p>
            <a:pPr algn="just">
              <a:lnSpc>
                <a:spcPct val="150000"/>
              </a:lnSpc>
            </a:pPr>
            <a:r>
              <a:rPr lang="vi-VN" sz="2000" dirty="0">
                <a:solidFill>
                  <a:schemeClr val="dk1"/>
                </a:solidFill>
                <a:latin typeface="Lato" panose="020F0502020204030203"/>
                <a:ea typeface="Lato" panose="020F0502020204030203"/>
                <a:cs typeface="Lato" panose="020F0502020204030203"/>
              </a:rPr>
              <a:t>B. </a:t>
            </a:r>
            <a:r>
              <a:rPr lang="vi-VN" sz="2000" b="0" dirty="0">
                <a:solidFill>
                  <a:schemeClr val="dk1"/>
                </a:solidFill>
                <a:latin typeface="Lato" panose="020F0502020204030203"/>
                <a:ea typeface="Lato" panose="020F0502020204030203"/>
                <a:cs typeface="Lato" panose="020F0502020204030203"/>
              </a:rPr>
              <a:t>Ảnh của cây nến trên màn ảnh có thể lớn hơn hoặc nhỏ hơn cây nến.</a:t>
            </a:r>
            <a:endParaRPr lang="vi-VN" sz="2000" b="0" dirty="0">
              <a:solidFill>
                <a:schemeClr val="dk1"/>
              </a:solidFill>
              <a:latin typeface="Lato" panose="020F0502020204030203"/>
              <a:ea typeface="Lato" panose="020F0502020204030203"/>
              <a:cs typeface="Lato" panose="020F0502020204030203"/>
            </a:endParaRPr>
          </a:p>
          <a:p>
            <a:pPr algn="just">
              <a:lnSpc>
                <a:spcPct val="150000"/>
              </a:lnSpc>
            </a:pPr>
            <a:r>
              <a:rPr lang="vi-VN" sz="2000" dirty="0">
                <a:solidFill>
                  <a:schemeClr val="dk1"/>
                </a:solidFill>
                <a:latin typeface="Lato" panose="020F0502020204030203"/>
                <a:ea typeface="Lato" panose="020F0502020204030203"/>
                <a:cs typeface="Lato" panose="020F0502020204030203"/>
              </a:rPr>
              <a:t>C. </a:t>
            </a:r>
            <a:r>
              <a:rPr lang="vi-VN" sz="2000" b="0" dirty="0">
                <a:solidFill>
                  <a:schemeClr val="dk1"/>
                </a:solidFill>
                <a:latin typeface="Lato" panose="020F0502020204030203"/>
                <a:ea typeface="Lato" panose="020F0502020204030203"/>
                <a:cs typeface="Lato" panose="020F0502020204030203"/>
              </a:rPr>
              <a:t>Ảnh của cây nến trên màn ảnh có thể là ảnh thật hoặc ảnh ảo.</a:t>
            </a:r>
            <a:endParaRPr lang="vi-VN" sz="2000" b="0" dirty="0">
              <a:solidFill>
                <a:schemeClr val="dk1"/>
              </a:solidFill>
              <a:latin typeface="Lato" panose="020F0502020204030203"/>
              <a:ea typeface="Lato" panose="020F0502020204030203"/>
              <a:cs typeface="Lato" panose="020F0502020204030203"/>
            </a:endParaRPr>
          </a:p>
          <a:p>
            <a:pPr algn="just">
              <a:lnSpc>
                <a:spcPct val="150000"/>
              </a:lnSpc>
            </a:pPr>
            <a:r>
              <a:rPr lang="vi-VN" sz="2000" dirty="0">
                <a:solidFill>
                  <a:schemeClr val="dk1"/>
                </a:solidFill>
                <a:latin typeface="Lato" panose="020F0502020204030203"/>
                <a:ea typeface="Lato" panose="020F0502020204030203"/>
                <a:cs typeface="Lato" panose="020F0502020204030203"/>
              </a:rPr>
              <a:t>D. </a:t>
            </a:r>
            <a:r>
              <a:rPr lang="vi-VN" sz="2000" b="0" dirty="0">
                <a:solidFill>
                  <a:schemeClr val="dk1"/>
                </a:solidFill>
                <a:latin typeface="Lato" panose="020F0502020204030203"/>
                <a:ea typeface="Lato" panose="020F0502020204030203"/>
                <a:cs typeface="Lato" panose="020F0502020204030203"/>
              </a:rPr>
              <a:t>Ảnh ảo của cây nến luôn luôn lớn hơn cây nến.</a:t>
            </a:r>
            <a:endParaRPr lang="vi-VN" sz="2000" b="0" dirty="0">
              <a:solidFill>
                <a:schemeClr val="dk1"/>
              </a:solidFill>
              <a:latin typeface="Lato" panose="020F0502020204030203"/>
              <a:ea typeface="Lato" panose="020F0502020204030203"/>
              <a:cs typeface="Lato" panose="020F0502020204030203"/>
            </a:endParaRPr>
          </a:p>
        </p:txBody>
      </p:sp>
      <p:sp>
        <p:nvSpPr>
          <p:cNvPr id="8" name="Rectangle: Rounded Corners 7"/>
          <p:cNvSpPr/>
          <p:nvPr/>
        </p:nvSpPr>
        <p:spPr>
          <a:xfrm>
            <a:off x="601200" y="3051415"/>
            <a:ext cx="7484400"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00" y="9338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5: </a:t>
            </a:r>
            <a:r>
              <a:rPr lang="vi-VN" sz="2400" dirty="0"/>
              <a:t>Vật AB đặt trước thấu kính hội tụ cho ảnh A’B’, ảnh và vật nằm về hai phía đối với thấu kính thì ảnh đó là:</a:t>
            </a:r>
            <a:endParaRPr lang="en-US" sz="2400" dirty="0"/>
          </a:p>
          <a:p>
            <a:pPr algn="just">
              <a:lnSpc>
                <a:spcPct val="150000"/>
              </a:lnSpc>
            </a:pPr>
            <a:r>
              <a:rPr lang="vi-VN" sz="2400" dirty="0">
                <a:solidFill>
                  <a:schemeClr val="dk1"/>
                </a:solidFill>
                <a:latin typeface="Lato" panose="020F0502020204030203"/>
                <a:ea typeface="Lato" panose="020F0502020204030203"/>
                <a:cs typeface="Lato" panose="020F0502020204030203"/>
              </a:rPr>
              <a:t>A. </a:t>
            </a:r>
            <a:r>
              <a:rPr lang="vi-VN" sz="2400" b="0" dirty="0">
                <a:solidFill>
                  <a:schemeClr val="dk1"/>
                </a:solidFill>
                <a:latin typeface="Lato" panose="020F0502020204030203"/>
                <a:ea typeface="Lato" panose="020F0502020204030203"/>
                <a:cs typeface="Lato" panose="020F0502020204030203"/>
              </a:rPr>
              <a:t>thật, ngược chiều với vật.</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B. </a:t>
            </a:r>
            <a:r>
              <a:rPr lang="vi-VN" sz="2400" b="0" dirty="0">
                <a:solidFill>
                  <a:schemeClr val="dk1"/>
                </a:solidFill>
                <a:latin typeface="Lato" panose="020F0502020204030203"/>
                <a:ea typeface="Lato" panose="020F0502020204030203"/>
                <a:cs typeface="Lato" panose="020F0502020204030203"/>
              </a:rPr>
              <a:t>thật, luôn lớn hơn vật.</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C. </a:t>
            </a:r>
            <a:r>
              <a:rPr lang="vi-VN" sz="2400" b="0" dirty="0">
                <a:solidFill>
                  <a:schemeClr val="dk1"/>
                </a:solidFill>
                <a:latin typeface="Lato" panose="020F0502020204030203"/>
                <a:ea typeface="Lato" panose="020F0502020204030203"/>
                <a:cs typeface="Lato" panose="020F0502020204030203"/>
              </a:rPr>
              <a:t>ảo, cùng chiều với vật.</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D. </a:t>
            </a:r>
            <a:r>
              <a:rPr lang="vi-VN" sz="2400" b="0" dirty="0">
                <a:solidFill>
                  <a:schemeClr val="dk1"/>
                </a:solidFill>
                <a:latin typeface="Lato" panose="020F0502020204030203"/>
                <a:ea typeface="Lato" panose="020F0502020204030203"/>
                <a:cs typeface="Lato" panose="020F0502020204030203"/>
              </a:rPr>
              <a:t>thật, luôn cao bằng vật.</a:t>
            </a:r>
            <a:endParaRPr lang="vi-VN" sz="2400" b="0" dirty="0">
              <a:solidFill>
                <a:schemeClr val="dk1"/>
              </a:solidFill>
              <a:latin typeface="Lato" panose="020F0502020204030203"/>
              <a:ea typeface="Lato" panose="020F0502020204030203"/>
              <a:cs typeface="Lato" panose="020F0502020204030203"/>
            </a:endParaRPr>
          </a:p>
        </p:txBody>
      </p:sp>
      <p:sp>
        <p:nvSpPr>
          <p:cNvPr id="5" name="Rectangle: Rounded Corners 4"/>
          <p:cNvSpPr/>
          <p:nvPr/>
        </p:nvSpPr>
        <p:spPr>
          <a:xfrm>
            <a:off x="483451" y="2143440"/>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pSp>
        <p:nvGrpSpPr>
          <p:cNvPr id="500" name="Group 499"/>
          <p:cNvGrpSpPr/>
          <p:nvPr/>
        </p:nvGrpSpPr>
        <p:grpSpPr>
          <a:xfrm>
            <a:off x="287596" y="1362420"/>
            <a:ext cx="6405707" cy="1157624"/>
            <a:chOff x="287596" y="1362420"/>
            <a:chExt cx="6405707" cy="1157624"/>
          </a:xfrm>
        </p:grpSpPr>
        <p:sp>
          <p:nvSpPr>
            <p:cNvPr id="422" name="Rectangle 3"/>
            <p:cNvSpPr>
              <a:spLocks noChangeArrowheads="1"/>
            </p:cNvSpPr>
            <p:nvPr/>
          </p:nvSpPr>
          <p:spPr bwMode="auto">
            <a:xfrm>
              <a:off x="287596" y="2479375"/>
              <a:ext cx="5187554" cy="40669"/>
            </a:xfrm>
            <a:prstGeom prst="rect">
              <a:avLst/>
            </a:prstGeom>
            <a:solidFill>
              <a:srgbClr val="00FFFF"/>
            </a:solidFill>
            <a:ln w="9525">
              <a:miter lim="800000"/>
            </a:ln>
            <a:scene3d>
              <a:camera prst="legacyObliqueTopRight"/>
              <a:lightRig rig="legacyFlat3" dir="r"/>
            </a:scene3d>
            <a:sp3d extrusionH="2259000" prstMaterial="legacyMatte">
              <a:bevelT w="13500" h="13500" prst="angle"/>
              <a:bevelB w="13500" h="13500" prst="angle"/>
              <a:extrusionClr>
                <a:srgbClr val="00FFFF"/>
              </a:extrusionClr>
              <a:contourClr>
                <a:srgbClr val="00FFFF"/>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grpSp>
          <p:nvGrpSpPr>
            <p:cNvPr id="423" name="Group 4"/>
            <p:cNvGrpSpPr/>
            <p:nvPr/>
          </p:nvGrpSpPr>
          <p:grpSpPr bwMode="auto">
            <a:xfrm>
              <a:off x="2833611" y="1498611"/>
              <a:ext cx="865380" cy="980765"/>
              <a:chOff x="736" y="2072"/>
              <a:chExt cx="720" cy="1144"/>
            </a:xfrm>
          </p:grpSpPr>
          <p:sp>
            <p:nvSpPr>
              <p:cNvPr id="424" name="Oval 5"/>
              <p:cNvSpPr>
                <a:spLocks noChangeArrowheads="1"/>
              </p:cNvSpPr>
              <p:nvPr/>
            </p:nvSpPr>
            <p:spPr bwMode="auto">
              <a:xfrm>
                <a:off x="912" y="2976"/>
                <a:ext cx="384" cy="240"/>
              </a:xfrm>
              <a:prstGeom prst="ellipse">
                <a:avLst/>
              </a:prstGeom>
              <a:solidFill>
                <a:schemeClr val="accent1"/>
              </a:solidFill>
              <a:ln w="9525">
                <a:rou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25" name="Rectangle 6"/>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ln>
              <a:effectLst/>
            </p:spPr>
            <p:txBody>
              <a:bodyPr wrap="none" anchor="ctr"/>
              <a:lstStyle/>
              <a:p>
                <a:pPr eaLnBrk="1" hangingPunct="1">
                  <a:defRPr/>
                </a:pPr>
                <a:endParaRPr lang="en-US" sz="1490">
                  <a:latin typeface="Arial" panose="020B0604020202020204" pitchFamily="34" charset="0"/>
                </a:endParaRPr>
              </a:p>
            </p:txBody>
          </p:sp>
          <p:sp>
            <p:nvSpPr>
              <p:cNvPr id="426" name="Rectangle 7"/>
              <p:cNvSpPr>
                <a:spLocks noChangeArrowheads="1"/>
              </p:cNvSpPr>
              <p:nvPr/>
            </p:nvSpPr>
            <p:spPr bwMode="auto">
              <a:xfrm>
                <a:off x="736" y="2072"/>
                <a:ext cx="720" cy="62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grpSp>
        <p:grpSp>
          <p:nvGrpSpPr>
            <p:cNvPr id="427" name="Group 8"/>
            <p:cNvGrpSpPr/>
            <p:nvPr/>
          </p:nvGrpSpPr>
          <p:grpSpPr bwMode="auto">
            <a:xfrm>
              <a:off x="4121751" y="1827740"/>
              <a:ext cx="805797" cy="595836"/>
              <a:chOff x="3360" y="2520"/>
              <a:chExt cx="672" cy="696"/>
            </a:xfrm>
          </p:grpSpPr>
          <p:sp>
            <p:nvSpPr>
              <p:cNvPr id="428" name="Oval 9"/>
              <p:cNvSpPr>
                <a:spLocks noChangeArrowheads="1"/>
              </p:cNvSpPr>
              <p:nvPr/>
            </p:nvSpPr>
            <p:spPr bwMode="auto">
              <a:xfrm>
                <a:off x="3360" y="2976"/>
                <a:ext cx="672" cy="240"/>
              </a:xfrm>
              <a:prstGeom prst="ellipse">
                <a:avLst/>
              </a:prstGeom>
              <a:gradFill rotWithShape="1">
                <a:gsLst>
                  <a:gs pos="0">
                    <a:schemeClr val="bg1"/>
                  </a:gs>
                  <a:gs pos="100000">
                    <a:schemeClr val="tx2"/>
                  </a:gs>
                </a:gsLst>
                <a:path path="shape">
                  <a:fillToRect l="50000" t="50000" r="50000" b="50000"/>
                </a:path>
              </a:gradFill>
              <a:ln w="9525">
                <a:round/>
              </a:ln>
              <a:scene3d>
                <a:camera prst="legacyObliqueTopRight">
                  <a:rot lat="17099992" lon="0" rev="0"/>
                </a:camera>
                <a:lightRig rig="legacyFlat3" dir="b"/>
              </a:scene3d>
              <a:sp3d extrusionH="49200" prstMaterial="legacyMatte">
                <a:bevelT w="13500" h="13500" prst="angle"/>
                <a:bevelB w="13500" h="13500" prst="angle"/>
                <a:extrusionClr>
                  <a:schemeClr val="tx2"/>
                </a:extrusionClr>
                <a:contourClr>
                  <a:schemeClr val="bg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29" name="Rectangle 10"/>
              <p:cNvSpPr>
                <a:spLocks noChangeArrowheads="1"/>
              </p:cNvSpPr>
              <p:nvPr/>
            </p:nvSpPr>
            <p:spPr bwMode="auto">
              <a:xfrm>
                <a:off x="3672" y="2520"/>
                <a:ext cx="56" cy="544"/>
              </a:xfrm>
              <a:prstGeom prst="rect">
                <a:avLst/>
              </a:prstGeom>
              <a:gradFill rotWithShape="1">
                <a:gsLst>
                  <a:gs pos="0">
                    <a:schemeClr val="tx1"/>
                  </a:gs>
                  <a:gs pos="50000">
                    <a:schemeClr val="bg1"/>
                  </a:gs>
                  <a:gs pos="100000">
                    <a:schemeClr val="tx1"/>
                  </a:gs>
                </a:gsLst>
                <a:lin ang="0" scaled="1"/>
              </a:gradFill>
              <a:ln w="9525">
                <a:solidFill>
                  <a:schemeClr val="tx1"/>
                </a:solidFill>
                <a:miter lim="800000"/>
              </a:ln>
              <a:effectLst/>
            </p:spPr>
            <p:txBody>
              <a:bodyPr wrap="none" anchor="ctr"/>
              <a:lstStyle/>
              <a:p>
                <a:pPr eaLnBrk="1" hangingPunct="1">
                  <a:defRPr/>
                </a:pPr>
                <a:endParaRPr lang="en-US" sz="1490">
                  <a:latin typeface="Arial" panose="020B0604020202020204" pitchFamily="34" charset="0"/>
                </a:endParaRPr>
              </a:p>
            </p:txBody>
          </p:sp>
        </p:grpSp>
        <p:sp>
          <p:nvSpPr>
            <p:cNvPr id="430" name="Oval 11"/>
            <p:cNvSpPr>
              <a:spLocks noChangeArrowheads="1"/>
            </p:cNvSpPr>
            <p:nvPr/>
          </p:nvSpPr>
          <p:spPr bwMode="auto">
            <a:xfrm>
              <a:off x="1027189" y="2259956"/>
              <a:ext cx="595835" cy="205233"/>
            </a:xfrm>
            <a:prstGeom prst="ellipse">
              <a:avLst/>
            </a:prstGeom>
            <a:solidFill>
              <a:schemeClr val="accent1"/>
            </a:solidFill>
            <a:ln w="9525">
              <a:rou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31" name="Rectangle 12"/>
            <p:cNvSpPr>
              <a:spLocks noChangeArrowheads="1"/>
            </p:cNvSpPr>
            <p:nvPr/>
          </p:nvSpPr>
          <p:spPr bwMode="auto">
            <a:xfrm>
              <a:off x="1296733" y="2026351"/>
              <a:ext cx="57692" cy="296026"/>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ln>
            <a:effectLst/>
          </p:spPr>
          <p:txBody>
            <a:bodyPr wrap="none" lIns="84344" tIns="42172" rIns="84344" bIns="42172" anchor="ctr"/>
            <a:lstStyle/>
            <a:p>
              <a:pPr eaLnBrk="1" hangingPunct="1">
                <a:defRPr/>
              </a:pPr>
              <a:endParaRPr lang="en-US" sz="1490">
                <a:latin typeface="Arial" panose="020B0604020202020204" pitchFamily="34" charset="0"/>
              </a:endParaRPr>
            </a:p>
          </p:txBody>
        </p:sp>
        <p:sp>
          <p:nvSpPr>
            <p:cNvPr id="432" name="Rectangle 13"/>
            <p:cNvSpPr>
              <a:spLocks noChangeArrowheads="1"/>
            </p:cNvSpPr>
            <p:nvPr/>
          </p:nvSpPr>
          <p:spPr bwMode="auto">
            <a:xfrm>
              <a:off x="892889" y="1362420"/>
              <a:ext cx="865380" cy="73959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grpSp>
          <p:nvGrpSpPr>
            <p:cNvPr id="433" name="Group 14"/>
            <p:cNvGrpSpPr/>
            <p:nvPr/>
          </p:nvGrpSpPr>
          <p:grpSpPr bwMode="auto">
            <a:xfrm>
              <a:off x="1988092" y="1428080"/>
              <a:ext cx="692304" cy="1091962"/>
              <a:chOff x="1816" y="1972"/>
              <a:chExt cx="576" cy="1276"/>
            </a:xfrm>
          </p:grpSpPr>
          <p:grpSp>
            <p:nvGrpSpPr>
              <p:cNvPr id="434" name="Group 15"/>
              <p:cNvGrpSpPr/>
              <p:nvPr/>
            </p:nvGrpSpPr>
            <p:grpSpPr bwMode="auto">
              <a:xfrm>
                <a:off x="1960" y="2512"/>
                <a:ext cx="384" cy="736"/>
                <a:chOff x="912" y="2704"/>
                <a:chExt cx="384" cy="512"/>
              </a:xfrm>
            </p:grpSpPr>
            <p:sp>
              <p:nvSpPr>
                <p:cNvPr id="447" name="Oval 16"/>
                <p:cNvSpPr>
                  <a:spLocks noChangeArrowheads="1"/>
                </p:cNvSpPr>
                <p:nvPr/>
              </p:nvSpPr>
              <p:spPr bwMode="auto">
                <a:xfrm>
                  <a:off x="912" y="2976"/>
                  <a:ext cx="384" cy="240"/>
                </a:xfrm>
                <a:prstGeom prst="ellipse">
                  <a:avLst/>
                </a:prstGeom>
                <a:solidFill>
                  <a:schemeClr val="accent1"/>
                </a:solidFill>
                <a:ln w="9525">
                  <a:rou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48" name="Rectangle 17"/>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ln>
                <a:effectLst/>
              </p:spPr>
              <p:txBody>
                <a:bodyPr wrap="none" anchor="ctr"/>
                <a:lstStyle/>
                <a:p>
                  <a:pPr eaLnBrk="1" hangingPunct="1">
                    <a:defRPr/>
                  </a:pPr>
                  <a:endParaRPr lang="en-US" sz="1490">
                    <a:latin typeface="Arial" panose="020B0604020202020204" pitchFamily="34" charset="0"/>
                  </a:endParaRPr>
                </a:p>
              </p:txBody>
            </p:sp>
          </p:grpSp>
          <p:grpSp>
            <p:nvGrpSpPr>
              <p:cNvPr id="444" name="Group 18"/>
              <p:cNvGrpSpPr/>
              <p:nvPr/>
            </p:nvGrpSpPr>
            <p:grpSpPr bwMode="auto">
              <a:xfrm>
                <a:off x="1816" y="1972"/>
                <a:ext cx="576" cy="716"/>
                <a:chOff x="1816" y="1804"/>
                <a:chExt cx="576" cy="716"/>
              </a:xfrm>
            </p:grpSpPr>
            <p:sp>
              <p:nvSpPr>
                <p:cNvPr id="445" name="Oval 19"/>
                <p:cNvSpPr>
                  <a:spLocks noChangeArrowheads="1"/>
                </p:cNvSpPr>
                <p:nvPr/>
              </p:nvSpPr>
              <p:spPr bwMode="auto">
                <a:xfrm>
                  <a:off x="1816" y="1848"/>
                  <a:ext cx="576" cy="672"/>
                </a:xfrm>
                <a:prstGeom prst="ellipse">
                  <a:avLst/>
                </a:prstGeom>
                <a:noFill/>
                <a:ln w="47625">
                  <a:solidFill>
                    <a:schemeClr val="tx1"/>
                  </a:solidFill>
                  <a:round/>
                </a:ln>
                <a:scene3d>
                  <a:camera prst="legacyObliqueTopRight">
                    <a:rot lat="0" lon="1200000" rev="0"/>
                  </a:camera>
                  <a:lightRig rig="legacyFlat3"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46" name="Oval 20"/>
                <p:cNvSpPr>
                  <a:spLocks noChangeArrowheads="1"/>
                </p:cNvSpPr>
                <p:nvPr/>
              </p:nvSpPr>
              <p:spPr bwMode="auto">
                <a:xfrm>
                  <a:off x="1920" y="1804"/>
                  <a:ext cx="448" cy="674"/>
                </a:xfrm>
                <a:prstGeom prst="ellipse">
                  <a:avLst/>
                </a:prstGeom>
                <a:gradFill rotWithShape="1">
                  <a:gsLst>
                    <a:gs pos="0">
                      <a:srgbClr val="B2B2B2"/>
                    </a:gs>
                    <a:gs pos="100000">
                      <a:schemeClr val="bg1"/>
                    </a:gs>
                  </a:gsLst>
                  <a:path path="shape">
                    <a:fillToRect l="50000" t="50000" r="50000" b="50000"/>
                  </a:path>
                </a:gradFill>
                <a:ln w="9525">
                  <a:solidFill>
                    <a:schemeClr val="tx1"/>
                  </a:solidFill>
                  <a:round/>
                </a:ln>
                <a:scene3d>
                  <a:camera prst="orthographicFront"/>
                  <a:lightRig rig="threePt" dir="t"/>
                </a:scene3d>
                <a:sp3d>
                  <a:bevelT/>
                </a:sp3d>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grpSp>
        </p:grpSp>
        <p:sp>
          <p:nvSpPr>
            <p:cNvPr id="449" name="Rectangle 21"/>
            <p:cNvSpPr>
              <a:spLocks noChangeArrowheads="1"/>
            </p:cNvSpPr>
            <p:nvPr/>
          </p:nvSpPr>
          <p:spPr bwMode="auto">
            <a:xfrm>
              <a:off x="4063114" y="1622506"/>
              <a:ext cx="1037511" cy="335749"/>
            </a:xfrm>
            <a:prstGeom prst="rect">
              <a:avLst/>
            </a:prstGeom>
            <a:solidFill>
              <a:srgbClr val="FFCC00"/>
            </a:solidFill>
            <a:ln w="9525">
              <a:miter lim="800000"/>
            </a:ln>
            <a:scene3d>
              <a:camera prst="legacyObliqueTopLeft">
                <a:rot lat="20999991" lon="0" rev="0"/>
              </a:camera>
              <a:lightRig rig="legacyFlat3" dir="b"/>
            </a:scene3d>
            <a:sp3d extrusionH="430200" prstMaterial="legacyMatte">
              <a:bevelT w="13500" h="13500" prst="angle"/>
              <a:bevelB w="13500" h="13500" prst="angle"/>
              <a:extrusionClr>
                <a:srgbClr val="FFCC00"/>
              </a:extrusionClr>
              <a:contourClr>
                <a:srgbClr val="FFCC00"/>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50" name="Oval 22"/>
            <p:cNvSpPr>
              <a:spLocks noChangeArrowheads="1"/>
            </p:cNvSpPr>
            <p:nvPr/>
          </p:nvSpPr>
          <p:spPr bwMode="auto">
            <a:xfrm>
              <a:off x="3960024" y="1751131"/>
              <a:ext cx="55801" cy="39723"/>
            </a:xfrm>
            <a:prstGeom prst="ellipse">
              <a:avLst/>
            </a:prstGeom>
            <a:solidFill>
              <a:schemeClr val="bg1"/>
            </a:solidFill>
            <a:ln w="9525">
              <a:solidFill>
                <a:schemeClr val="tx1"/>
              </a:solidFill>
              <a:rou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51" name="Oval 23"/>
            <p:cNvSpPr>
              <a:spLocks noChangeArrowheads="1"/>
            </p:cNvSpPr>
            <p:nvPr/>
          </p:nvSpPr>
          <p:spPr bwMode="auto">
            <a:xfrm>
              <a:off x="3968536" y="1856112"/>
              <a:ext cx="55800" cy="39723"/>
            </a:xfrm>
            <a:prstGeom prst="ellipse">
              <a:avLst/>
            </a:prstGeom>
            <a:solidFill>
              <a:schemeClr val="bg1"/>
            </a:solidFill>
            <a:ln w="9525">
              <a:solidFill>
                <a:schemeClr val="tx1"/>
              </a:solidFill>
              <a:rou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52" name="Oval 24"/>
            <p:cNvSpPr>
              <a:spLocks noChangeArrowheads="1"/>
            </p:cNvSpPr>
            <p:nvPr/>
          </p:nvSpPr>
          <p:spPr bwMode="auto">
            <a:xfrm>
              <a:off x="3959079" y="1648988"/>
              <a:ext cx="54854" cy="38777"/>
            </a:xfrm>
            <a:prstGeom prst="ellipse">
              <a:avLst/>
            </a:prstGeom>
            <a:solidFill>
              <a:schemeClr val="bg1"/>
            </a:solidFill>
            <a:ln w="9525">
              <a:solidFill>
                <a:schemeClr val="tx1"/>
              </a:solidFill>
              <a:rou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62" name="Freeform 36"/>
            <p:cNvSpPr/>
            <p:nvPr/>
          </p:nvSpPr>
          <p:spPr bwMode="auto">
            <a:xfrm>
              <a:off x="5098733" y="1657500"/>
              <a:ext cx="1594570" cy="662008"/>
            </a:xfrm>
            <a:custGeom>
              <a:avLst/>
              <a:gdLst>
                <a:gd name="T0" fmla="*/ 0 w 1328"/>
                <a:gd name="T1" fmla="*/ 2147483646 h 2168"/>
                <a:gd name="T2" fmla="*/ 2147483646 w 1328"/>
                <a:gd name="T3" fmla="*/ 2147483646 h 2168"/>
                <a:gd name="T4" fmla="*/ 2147483646 w 1328"/>
                <a:gd name="T5" fmla="*/ 2147483646 h 2168"/>
                <a:gd name="T6" fmla="*/ 2147483646 w 1328"/>
                <a:gd name="T7" fmla="*/ 2147483646 h 2168"/>
                <a:gd name="T8" fmla="*/ 0 60000 65536"/>
                <a:gd name="T9" fmla="*/ 0 60000 65536"/>
                <a:gd name="T10" fmla="*/ 0 60000 65536"/>
                <a:gd name="T11" fmla="*/ 0 60000 65536"/>
                <a:gd name="T12" fmla="*/ 0 w 1328"/>
                <a:gd name="T13" fmla="*/ 0 h 2168"/>
                <a:gd name="T14" fmla="*/ 1328 w 1328"/>
                <a:gd name="T15" fmla="*/ 2168 h 2168"/>
              </a:gdLst>
              <a:ahLst/>
              <a:cxnLst>
                <a:cxn ang="T8">
                  <a:pos x="T0" y="T1"/>
                </a:cxn>
                <a:cxn ang="T9">
                  <a:pos x="T2" y="T3"/>
                </a:cxn>
                <a:cxn ang="T10">
                  <a:pos x="T4" y="T5"/>
                </a:cxn>
                <a:cxn ang="T11">
                  <a:pos x="T6" y="T7"/>
                </a:cxn>
              </a:cxnLst>
              <a:rect l="T12" t="T13" r="T14" b="T15"/>
              <a:pathLst>
                <a:path w="1328" h="2168">
                  <a:moveTo>
                    <a:pt x="0" y="72"/>
                  </a:moveTo>
                  <a:cubicBezTo>
                    <a:pt x="128" y="8"/>
                    <a:pt x="265" y="0"/>
                    <a:pt x="432" y="72"/>
                  </a:cubicBezTo>
                  <a:cubicBezTo>
                    <a:pt x="599" y="144"/>
                    <a:pt x="851" y="155"/>
                    <a:pt x="1000" y="504"/>
                  </a:cubicBezTo>
                  <a:cubicBezTo>
                    <a:pt x="1149" y="853"/>
                    <a:pt x="1260" y="1821"/>
                    <a:pt x="1328" y="2168"/>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0"/>
            </a:p>
          </p:txBody>
        </p:sp>
        <p:sp>
          <p:nvSpPr>
            <p:cNvPr id="463" name="Freeform 37"/>
            <p:cNvSpPr/>
            <p:nvPr/>
          </p:nvSpPr>
          <p:spPr bwMode="auto">
            <a:xfrm>
              <a:off x="5094950" y="1741673"/>
              <a:ext cx="1209641" cy="706361"/>
            </a:xfrm>
            <a:custGeom>
              <a:avLst/>
              <a:gdLst>
                <a:gd name="T0" fmla="*/ 0 w 1008"/>
                <a:gd name="T1" fmla="*/ 2147483646 h 2000"/>
                <a:gd name="T2" fmla="*/ 2147483646 w 1008"/>
                <a:gd name="T3" fmla="*/ 2147483646 h 2000"/>
                <a:gd name="T4" fmla="*/ 2147483646 w 1008"/>
                <a:gd name="T5" fmla="*/ 2147483646 h 2000"/>
                <a:gd name="T6" fmla="*/ 2147483646 w 1008"/>
                <a:gd name="T7" fmla="*/ 2147483646 h 2000"/>
                <a:gd name="T8" fmla="*/ 2147483646 w 1008"/>
                <a:gd name="T9" fmla="*/ 2147483646 h 2000"/>
                <a:gd name="T10" fmla="*/ 2147483646 w 1008"/>
                <a:gd name="T11" fmla="*/ 2147483646 h 2000"/>
                <a:gd name="T12" fmla="*/ 0 60000 65536"/>
                <a:gd name="T13" fmla="*/ 0 60000 65536"/>
                <a:gd name="T14" fmla="*/ 0 60000 65536"/>
                <a:gd name="T15" fmla="*/ 0 60000 65536"/>
                <a:gd name="T16" fmla="*/ 0 60000 65536"/>
                <a:gd name="T17" fmla="*/ 0 60000 65536"/>
                <a:gd name="T18" fmla="*/ 0 w 1008"/>
                <a:gd name="T19" fmla="*/ 0 h 2000"/>
                <a:gd name="T20" fmla="*/ 1008 w 1008"/>
                <a:gd name="T21" fmla="*/ 2000 h 2000"/>
              </a:gdLst>
              <a:ahLst/>
              <a:cxnLst>
                <a:cxn ang="T12">
                  <a:pos x="T0" y="T1"/>
                </a:cxn>
                <a:cxn ang="T13">
                  <a:pos x="T2" y="T3"/>
                </a:cxn>
                <a:cxn ang="T14">
                  <a:pos x="T4" y="T5"/>
                </a:cxn>
                <a:cxn ang="T15">
                  <a:pos x="T6" y="T7"/>
                </a:cxn>
                <a:cxn ang="T16">
                  <a:pos x="T8" y="T9"/>
                </a:cxn>
                <a:cxn ang="T17">
                  <a:pos x="T10" y="T11"/>
                </a:cxn>
              </a:cxnLst>
              <a:rect l="T18" t="T19" r="T20" b="T21"/>
              <a:pathLst>
                <a:path w="1008" h="2000">
                  <a:moveTo>
                    <a:pt x="0" y="64"/>
                  </a:moveTo>
                  <a:cubicBezTo>
                    <a:pt x="53" y="34"/>
                    <a:pt x="193" y="211"/>
                    <a:pt x="253" y="147"/>
                  </a:cubicBezTo>
                  <a:cubicBezTo>
                    <a:pt x="268" y="132"/>
                    <a:pt x="279" y="78"/>
                    <a:pt x="294" y="69"/>
                  </a:cubicBezTo>
                  <a:cubicBezTo>
                    <a:pt x="399" y="0"/>
                    <a:pt x="632" y="88"/>
                    <a:pt x="632" y="88"/>
                  </a:cubicBezTo>
                  <a:cubicBezTo>
                    <a:pt x="771" y="122"/>
                    <a:pt x="792" y="390"/>
                    <a:pt x="888" y="664"/>
                  </a:cubicBezTo>
                  <a:cubicBezTo>
                    <a:pt x="1008" y="1560"/>
                    <a:pt x="880" y="1290"/>
                    <a:pt x="880" y="2000"/>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0"/>
            </a:p>
          </p:txBody>
        </p:sp>
      </p:grpSp>
      <p:sp>
        <p:nvSpPr>
          <p:cNvPr id="419" name="Rectangle: Rounded Corners 418"/>
          <p:cNvSpPr/>
          <p:nvPr/>
        </p:nvSpPr>
        <p:spPr>
          <a:xfrm>
            <a:off x="463145" y="758849"/>
            <a:ext cx="8272254" cy="522976"/>
          </a:xfrm>
          <a:prstGeom prst="roundRect">
            <a:avLst/>
          </a:prstGeom>
          <a:solidFill>
            <a:srgbClr val="EE72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Google Shape;363;p48"/>
          <p:cNvSpPr txBox="1"/>
          <p:nvPr/>
        </p:nvSpPr>
        <p:spPr>
          <a:xfrm>
            <a:off x="649841" y="738139"/>
            <a:ext cx="8027958" cy="4540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2000" b="1" dirty="0">
                <a:solidFill>
                  <a:schemeClr val="accent2"/>
                </a:solidFill>
              </a:rPr>
              <a:t>Quan </a:t>
            </a:r>
            <a:r>
              <a:rPr lang="en-US" sz="2000" b="1" dirty="0" err="1">
                <a:solidFill>
                  <a:schemeClr val="accent2"/>
                </a:solidFill>
              </a:rPr>
              <a:t>sát</a:t>
            </a:r>
            <a:r>
              <a:rPr lang="en-US" sz="2000" b="1" dirty="0">
                <a:solidFill>
                  <a:schemeClr val="accent2"/>
                </a:solidFill>
              </a:rPr>
              <a:t> </a:t>
            </a:r>
            <a:r>
              <a:rPr lang="en-US" sz="2000" b="1" dirty="0" err="1">
                <a:solidFill>
                  <a:schemeClr val="accent2"/>
                </a:solidFill>
              </a:rPr>
              <a:t>hình</a:t>
            </a:r>
            <a:r>
              <a:rPr lang="en-US" sz="2000" b="1" dirty="0">
                <a:solidFill>
                  <a:schemeClr val="accent2"/>
                </a:solidFill>
              </a:rPr>
              <a:t> </a:t>
            </a:r>
            <a:r>
              <a:rPr lang="en-US" sz="2000" b="1" dirty="0" err="1">
                <a:solidFill>
                  <a:schemeClr val="accent2"/>
                </a:solidFill>
              </a:rPr>
              <a:t>ảnh</a:t>
            </a:r>
            <a:r>
              <a:rPr lang="en-US" sz="2000" b="1" dirty="0">
                <a:solidFill>
                  <a:schemeClr val="accent2"/>
                </a:solidFill>
              </a:rPr>
              <a:t>, </a:t>
            </a:r>
            <a:r>
              <a:rPr lang="en-US" sz="2000" b="1" dirty="0" err="1">
                <a:solidFill>
                  <a:schemeClr val="accent2"/>
                </a:solidFill>
              </a:rPr>
              <a:t>nhận</a:t>
            </a:r>
            <a:r>
              <a:rPr lang="en-US" sz="2000" b="1" dirty="0">
                <a:solidFill>
                  <a:schemeClr val="accent2"/>
                </a:solidFill>
              </a:rPr>
              <a:t> </a:t>
            </a:r>
            <a:r>
              <a:rPr lang="en-US" sz="2000" b="1" dirty="0" err="1">
                <a:solidFill>
                  <a:schemeClr val="accent2"/>
                </a:solidFill>
              </a:rPr>
              <a:t>xét</a:t>
            </a:r>
            <a:r>
              <a:rPr lang="en-US" sz="2000" b="1" dirty="0">
                <a:solidFill>
                  <a:schemeClr val="accent2"/>
                </a:solidFill>
              </a:rPr>
              <a:t> </a:t>
            </a:r>
            <a:r>
              <a:rPr lang="en-US" sz="2000" b="1" dirty="0" err="1">
                <a:solidFill>
                  <a:schemeClr val="accent2"/>
                </a:solidFill>
              </a:rPr>
              <a:t>tia</a:t>
            </a:r>
            <a:r>
              <a:rPr lang="en-US" sz="2000" b="1" dirty="0">
                <a:solidFill>
                  <a:schemeClr val="accent2"/>
                </a:solidFill>
              </a:rPr>
              <a:t> </a:t>
            </a:r>
            <a:r>
              <a:rPr lang="en-US" sz="2000" b="1" dirty="0" err="1">
                <a:solidFill>
                  <a:schemeClr val="accent2"/>
                </a:solidFill>
              </a:rPr>
              <a:t>ló</a:t>
            </a:r>
            <a:r>
              <a:rPr lang="en-US" sz="2000" b="1" dirty="0">
                <a:solidFill>
                  <a:schemeClr val="accent2"/>
                </a:solidFill>
              </a:rPr>
              <a:t> </a:t>
            </a:r>
            <a:r>
              <a:rPr lang="en-US" sz="2000" b="1" dirty="0" err="1">
                <a:solidFill>
                  <a:schemeClr val="accent2"/>
                </a:solidFill>
              </a:rPr>
              <a:t>của</a:t>
            </a:r>
            <a:r>
              <a:rPr lang="en-US" sz="2000" b="1" dirty="0">
                <a:solidFill>
                  <a:schemeClr val="accent2"/>
                </a:solidFill>
              </a:rPr>
              <a:t> 2 </a:t>
            </a:r>
            <a:r>
              <a:rPr lang="en-US" sz="2000" b="1" dirty="0" err="1">
                <a:solidFill>
                  <a:schemeClr val="accent2"/>
                </a:solidFill>
              </a:rPr>
              <a:t>thấu</a:t>
            </a:r>
            <a:r>
              <a:rPr lang="en-US" sz="2000" b="1" dirty="0">
                <a:solidFill>
                  <a:schemeClr val="accent2"/>
                </a:solidFill>
              </a:rPr>
              <a:t> </a:t>
            </a:r>
            <a:r>
              <a:rPr lang="en-US" sz="2000" b="1" dirty="0" err="1">
                <a:solidFill>
                  <a:schemeClr val="accent2"/>
                </a:solidFill>
              </a:rPr>
              <a:t>kính</a:t>
            </a:r>
            <a:r>
              <a:rPr lang="en-US" sz="2000" b="1" dirty="0">
                <a:solidFill>
                  <a:schemeClr val="accent2"/>
                </a:solidFill>
              </a:rPr>
              <a:t> </a:t>
            </a:r>
            <a:r>
              <a:rPr lang="en-US" sz="2000" b="1" dirty="0" err="1">
                <a:solidFill>
                  <a:schemeClr val="accent2"/>
                </a:solidFill>
              </a:rPr>
              <a:t>rìa</a:t>
            </a:r>
            <a:r>
              <a:rPr lang="en-US" sz="2000" b="1" dirty="0">
                <a:solidFill>
                  <a:schemeClr val="accent2"/>
                </a:solidFill>
              </a:rPr>
              <a:t> </a:t>
            </a:r>
            <a:r>
              <a:rPr lang="en-US" sz="2000" b="1" dirty="0" err="1">
                <a:solidFill>
                  <a:schemeClr val="accent2"/>
                </a:solidFill>
              </a:rPr>
              <a:t>mỏng</a:t>
            </a:r>
            <a:r>
              <a:rPr lang="en-US" sz="2000" b="1" dirty="0">
                <a:solidFill>
                  <a:schemeClr val="accent2"/>
                </a:solidFill>
              </a:rPr>
              <a:t> </a:t>
            </a:r>
            <a:r>
              <a:rPr lang="en-US" sz="2000" b="1" dirty="0" err="1">
                <a:solidFill>
                  <a:schemeClr val="accent2"/>
                </a:solidFill>
              </a:rPr>
              <a:t>và</a:t>
            </a:r>
            <a:r>
              <a:rPr lang="en-US" sz="2000" b="1" dirty="0">
                <a:solidFill>
                  <a:schemeClr val="accent2"/>
                </a:solidFill>
              </a:rPr>
              <a:t> </a:t>
            </a:r>
            <a:r>
              <a:rPr lang="en-US" sz="2000" b="1" dirty="0" err="1">
                <a:solidFill>
                  <a:schemeClr val="accent2"/>
                </a:solidFill>
              </a:rPr>
              <a:t>rìa</a:t>
            </a:r>
            <a:r>
              <a:rPr lang="en-US" sz="2000" b="1" dirty="0">
                <a:solidFill>
                  <a:schemeClr val="accent2"/>
                </a:solidFill>
              </a:rPr>
              <a:t> </a:t>
            </a:r>
            <a:r>
              <a:rPr lang="en-US" sz="2000" b="1" dirty="0" err="1">
                <a:solidFill>
                  <a:schemeClr val="accent2"/>
                </a:solidFill>
              </a:rPr>
              <a:t>dày</a:t>
            </a:r>
            <a:r>
              <a:rPr lang="en-US" sz="2000" b="1" dirty="0">
                <a:solidFill>
                  <a:schemeClr val="accent2"/>
                </a:solidFill>
              </a:rPr>
              <a:t>.</a:t>
            </a:r>
            <a:endParaRPr lang="en-US" sz="2000" b="1" dirty="0">
              <a:solidFill>
                <a:schemeClr val="accent2"/>
              </a:solidFill>
            </a:endParaRPr>
          </a:p>
        </p:txBody>
      </p:sp>
      <p:pic>
        <p:nvPicPr>
          <p:cNvPr id="421" name="Picture 2" descr="Abou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085" y="660254"/>
            <a:ext cx="630927" cy="630927"/>
          </a:xfrm>
          <a:prstGeom prst="rect">
            <a:avLst/>
          </a:prstGeom>
          <a:noFill/>
          <a:extLst>
            <a:ext uri="{909E8E84-426E-40DD-AFC4-6F175D3DCCD1}">
              <a14:hiddenFill xmlns:a14="http://schemas.microsoft.com/office/drawing/2010/main">
                <a:solidFill>
                  <a:srgbClr val="FFFFFF"/>
                </a:solidFill>
              </a14:hiddenFill>
            </a:ext>
          </a:extLst>
        </p:spPr>
      </p:pic>
      <p:sp>
        <p:nvSpPr>
          <p:cNvPr id="453" name="Line 26"/>
          <p:cNvSpPr>
            <a:spLocks noChangeShapeType="1"/>
          </p:cNvSpPr>
          <p:nvPr/>
        </p:nvSpPr>
        <p:spPr bwMode="auto">
          <a:xfrm flipH="1">
            <a:off x="2843069" y="1773830"/>
            <a:ext cx="85308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454" name="Line 27"/>
          <p:cNvSpPr>
            <a:spLocks noChangeShapeType="1"/>
          </p:cNvSpPr>
          <p:nvPr/>
        </p:nvSpPr>
        <p:spPr bwMode="auto">
          <a:xfrm flipH="1">
            <a:off x="2843069" y="1657500"/>
            <a:ext cx="85308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455" name="Line 28"/>
          <p:cNvSpPr>
            <a:spLocks noChangeShapeType="1"/>
          </p:cNvSpPr>
          <p:nvPr/>
        </p:nvSpPr>
        <p:spPr bwMode="auto">
          <a:xfrm flipH="1">
            <a:off x="2843069" y="1903400"/>
            <a:ext cx="85308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456" name="Oval 29"/>
          <p:cNvSpPr>
            <a:spLocks noChangeArrowheads="1"/>
          </p:cNvSpPr>
          <p:nvPr/>
        </p:nvSpPr>
        <p:spPr bwMode="auto">
          <a:xfrm>
            <a:off x="2281281" y="1546845"/>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57" name="Oval 30"/>
          <p:cNvSpPr>
            <a:spLocks noChangeArrowheads="1"/>
          </p:cNvSpPr>
          <p:nvPr/>
        </p:nvSpPr>
        <p:spPr bwMode="auto">
          <a:xfrm>
            <a:off x="2281281" y="1869353"/>
            <a:ext cx="138083" cy="98360"/>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58" name="Oval 31"/>
          <p:cNvSpPr>
            <a:spLocks noChangeArrowheads="1"/>
          </p:cNvSpPr>
          <p:nvPr/>
        </p:nvSpPr>
        <p:spPr bwMode="auto">
          <a:xfrm>
            <a:off x="2281281" y="1711409"/>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59" name="Line 32"/>
          <p:cNvSpPr>
            <a:spLocks noChangeShapeType="1"/>
          </p:cNvSpPr>
          <p:nvPr/>
        </p:nvSpPr>
        <p:spPr bwMode="auto">
          <a:xfrm flipH="1">
            <a:off x="892889" y="1732216"/>
            <a:ext cx="85308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460" name="Line 33"/>
          <p:cNvSpPr>
            <a:spLocks noChangeShapeType="1"/>
          </p:cNvSpPr>
          <p:nvPr/>
        </p:nvSpPr>
        <p:spPr bwMode="auto">
          <a:xfrm flipH="1">
            <a:off x="890052" y="1540224"/>
            <a:ext cx="855922" cy="187402"/>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461" name="Line 34"/>
          <p:cNvSpPr>
            <a:spLocks noChangeShapeType="1"/>
          </p:cNvSpPr>
          <p:nvPr/>
        </p:nvSpPr>
        <p:spPr bwMode="auto">
          <a:xfrm flipH="1" flipV="1">
            <a:off x="909124" y="1736807"/>
            <a:ext cx="836849" cy="187401"/>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501" name="Google Shape;363;p48"/>
          <p:cNvSpPr txBox="1"/>
          <p:nvPr/>
        </p:nvSpPr>
        <p:spPr>
          <a:xfrm>
            <a:off x="1611447" y="2589103"/>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mỏng</a:t>
            </a:r>
            <a:endParaRPr lang="en-US" sz="2000" b="1" dirty="0">
              <a:solidFill>
                <a:srgbClr val="2E2723"/>
              </a:solidFill>
            </a:endParaRPr>
          </a:p>
        </p:txBody>
      </p:sp>
      <p:grpSp>
        <p:nvGrpSpPr>
          <p:cNvPr id="537" name="Group 536"/>
          <p:cNvGrpSpPr/>
          <p:nvPr/>
        </p:nvGrpSpPr>
        <p:grpSpPr>
          <a:xfrm>
            <a:off x="2739263" y="3244968"/>
            <a:ext cx="6405707" cy="1157624"/>
            <a:chOff x="287596" y="1362420"/>
            <a:chExt cx="6405707" cy="1157624"/>
          </a:xfrm>
        </p:grpSpPr>
        <p:sp>
          <p:nvSpPr>
            <p:cNvPr id="538" name="Rectangle 3"/>
            <p:cNvSpPr>
              <a:spLocks noChangeArrowheads="1"/>
            </p:cNvSpPr>
            <p:nvPr/>
          </p:nvSpPr>
          <p:spPr bwMode="auto">
            <a:xfrm>
              <a:off x="287596" y="2479375"/>
              <a:ext cx="5187554" cy="40669"/>
            </a:xfrm>
            <a:prstGeom prst="rect">
              <a:avLst/>
            </a:prstGeom>
            <a:solidFill>
              <a:srgbClr val="00FFFF"/>
            </a:solidFill>
            <a:ln w="9525">
              <a:miter lim="800000"/>
            </a:ln>
            <a:scene3d>
              <a:camera prst="legacyObliqueTopRight"/>
              <a:lightRig rig="legacyFlat3" dir="r"/>
            </a:scene3d>
            <a:sp3d extrusionH="2259000" prstMaterial="legacyMatte">
              <a:bevelT w="13500" h="13500" prst="angle"/>
              <a:bevelB w="13500" h="13500" prst="angle"/>
              <a:extrusionClr>
                <a:srgbClr val="00FFFF"/>
              </a:extrusionClr>
              <a:contourClr>
                <a:srgbClr val="00FFFF"/>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grpSp>
          <p:nvGrpSpPr>
            <p:cNvPr id="539" name="Group 4"/>
            <p:cNvGrpSpPr/>
            <p:nvPr/>
          </p:nvGrpSpPr>
          <p:grpSpPr bwMode="auto">
            <a:xfrm>
              <a:off x="2833611" y="1498611"/>
              <a:ext cx="865380" cy="980765"/>
              <a:chOff x="736" y="2072"/>
              <a:chExt cx="720" cy="1144"/>
            </a:xfrm>
          </p:grpSpPr>
          <p:sp>
            <p:nvSpPr>
              <p:cNvPr id="559" name="Oval 5"/>
              <p:cNvSpPr>
                <a:spLocks noChangeArrowheads="1"/>
              </p:cNvSpPr>
              <p:nvPr/>
            </p:nvSpPr>
            <p:spPr bwMode="auto">
              <a:xfrm>
                <a:off x="912" y="2976"/>
                <a:ext cx="384" cy="240"/>
              </a:xfrm>
              <a:prstGeom prst="ellipse">
                <a:avLst/>
              </a:prstGeom>
              <a:solidFill>
                <a:schemeClr val="accent1"/>
              </a:solidFill>
              <a:ln w="9525">
                <a:rou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60" name="Rectangle 6"/>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ln>
              <a:effectLst/>
            </p:spPr>
            <p:txBody>
              <a:bodyPr wrap="none" anchor="ctr"/>
              <a:lstStyle/>
              <a:p>
                <a:pPr eaLnBrk="1" hangingPunct="1">
                  <a:defRPr/>
                </a:pPr>
                <a:endParaRPr lang="en-US" sz="1490">
                  <a:latin typeface="Arial" panose="020B0604020202020204" pitchFamily="34" charset="0"/>
                </a:endParaRPr>
              </a:p>
            </p:txBody>
          </p:sp>
          <p:sp>
            <p:nvSpPr>
              <p:cNvPr id="561" name="Rectangle 7"/>
              <p:cNvSpPr>
                <a:spLocks noChangeArrowheads="1"/>
              </p:cNvSpPr>
              <p:nvPr/>
            </p:nvSpPr>
            <p:spPr bwMode="auto">
              <a:xfrm>
                <a:off x="736" y="2072"/>
                <a:ext cx="720" cy="62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grpSp>
        <p:grpSp>
          <p:nvGrpSpPr>
            <p:cNvPr id="540" name="Group 8"/>
            <p:cNvGrpSpPr/>
            <p:nvPr/>
          </p:nvGrpSpPr>
          <p:grpSpPr bwMode="auto">
            <a:xfrm>
              <a:off x="4121751" y="1827740"/>
              <a:ext cx="805797" cy="595836"/>
              <a:chOff x="3360" y="2520"/>
              <a:chExt cx="672" cy="696"/>
            </a:xfrm>
          </p:grpSpPr>
          <p:sp>
            <p:nvSpPr>
              <p:cNvPr id="557" name="Oval 9"/>
              <p:cNvSpPr>
                <a:spLocks noChangeArrowheads="1"/>
              </p:cNvSpPr>
              <p:nvPr/>
            </p:nvSpPr>
            <p:spPr bwMode="auto">
              <a:xfrm>
                <a:off x="3360" y="2976"/>
                <a:ext cx="672" cy="240"/>
              </a:xfrm>
              <a:prstGeom prst="ellipse">
                <a:avLst/>
              </a:prstGeom>
              <a:gradFill rotWithShape="1">
                <a:gsLst>
                  <a:gs pos="0">
                    <a:schemeClr val="bg1"/>
                  </a:gs>
                  <a:gs pos="100000">
                    <a:schemeClr val="tx2"/>
                  </a:gs>
                </a:gsLst>
                <a:path path="shape">
                  <a:fillToRect l="50000" t="50000" r="50000" b="50000"/>
                </a:path>
              </a:gradFill>
              <a:ln w="9525">
                <a:round/>
              </a:ln>
              <a:scene3d>
                <a:camera prst="legacyObliqueTopRight">
                  <a:rot lat="17099992" lon="0" rev="0"/>
                </a:camera>
                <a:lightRig rig="legacyFlat3" dir="b"/>
              </a:scene3d>
              <a:sp3d extrusionH="49200" prstMaterial="legacyMatte">
                <a:bevelT w="13500" h="13500" prst="angle"/>
                <a:bevelB w="13500" h="13500" prst="angle"/>
                <a:extrusionClr>
                  <a:schemeClr val="tx2"/>
                </a:extrusionClr>
                <a:contourClr>
                  <a:schemeClr val="bg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58" name="Rectangle 10"/>
              <p:cNvSpPr>
                <a:spLocks noChangeArrowheads="1"/>
              </p:cNvSpPr>
              <p:nvPr/>
            </p:nvSpPr>
            <p:spPr bwMode="auto">
              <a:xfrm>
                <a:off x="3672" y="2520"/>
                <a:ext cx="56" cy="544"/>
              </a:xfrm>
              <a:prstGeom prst="rect">
                <a:avLst/>
              </a:prstGeom>
              <a:gradFill rotWithShape="1">
                <a:gsLst>
                  <a:gs pos="0">
                    <a:schemeClr val="tx1"/>
                  </a:gs>
                  <a:gs pos="50000">
                    <a:schemeClr val="bg1"/>
                  </a:gs>
                  <a:gs pos="100000">
                    <a:schemeClr val="tx1"/>
                  </a:gs>
                </a:gsLst>
                <a:lin ang="0" scaled="1"/>
              </a:gradFill>
              <a:ln w="9525">
                <a:solidFill>
                  <a:schemeClr val="tx1"/>
                </a:solidFill>
                <a:miter lim="800000"/>
              </a:ln>
              <a:effectLst/>
            </p:spPr>
            <p:txBody>
              <a:bodyPr wrap="none" anchor="ctr"/>
              <a:lstStyle/>
              <a:p>
                <a:pPr eaLnBrk="1" hangingPunct="1">
                  <a:defRPr/>
                </a:pPr>
                <a:endParaRPr lang="en-US" sz="1490">
                  <a:latin typeface="Arial" panose="020B0604020202020204" pitchFamily="34" charset="0"/>
                </a:endParaRPr>
              </a:p>
            </p:txBody>
          </p:sp>
        </p:grpSp>
        <p:sp>
          <p:nvSpPr>
            <p:cNvPr id="541" name="Oval 11"/>
            <p:cNvSpPr>
              <a:spLocks noChangeArrowheads="1"/>
            </p:cNvSpPr>
            <p:nvPr/>
          </p:nvSpPr>
          <p:spPr bwMode="auto">
            <a:xfrm>
              <a:off x="1027189" y="2259956"/>
              <a:ext cx="595835" cy="205233"/>
            </a:xfrm>
            <a:prstGeom prst="ellipse">
              <a:avLst/>
            </a:prstGeom>
            <a:solidFill>
              <a:schemeClr val="accent1"/>
            </a:solidFill>
            <a:ln w="9525">
              <a:rou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42" name="Rectangle 12"/>
            <p:cNvSpPr>
              <a:spLocks noChangeArrowheads="1"/>
            </p:cNvSpPr>
            <p:nvPr/>
          </p:nvSpPr>
          <p:spPr bwMode="auto">
            <a:xfrm>
              <a:off x="1296733" y="2026351"/>
              <a:ext cx="57692" cy="296026"/>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ln>
            <a:effectLst/>
          </p:spPr>
          <p:txBody>
            <a:bodyPr wrap="none" lIns="84344" tIns="42172" rIns="84344" bIns="42172" anchor="ctr"/>
            <a:lstStyle/>
            <a:p>
              <a:pPr eaLnBrk="1" hangingPunct="1">
                <a:defRPr/>
              </a:pPr>
              <a:endParaRPr lang="en-US" sz="1490">
                <a:latin typeface="Arial" panose="020B0604020202020204" pitchFamily="34" charset="0"/>
              </a:endParaRPr>
            </a:p>
          </p:txBody>
        </p:sp>
        <p:sp>
          <p:nvSpPr>
            <p:cNvPr id="543" name="Rectangle 13"/>
            <p:cNvSpPr>
              <a:spLocks noChangeArrowheads="1"/>
            </p:cNvSpPr>
            <p:nvPr/>
          </p:nvSpPr>
          <p:spPr bwMode="auto">
            <a:xfrm>
              <a:off x="892889" y="1362420"/>
              <a:ext cx="865380" cy="73959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grpSp>
          <p:nvGrpSpPr>
            <p:cNvPr id="544" name="Group 14"/>
            <p:cNvGrpSpPr/>
            <p:nvPr/>
          </p:nvGrpSpPr>
          <p:grpSpPr bwMode="auto">
            <a:xfrm>
              <a:off x="1988092" y="1428080"/>
              <a:ext cx="692304" cy="1091962"/>
              <a:chOff x="1816" y="1972"/>
              <a:chExt cx="576" cy="1276"/>
            </a:xfrm>
          </p:grpSpPr>
          <p:grpSp>
            <p:nvGrpSpPr>
              <p:cNvPr id="551" name="Group 15"/>
              <p:cNvGrpSpPr/>
              <p:nvPr/>
            </p:nvGrpSpPr>
            <p:grpSpPr bwMode="auto">
              <a:xfrm>
                <a:off x="1960" y="2512"/>
                <a:ext cx="384" cy="736"/>
                <a:chOff x="912" y="2704"/>
                <a:chExt cx="384" cy="512"/>
              </a:xfrm>
            </p:grpSpPr>
            <p:sp>
              <p:nvSpPr>
                <p:cNvPr id="555" name="Oval 16"/>
                <p:cNvSpPr>
                  <a:spLocks noChangeArrowheads="1"/>
                </p:cNvSpPr>
                <p:nvPr/>
              </p:nvSpPr>
              <p:spPr bwMode="auto">
                <a:xfrm>
                  <a:off x="912" y="2976"/>
                  <a:ext cx="384" cy="240"/>
                </a:xfrm>
                <a:prstGeom prst="ellipse">
                  <a:avLst/>
                </a:prstGeom>
                <a:solidFill>
                  <a:schemeClr val="accent1"/>
                </a:solidFill>
                <a:ln w="9525">
                  <a:rou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56" name="Rectangle 17"/>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ln>
                <a:effectLst/>
              </p:spPr>
              <p:txBody>
                <a:bodyPr wrap="none" anchor="ctr"/>
                <a:lstStyle/>
                <a:p>
                  <a:pPr eaLnBrk="1" hangingPunct="1">
                    <a:defRPr/>
                  </a:pPr>
                  <a:endParaRPr lang="en-US" sz="1490">
                    <a:latin typeface="Arial" panose="020B0604020202020204" pitchFamily="34" charset="0"/>
                  </a:endParaRPr>
                </a:p>
              </p:txBody>
            </p:sp>
          </p:grpSp>
          <p:grpSp>
            <p:nvGrpSpPr>
              <p:cNvPr id="552" name="Group 18"/>
              <p:cNvGrpSpPr/>
              <p:nvPr/>
            </p:nvGrpSpPr>
            <p:grpSpPr bwMode="auto">
              <a:xfrm>
                <a:off x="1816" y="1972"/>
                <a:ext cx="576" cy="716"/>
                <a:chOff x="1816" y="1804"/>
                <a:chExt cx="576" cy="716"/>
              </a:xfrm>
            </p:grpSpPr>
            <p:sp>
              <p:nvSpPr>
                <p:cNvPr id="553" name="Oval 19"/>
                <p:cNvSpPr>
                  <a:spLocks noChangeArrowheads="1"/>
                </p:cNvSpPr>
                <p:nvPr/>
              </p:nvSpPr>
              <p:spPr bwMode="auto">
                <a:xfrm>
                  <a:off x="1816" y="1848"/>
                  <a:ext cx="576" cy="672"/>
                </a:xfrm>
                <a:prstGeom prst="ellipse">
                  <a:avLst/>
                </a:prstGeom>
                <a:noFill/>
                <a:ln w="47625">
                  <a:solidFill>
                    <a:schemeClr val="tx1"/>
                  </a:solidFill>
                  <a:round/>
                </a:ln>
                <a:scene3d>
                  <a:camera prst="legacyObliqueTopRight">
                    <a:rot lat="0" lon="1200000" rev="0"/>
                  </a:camera>
                  <a:lightRig rig="legacyFlat3"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54" name="Oval 20"/>
                <p:cNvSpPr>
                  <a:spLocks noChangeArrowheads="1"/>
                </p:cNvSpPr>
                <p:nvPr/>
              </p:nvSpPr>
              <p:spPr bwMode="auto">
                <a:xfrm>
                  <a:off x="1920" y="1804"/>
                  <a:ext cx="448" cy="674"/>
                </a:xfrm>
                <a:prstGeom prst="ellipse">
                  <a:avLst/>
                </a:prstGeom>
                <a:gradFill rotWithShape="1">
                  <a:gsLst>
                    <a:gs pos="0">
                      <a:srgbClr val="B2B2B2"/>
                    </a:gs>
                    <a:gs pos="100000">
                      <a:schemeClr val="bg1"/>
                    </a:gs>
                  </a:gsLst>
                  <a:path path="shape">
                    <a:fillToRect l="50000" t="50000" r="50000" b="50000"/>
                  </a:path>
                </a:gradFill>
                <a:ln w="9525">
                  <a:solidFill>
                    <a:schemeClr val="tx1"/>
                  </a:solidFill>
                  <a:round/>
                </a:ln>
                <a:scene3d>
                  <a:camera prst="orthographicFront"/>
                  <a:lightRig rig="threePt" dir="t"/>
                </a:scene3d>
                <a:sp3d>
                  <a:bevelT w="152400" h="50800" prst="softRound"/>
                </a:sp3d>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grpSp>
        </p:grpSp>
        <p:sp>
          <p:nvSpPr>
            <p:cNvPr id="545" name="Rectangle 21"/>
            <p:cNvSpPr>
              <a:spLocks noChangeArrowheads="1"/>
            </p:cNvSpPr>
            <p:nvPr/>
          </p:nvSpPr>
          <p:spPr bwMode="auto">
            <a:xfrm>
              <a:off x="4063114" y="1622506"/>
              <a:ext cx="1037511" cy="335749"/>
            </a:xfrm>
            <a:prstGeom prst="rect">
              <a:avLst/>
            </a:prstGeom>
            <a:solidFill>
              <a:srgbClr val="FFCC00"/>
            </a:solidFill>
            <a:ln w="9525">
              <a:miter lim="800000"/>
            </a:ln>
            <a:scene3d>
              <a:camera prst="legacyObliqueTopLeft">
                <a:rot lat="20999991" lon="0" rev="0"/>
              </a:camera>
              <a:lightRig rig="legacyFlat3" dir="b"/>
            </a:scene3d>
            <a:sp3d extrusionH="430200" prstMaterial="legacyMatte">
              <a:bevelT w="13500" h="13500" prst="angle"/>
              <a:bevelB w="13500" h="13500" prst="angle"/>
              <a:extrusionClr>
                <a:srgbClr val="FFCC00"/>
              </a:extrusionClr>
              <a:contourClr>
                <a:srgbClr val="FFCC00"/>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46" name="Oval 22"/>
            <p:cNvSpPr>
              <a:spLocks noChangeArrowheads="1"/>
            </p:cNvSpPr>
            <p:nvPr/>
          </p:nvSpPr>
          <p:spPr bwMode="auto">
            <a:xfrm>
              <a:off x="3960024" y="1751131"/>
              <a:ext cx="55801" cy="39723"/>
            </a:xfrm>
            <a:prstGeom prst="ellipse">
              <a:avLst/>
            </a:prstGeom>
            <a:solidFill>
              <a:schemeClr val="bg1"/>
            </a:solidFill>
            <a:ln w="9525">
              <a:solidFill>
                <a:schemeClr val="tx1"/>
              </a:solidFill>
              <a:rou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47" name="Oval 23"/>
            <p:cNvSpPr>
              <a:spLocks noChangeArrowheads="1"/>
            </p:cNvSpPr>
            <p:nvPr/>
          </p:nvSpPr>
          <p:spPr bwMode="auto">
            <a:xfrm>
              <a:off x="3968536" y="1856112"/>
              <a:ext cx="55800" cy="39723"/>
            </a:xfrm>
            <a:prstGeom prst="ellipse">
              <a:avLst/>
            </a:prstGeom>
            <a:solidFill>
              <a:schemeClr val="bg1"/>
            </a:solidFill>
            <a:ln w="9525">
              <a:solidFill>
                <a:schemeClr val="tx1"/>
              </a:solidFill>
              <a:rou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48" name="Oval 24"/>
            <p:cNvSpPr>
              <a:spLocks noChangeArrowheads="1"/>
            </p:cNvSpPr>
            <p:nvPr/>
          </p:nvSpPr>
          <p:spPr bwMode="auto">
            <a:xfrm>
              <a:off x="3959079" y="1648988"/>
              <a:ext cx="54854" cy="38777"/>
            </a:xfrm>
            <a:prstGeom prst="ellipse">
              <a:avLst/>
            </a:prstGeom>
            <a:solidFill>
              <a:schemeClr val="bg1"/>
            </a:solidFill>
            <a:ln w="9525">
              <a:solidFill>
                <a:schemeClr val="tx1"/>
              </a:solidFill>
              <a:rou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49" name="Freeform 36"/>
            <p:cNvSpPr/>
            <p:nvPr/>
          </p:nvSpPr>
          <p:spPr bwMode="auto">
            <a:xfrm>
              <a:off x="5098733" y="1657500"/>
              <a:ext cx="1594570" cy="662008"/>
            </a:xfrm>
            <a:custGeom>
              <a:avLst/>
              <a:gdLst>
                <a:gd name="T0" fmla="*/ 0 w 1328"/>
                <a:gd name="T1" fmla="*/ 2147483646 h 2168"/>
                <a:gd name="T2" fmla="*/ 2147483646 w 1328"/>
                <a:gd name="T3" fmla="*/ 2147483646 h 2168"/>
                <a:gd name="T4" fmla="*/ 2147483646 w 1328"/>
                <a:gd name="T5" fmla="*/ 2147483646 h 2168"/>
                <a:gd name="T6" fmla="*/ 2147483646 w 1328"/>
                <a:gd name="T7" fmla="*/ 2147483646 h 2168"/>
                <a:gd name="T8" fmla="*/ 0 60000 65536"/>
                <a:gd name="T9" fmla="*/ 0 60000 65536"/>
                <a:gd name="T10" fmla="*/ 0 60000 65536"/>
                <a:gd name="T11" fmla="*/ 0 60000 65536"/>
                <a:gd name="T12" fmla="*/ 0 w 1328"/>
                <a:gd name="T13" fmla="*/ 0 h 2168"/>
                <a:gd name="T14" fmla="*/ 1328 w 1328"/>
                <a:gd name="T15" fmla="*/ 2168 h 2168"/>
              </a:gdLst>
              <a:ahLst/>
              <a:cxnLst>
                <a:cxn ang="T8">
                  <a:pos x="T0" y="T1"/>
                </a:cxn>
                <a:cxn ang="T9">
                  <a:pos x="T2" y="T3"/>
                </a:cxn>
                <a:cxn ang="T10">
                  <a:pos x="T4" y="T5"/>
                </a:cxn>
                <a:cxn ang="T11">
                  <a:pos x="T6" y="T7"/>
                </a:cxn>
              </a:cxnLst>
              <a:rect l="T12" t="T13" r="T14" b="T15"/>
              <a:pathLst>
                <a:path w="1328" h="2168">
                  <a:moveTo>
                    <a:pt x="0" y="72"/>
                  </a:moveTo>
                  <a:cubicBezTo>
                    <a:pt x="128" y="8"/>
                    <a:pt x="265" y="0"/>
                    <a:pt x="432" y="72"/>
                  </a:cubicBezTo>
                  <a:cubicBezTo>
                    <a:pt x="599" y="144"/>
                    <a:pt x="851" y="155"/>
                    <a:pt x="1000" y="504"/>
                  </a:cubicBezTo>
                  <a:cubicBezTo>
                    <a:pt x="1149" y="853"/>
                    <a:pt x="1260" y="1821"/>
                    <a:pt x="1328" y="2168"/>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0"/>
            </a:p>
          </p:txBody>
        </p:sp>
        <p:sp>
          <p:nvSpPr>
            <p:cNvPr id="550" name="Freeform 37"/>
            <p:cNvSpPr/>
            <p:nvPr/>
          </p:nvSpPr>
          <p:spPr bwMode="auto">
            <a:xfrm>
              <a:off x="5094950" y="1741673"/>
              <a:ext cx="1209641" cy="706361"/>
            </a:xfrm>
            <a:custGeom>
              <a:avLst/>
              <a:gdLst>
                <a:gd name="T0" fmla="*/ 0 w 1008"/>
                <a:gd name="T1" fmla="*/ 2147483646 h 2000"/>
                <a:gd name="T2" fmla="*/ 2147483646 w 1008"/>
                <a:gd name="T3" fmla="*/ 2147483646 h 2000"/>
                <a:gd name="T4" fmla="*/ 2147483646 w 1008"/>
                <a:gd name="T5" fmla="*/ 2147483646 h 2000"/>
                <a:gd name="T6" fmla="*/ 2147483646 w 1008"/>
                <a:gd name="T7" fmla="*/ 2147483646 h 2000"/>
                <a:gd name="T8" fmla="*/ 2147483646 w 1008"/>
                <a:gd name="T9" fmla="*/ 2147483646 h 2000"/>
                <a:gd name="T10" fmla="*/ 2147483646 w 1008"/>
                <a:gd name="T11" fmla="*/ 2147483646 h 2000"/>
                <a:gd name="T12" fmla="*/ 0 60000 65536"/>
                <a:gd name="T13" fmla="*/ 0 60000 65536"/>
                <a:gd name="T14" fmla="*/ 0 60000 65536"/>
                <a:gd name="T15" fmla="*/ 0 60000 65536"/>
                <a:gd name="T16" fmla="*/ 0 60000 65536"/>
                <a:gd name="T17" fmla="*/ 0 60000 65536"/>
                <a:gd name="T18" fmla="*/ 0 w 1008"/>
                <a:gd name="T19" fmla="*/ 0 h 2000"/>
                <a:gd name="T20" fmla="*/ 1008 w 1008"/>
                <a:gd name="T21" fmla="*/ 2000 h 2000"/>
              </a:gdLst>
              <a:ahLst/>
              <a:cxnLst>
                <a:cxn ang="T12">
                  <a:pos x="T0" y="T1"/>
                </a:cxn>
                <a:cxn ang="T13">
                  <a:pos x="T2" y="T3"/>
                </a:cxn>
                <a:cxn ang="T14">
                  <a:pos x="T4" y="T5"/>
                </a:cxn>
                <a:cxn ang="T15">
                  <a:pos x="T6" y="T7"/>
                </a:cxn>
                <a:cxn ang="T16">
                  <a:pos x="T8" y="T9"/>
                </a:cxn>
                <a:cxn ang="T17">
                  <a:pos x="T10" y="T11"/>
                </a:cxn>
              </a:cxnLst>
              <a:rect l="T18" t="T19" r="T20" b="T21"/>
              <a:pathLst>
                <a:path w="1008" h="2000">
                  <a:moveTo>
                    <a:pt x="0" y="64"/>
                  </a:moveTo>
                  <a:cubicBezTo>
                    <a:pt x="53" y="34"/>
                    <a:pt x="193" y="211"/>
                    <a:pt x="253" y="147"/>
                  </a:cubicBezTo>
                  <a:cubicBezTo>
                    <a:pt x="268" y="132"/>
                    <a:pt x="279" y="78"/>
                    <a:pt x="294" y="69"/>
                  </a:cubicBezTo>
                  <a:cubicBezTo>
                    <a:pt x="399" y="0"/>
                    <a:pt x="632" y="88"/>
                    <a:pt x="632" y="88"/>
                  </a:cubicBezTo>
                  <a:cubicBezTo>
                    <a:pt x="771" y="122"/>
                    <a:pt x="792" y="390"/>
                    <a:pt x="888" y="664"/>
                  </a:cubicBezTo>
                  <a:cubicBezTo>
                    <a:pt x="1008" y="1560"/>
                    <a:pt x="880" y="1290"/>
                    <a:pt x="880" y="2000"/>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0"/>
            </a:p>
          </p:txBody>
        </p:sp>
      </p:grpSp>
      <p:sp>
        <p:nvSpPr>
          <p:cNvPr id="562" name="Line 26"/>
          <p:cNvSpPr>
            <a:spLocks noChangeShapeType="1"/>
          </p:cNvSpPr>
          <p:nvPr/>
        </p:nvSpPr>
        <p:spPr bwMode="auto">
          <a:xfrm flipH="1">
            <a:off x="5294736" y="3656378"/>
            <a:ext cx="85308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563" name="Line 27"/>
          <p:cNvSpPr>
            <a:spLocks noChangeShapeType="1"/>
          </p:cNvSpPr>
          <p:nvPr/>
        </p:nvSpPr>
        <p:spPr bwMode="auto">
          <a:xfrm flipH="1">
            <a:off x="5294736" y="3540048"/>
            <a:ext cx="85308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564" name="Line 28"/>
          <p:cNvSpPr>
            <a:spLocks noChangeShapeType="1"/>
          </p:cNvSpPr>
          <p:nvPr/>
        </p:nvSpPr>
        <p:spPr bwMode="auto">
          <a:xfrm flipH="1">
            <a:off x="5294736" y="3785948"/>
            <a:ext cx="85308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565" name="Oval 29"/>
          <p:cNvSpPr>
            <a:spLocks noChangeArrowheads="1"/>
          </p:cNvSpPr>
          <p:nvPr/>
        </p:nvSpPr>
        <p:spPr bwMode="auto">
          <a:xfrm>
            <a:off x="4732948" y="3429393"/>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66" name="Oval 30"/>
          <p:cNvSpPr>
            <a:spLocks noChangeArrowheads="1"/>
          </p:cNvSpPr>
          <p:nvPr/>
        </p:nvSpPr>
        <p:spPr bwMode="auto">
          <a:xfrm>
            <a:off x="4732948" y="3751901"/>
            <a:ext cx="138083" cy="98360"/>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67" name="Oval 31"/>
          <p:cNvSpPr>
            <a:spLocks noChangeArrowheads="1"/>
          </p:cNvSpPr>
          <p:nvPr/>
        </p:nvSpPr>
        <p:spPr bwMode="auto">
          <a:xfrm>
            <a:off x="4732948" y="3593957"/>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68" name="Line 32"/>
          <p:cNvSpPr>
            <a:spLocks noChangeShapeType="1"/>
          </p:cNvSpPr>
          <p:nvPr/>
        </p:nvSpPr>
        <p:spPr bwMode="auto">
          <a:xfrm flipH="1">
            <a:off x="3344556" y="3614764"/>
            <a:ext cx="85308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569" name="Line 33"/>
          <p:cNvSpPr>
            <a:spLocks noChangeShapeType="1"/>
          </p:cNvSpPr>
          <p:nvPr/>
        </p:nvSpPr>
        <p:spPr bwMode="auto">
          <a:xfrm flipH="1" flipV="1">
            <a:off x="3344556" y="3299822"/>
            <a:ext cx="853085" cy="12295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570" name="Line 34"/>
          <p:cNvSpPr>
            <a:spLocks noChangeShapeType="1"/>
          </p:cNvSpPr>
          <p:nvPr/>
        </p:nvSpPr>
        <p:spPr bwMode="auto">
          <a:xfrm flipH="1">
            <a:off x="3344556" y="3806756"/>
            <a:ext cx="853085" cy="12295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571" name="Google Shape;363;p48"/>
          <p:cNvSpPr txBox="1"/>
          <p:nvPr/>
        </p:nvSpPr>
        <p:spPr>
          <a:xfrm>
            <a:off x="4063114" y="4471651"/>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dày</a:t>
            </a:r>
            <a:endParaRPr lang="en-US" sz="2000" b="1" dirty="0">
              <a:solidFill>
                <a:srgbClr val="2E2723"/>
              </a:solidFill>
            </a:endParaRPr>
          </a:p>
        </p:txBody>
      </p:sp>
      <p:cxnSp>
        <p:nvCxnSpPr>
          <p:cNvPr id="2" name="Straight Connector 1"/>
          <p:cNvCxnSpPr/>
          <p:nvPr/>
        </p:nvCxnSpPr>
        <p:spPr>
          <a:xfrm>
            <a:off x="176060" y="3850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p:cNvSpPr txBox="1"/>
          <p:nvPr/>
        </p:nvSpPr>
        <p:spPr>
          <a:xfrm>
            <a:off x="897095" y="2161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p:cNvGrpSpPr/>
          <p:nvPr/>
        </p:nvGrpSpPr>
        <p:grpSpPr>
          <a:xfrm>
            <a:off x="507378" y="202101"/>
            <a:ext cx="389717" cy="379975"/>
            <a:chOff x="297585" y="1511483"/>
            <a:chExt cx="1108364" cy="1080655"/>
          </a:xfrm>
        </p:grpSpPr>
        <p:sp>
          <p:nvSpPr>
            <p:cNvPr id="5" name="Rectangle: Rounded Corners 4"/>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circle(out)">
                                      <p:cBhvr>
                                        <p:cTn id="7" dur="500"/>
                                        <p:tgtEl>
                                          <p:spTgt spid="4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9"/>
                                        </p:tgtEl>
                                        <p:attrNameLst>
                                          <p:attrName>style.visibility</p:attrName>
                                        </p:attrNameLst>
                                      </p:cBhvr>
                                      <p:to>
                                        <p:strVal val="visible"/>
                                      </p:to>
                                    </p:set>
                                    <p:animEffect transition="in" filter="wipe(left)">
                                      <p:cBhvr>
                                        <p:cTn id="11" dur="500"/>
                                        <p:tgtEl>
                                          <p:spTgt spid="41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20"/>
                                        </p:tgtEl>
                                        <p:attrNameLst>
                                          <p:attrName>style.visibility</p:attrName>
                                        </p:attrNameLst>
                                      </p:cBhvr>
                                      <p:to>
                                        <p:strVal val="visible"/>
                                      </p:to>
                                    </p:set>
                                    <p:animEffect transition="in" filter="randombar(horizontal)">
                                      <p:cBhvr>
                                        <p:cTn id="15" dur="500"/>
                                        <p:tgtEl>
                                          <p:spTgt spid="4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0"/>
                                        </p:tgtEl>
                                        <p:attrNameLst>
                                          <p:attrName>style.visibility</p:attrName>
                                        </p:attrNameLst>
                                      </p:cBhvr>
                                      <p:to>
                                        <p:strVal val="visible"/>
                                      </p:to>
                                    </p:set>
                                    <p:animEffect transition="in" filter="fade">
                                      <p:cBhvr>
                                        <p:cTn id="20" dur="500"/>
                                        <p:tgtEl>
                                          <p:spTgt spid="500"/>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501"/>
                                        </p:tgtEl>
                                        <p:attrNameLst>
                                          <p:attrName>style.visibility</p:attrName>
                                        </p:attrNameLst>
                                      </p:cBhvr>
                                      <p:to>
                                        <p:strVal val="visible"/>
                                      </p:to>
                                    </p:set>
                                    <p:animEffect transition="in" filter="randombar(horizontal)">
                                      <p:cBhvr>
                                        <p:cTn id="24" dur="500"/>
                                        <p:tgtEl>
                                          <p:spTgt spid="501"/>
                                        </p:tgtEl>
                                      </p:cBhvr>
                                    </p:animEffect>
                                  </p:childTnLst>
                                </p:cTn>
                              </p:par>
                            </p:childTnLst>
                          </p:cTn>
                        </p:par>
                        <p:par>
                          <p:cTn id="25" fill="hold">
                            <p:stCondLst>
                              <p:cond delay="1000"/>
                            </p:stCondLst>
                            <p:childTnLst>
                              <p:par>
                                <p:cTn id="26" presetID="18" presetClass="entr" presetSubtype="12" repeatCount="4000" fill="hold" grpId="0" nodeType="afterEffect">
                                  <p:stCondLst>
                                    <p:cond delay="0"/>
                                  </p:stCondLst>
                                  <p:childTnLst>
                                    <p:set>
                                      <p:cBhvr>
                                        <p:cTn id="27" dur="1" fill="hold">
                                          <p:stCondLst>
                                            <p:cond delay="0"/>
                                          </p:stCondLst>
                                        </p:cTn>
                                        <p:tgtEl>
                                          <p:spTgt spid="454"/>
                                        </p:tgtEl>
                                        <p:attrNameLst>
                                          <p:attrName>style.visibility</p:attrName>
                                        </p:attrNameLst>
                                      </p:cBhvr>
                                      <p:to>
                                        <p:strVal val="visible"/>
                                      </p:to>
                                    </p:set>
                                    <p:animEffect transition="in" filter="strips(downLeft)">
                                      <p:cBhvr>
                                        <p:cTn id="28" dur="500"/>
                                        <p:tgtEl>
                                          <p:spTgt spid="454"/>
                                        </p:tgtEl>
                                      </p:cBhvr>
                                    </p:animEffect>
                                  </p:childTnLst>
                                </p:cTn>
                              </p:par>
                              <p:par>
                                <p:cTn id="29" presetID="18" presetClass="entr" presetSubtype="12" repeatCount="4000" fill="hold" grpId="0" nodeType="withEffect">
                                  <p:stCondLst>
                                    <p:cond delay="0"/>
                                  </p:stCondLst>
                                  <p:childTnLst>
                                    <p:set>
                                      <p:cBhvr>
                                        <p:cTn id="30" dur="1" fill="hold">
                                          <p:stCondLst>
                                            <p:cond delay="0"/>
                                          </p:stCondLst>
                                        </p:cTn>
                                        <p:tgtEl>
                                          <p:spTgt spid="453"/>
                                        </p:tgtEl>
                                        <p:attrNameLst>
                                          <p:attrName>style.visibility</p:attrName>
                                        </p:attrNameLst>
                                      </p:cBhvr>
                                      <p:to>
                                        <p:strVal val="visible"/>
                                      </p:to>
                                    </p:set>
                                    <p:animEffect transition="in" filter="strips(downLeft)">
                                      <p:cBhvr>
                                        <p:cTn id="31" dur="500"/>
                                        <p:tgtEl>
                                          <p:spTgt spid="453"/>
                                        </p:tgtEl>
                                      </p:cBhvr>
                                    </p:animEffect>
                                  </p:childTnLst>
                                </p:cTn>
                              </p:par>
                              <p:par>
                                <p:cTn id="32" presetID="18" presetClass="entr" presetSubtype="12" repeatCount="4000" fill="hold" grpId="0" nodeType="withEffect">
                                  <p:stCondLst>
                                    <p:cond delay="0"/>
                                  </p:stCondLst>
                                  <p:childTnLst>
                                    <p:set>
                                      <p:cBhvr>
                                        <p:cTn id="33" dur="1" fill="hold">
                                          <p:stCondLst>
                                            <p:cond delay="0"/>
                                          </p:stCondLst>
                                        </p:cTn>
                                        <p:tgtEl>
                                          <p:spTgt spid="455"/>
                                        </p:tgtEl>
                                        <p:attrNameLst>
                                          <p:attrName>style.visibility</p:attrName>
                                        </p:attrNameLst>
                                      </p:cBhvr>
                                      <p:to>
                                        <p:strVal val="visible"/>
                                      </p:to>
                                    </p:set>
                                    <p:animEffect transition="in" filter="strips(downLeft)">
                                      <p:cBhvr>
                                        <p:cTn id="34" dur="500"/>
                                        <p:tgtEl>
                                          <p:spTgt spid="455"/>
                                        </p:tgtEl>
                                      </p:cBhvr>
                                    </p:animEffect>
                                  </p:childTnLst>
                                </p:cTn>
                              </p:par>
                              <p:par>
                                <p:cTn id="35" presetID="4" presetClass="entr" presetSubtype="16" repeatCount="4000" fill="hold" grpId="1" nodeType="withEffect">
                                  <p:stCondLst>
                                    <p:cond delay="0"/>
                                  </p:stCondLst>
                                  <p:childTnLst>
                                    <p:set>
                                      <p:cBhvr>
                                        <p:cTn id="36" dur="1" fill="hold">
                                          <p:stCondLst>
                                            <p:cond delay="0"/>
                                          </p:stCondLst>
                                        </p:cTn>
                                        <p:tgtEl>
                                          <p:spTgt spid="456"/>
                                        </p:tgtEl>
                                        <p:attrNameLst>
                                          <p:attrName>style.visibility</p:attrName>
                                        </p:attrNameLst>
                                      </p:cBhvr>
                                      <p:to>
                                        <p:strVal val="visible"/>
                                      </p:to>
                                    </p:set>
                                    <p:animEffect transition="in" filter="box(in)">
                                      <p:cBhvr>
                                        <p:cTn id="37" dur="500"/>
                                        <p:tgtEl>
                                          <p:spTgt spid="456"/>
                                        </p:tgtEl>
                                      </p:cBhvr>
                                    </p:animEffect>
                                  </p:childTnLst>
                                </p:cTn>
                              </p:par>
                              <p:par>
                                <p:cTn id="38" presetID="4" presetClass="entr" presetSubtype="16" repeatCount="4000" fill="hold" grpId="1" nodeType="withEffect">
                                  <p:stCondLst>
                                    <p:cond delay="0"/>
                                  </p:stCondLst>
                                  <p:childTnLst>
                                    <p:set>
                                      <p:cBhvr>
                                        <p:cTn id="39" dur="1" fill="hold">
                                          <p:stCondLst>
                                            <p:cond delay="0"/>
                                          </p:stCondLst>
                                        </p:cTn>
                                        <p:tgtEl>
                                          <p:spTgt spid="458"/>
                                        </p:tgtEl>
                                        <p:attrNameLst>
                                          <p:attrName>style.visibility</p:attrName>
                                        </p:attrNameLst>
                                      </p:cBhvr>
                                      <p:to>
                                        <p:strVal val="visible"/>
                                      </p:to>
                                    </p:set>
                                    <p:animEffect transition="in" filter="box(in)">
                                      <p:cBhvr>
                                        <p:cTn id="40" dur="500"/>
                                        <p:tgtEl>
                                          <p:spTgt spid="458"/>
                                        </p:tgtEl>
                                      </p:cBhvr>
                                    </p:animEffect>
                                  </p:childTnLst>
                                </p:cTn>
                              </p:par>
                              <p:par>
                                <p:cTn id="41" presetID="4" presetClass="entr" presetSubtype="16" repeatCount="4000" fill="hold" grpId="1" nodeType="withEffect">
                                  <p:stCondLst>
                                    <p:cond delay="0"/>
                                  </p:stCondLst>
                                  <p:childTnLst>
                                    <p:set>
                                      <p:cBhvr>
                                        <p:cTn id="42" dur="1" fill="hold">
                                          <p:stCondLst>
                                            <p:cond delay="0"/>
                                          </p:stCondLst>
                                        </p:cTn>
                                        <p:tgtEl>
                                          <p:spTgt spid="457"/>
                                        </p:tgtEl>
                                        <p:attrNameLst>
                                          <p:attrName>style.visibility</p:attrName>
                                        </p:attrNameLst>
                                      </p:cBhvr>
                                      <p:to>
                                        <p:strVal val="visible"/>
                                      </p:to>
                                    </p:set>
                                    <p:animEffect transition="in" filter="box(in)">
                                      <p:cBhvr>
                                        <p:cTn id="43" dur="500"/>
                                        <p:tgtEl>
                                          <p:spTgt spid="457"/>
                                        </p:tgtEl>
                                      </p:cBhvr>
                                    </p:animEffect>
                                  </p:childTnLst>
                                </p:cTn>
                              </p:par>
                              <p:par>
                                <p:cTn id="44" presetID="18" presetClass="entr" presetSubtype="12" repeatCount="2000" fill="hold" grpId="0" nodeType="withEffect">
                                  <p:stCondLst>
                                    <p:cond delay="750"/>
                                  </p:stCondLst>
                                  <p:childTnLst>
                                    <p:set>
                                      <p:cBhvr>
                                        <p:cTn id="45" dur="1" fill="hold">
                                          <p:stCondLst>
                                            <p:cond delay="0"/>
                                          </p:stCondLst>
                                        </p:cTn>
                                        <p:tgtEl>
                                          <p:spTgt spid="460"/>
                                        </p:tgtEl>
                                        <p:attrNameLst>
                                          <p:attrName>style.visibility</p:attrName>
                                        </p:attrNameLst>
                                      </p:cBhvr>
                                      <p:to>
                                        <p:strVal val="visible"/>
                                      </p:to>
                                    </p:set>
                                    <p:animEffect transition="in" filter="strips(downLeft)">
                                      <p:cBhvr>
                                        <p:cTn id="46" dur="500"/>
                                        <p:tgtEl>
                                          <p:spTgt spid="460"/>
                                        </p:tgtEl>
                                      </p:cBhvr>
                                    </p:animEffect>
                                  </p:childTnLst>
                                </p:cTn>
                              </p:par>
                              <p:par>
                                <p:cTn id="47" presetID="18" presetClass="entr" presetSubtype="12" repeatCount="2000" fill="hold" grpId="0" nodeType="withEffect">
                                  <p:stCondLst>
                                    <p:cond delay="750"/>
                                  </p:stCondLst>
                                  <p:childTnLst>
                                    <p:set>
                                      <p:cBhvr>
                                        <p:cTn id="48" dur="1" fill="hold">
                                          <p:stCondLst>
                                            <p:cond delay="0"/>
                                          </p:stCondLst>
                                        </p:cTn>
                                        <p:tgtEl>
                                          <p:spTgt spid="459"/>
                                        </p:tgtEl>
                                        <p:attrNameLst>
                                          <p:attrName>style.visibility</p:attrName>
                                        </p:attrNameLst>
                                      </p:cBhvr>
                                      <p:to>
                                        <p:strVal val="visible"/>
                                      </p:to>
                                    </p:set>
                                    <p:animEffect transition="in" filter="strips(downLeft)">
                                      <p:cBhvr>
                                        <p:cTn id="49" dur="500"/>
                                        <p:tgtEl>
                                          <p:spTgt spid="459"/>
                                        </p:tgtEl>
                                      </p:cBhvr>
                                    </p:animEffect>
                                  </p:childTnLst>
                                </p:cTn>
                              </p:par>
                              <p:par>
                                <p:cTn id="50" presetID="18" presetClass="entr" presetSubtype="12" repeatCount="2000" fill="hold" grpId="0" nodeType="withEffect">
                                  <p:stCondLst>
                                    <p:cond delay="750"/>
                                  </p:stCondLst>
                                  <p:childTnLst>
                                    <p:set>
                                      <p:cBhvr>
                                        <p:cTn id="51" dur="1" fill="hold">
                                          <p:stCondLst>
                                            <p:cond delay="0"/>
                                          </p:stCondLst>
                                        </p:cTn>
                                        <p:tgtEl>
                                          <p:spTgt spid="461"/>
                                        </p:tgtEl>
                                        <p:attrNameLst>
                                          <p:attrName>style.visibility</p:attrName>
                                        </p:attrNameLst>
                                      </p:cBhvr>
                                      <p:to>
                                        <p:strVal val="visible"/>
                                      </p:to>
                                    </p:set>
                                    <p:animEffect transition="in" filter="strips(downLeft)">
                                      <p:cBhvr>
                                        <p:cTn id="52" dur="500"/>
                                        <p:tgtEl>
                                          <p:spTgt spid="4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37"/>
                                        </p:tgtEl>
                                        <p:attrNameLst>
                                          <p:attrName>style.visibility</p:attrName>
                                        </p:attrNameLst>
                                      </p:cBhvr>
                                      <p:to>
                                        <p:strVal val="visible"/>
                                      </p:to>
                                    </p:set>
                                    <p:animEffect transition="in" filter="fade">
                                      <p:cBhvr>
                                        <p:cTn id="57" dur="500"/>
                                        <p:tgtEl>
                                          <p:spTgt spid="53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71"/>
                                        </p:tgtEl>
                                        <p:attrNameLst>
                                          <p:attrName>style.visibility</p:attrName>
                                        </p:attrNameLst>
                                      </p:cBhvr>
                                      <p:to>
                                        <p:strVal val="visible"/>
                                      </p:to>
                                    </p:set>
                                    <p:animEffect transition="in" filter="randombar(horizontal)">
                                      <p:cBhvr>
                                        <p:cTn id="61" dur="500"/>
                                        <p:tgtEl>
                                          <p:spTgt spid="571"/>
                                        </p:tgtEl>
                                      </p:cBhvr>
                                    </p:animEffect>
                                  </p:childTnLst>
                                </p:cTn>
                              </p:par>
                            </p:childTnLst>
                          </p:cTn>
                        </p:par>
                        <p:par>
                          <p:cTn id="62" fill="hold">
                            <p:stCondLst>
                              <p:cond delay="1000"/>
                            </p:stCondLst>
                            <p:childTnLst>
                              <p:par>
                                <p:cTn id="63" presetID="18" presetClass="entr" presetSubtype="12" repeatCount="4000" fill="hold" grpId="0" nodeType="afterEffect">
                                  <p:stCondLst>
                                    <p:cond delay="0"/>
                                  </p:stCondLst>
                                  <p:childTnLst>
                                    <p:set>
                                      <p:cBhvr>
                                        <p:cTn id="64" dur="1" fill="hold">
                                          <p:stCondLst>
                                            <p:cond delay="0"/>
                                          </p:stCondLst>
                                        </p:cTn>
                                        <p:tgtEl>
                                          <p:spTgt spid="563"/>
                                        </p:tgtEl>
                                        <p:attrNameLst>
                                          <p:attrName>style.visibility</p:attrName>
                                        </p:attrNameLst>
                                      </p:cBhvr>
                                      <p:to>
                                        <p:strVal val="visible"/>
                                      </p:to>
                                    </p:set>
                                    <p:animEffect transition="in" filter="strips(downLeft)">
                                      <p:cBhvr>
                                        <p:cTn id="65" dur="500"/>
                                        <p:tgtEl>
                                          <p:spTgt spid="563"/>
                                        </p:tgtEl>
                                      </p:cBhvr>
                                    </p:animEffect>
                                  </p:childTnLst>
                                </p:cTn>
                              </p:par>
                              <p:par>
                                <p:cTn id="66" presetID="18" presetClass="entr" presetSubtype="12" repeatCount="4000" fill="hold" grpId="0" nodeType="withEffect">
                                  <p:stCondLst>
                                    <p:cond delay="0"/>
                                  </p:stCondLst>
                                  <p:childTnLst>
                                    <p:set>
                                      <p:cBhvr>
                                        <p:cTn id="67" dur="1" fill="hold">
                                          <p:stCondLst>
                                            <p:cond delay="0"/>
                                          </p:stCondLst>
                                        </p:cTn>
                                        <p:tgtEl>
                                          <p:spTgt spid="562"/>
                                        </p:tgtEl>
                                        <p:attrNameLst>
                                          <p:attrName>style.visibility</p:attrName>
                                        </p:attrNameLst>
                                      </p:cBhvr>
                                      <p:to>
                                        <p:strVal val="visible"/>
                                      </p:to>
                                    </p:set>
                                    <p:animEffect transition="in" filter="strips(downLeft)">
                                      <p:cBhvr>
                                        <p:cTn id="68" dur="500"/>
                                        <p:tgtEl>
                                          <p:spTgt spid="562"/>
                                        </p:tgtEl>
                                      </p:cBhvr>
                                    </p:animEffect>
                                  </p:childTnLst>
                                </p:cTn>
                              </p:par>
                              <p:par>
                                <p:cTn id="69" presetID="18" presetClass="entr" presetSubtype="12" repeatCount="4000" fill="hold" grpId="0" nodeType="withEffect">
                                  <p:stCondLst>
                                    <p:cond delay="0"/>
                                  </p:stCondLst>
                                  <p:childTnLst>
                                    <p:set>
                                      <p:cBhvr>
                                        <p:cTn id="70" dur="1" fill="hold">
                                          <p:stCondLst>
                                            <p:cond delay="0"/>
                                          </p:stCondLst>
                                        </p:cTn>
                                        <p:tgtEl>
                                          <p:spTgt spid="564"/>
                                        </p:tgtEl>
                                        <p:attrNameLst>
                                          <p:attrName>style.visibility</p:attrName>
                                        </p:attrNameLst>
                                      </p:cBhvr>
                                      <p:to>
                                        <p:strVal val="visible"/>
                                      </p:to>
                                    </p:set>
                                    <p:animEffect transition="in" filter="strips(downLeft)">
                                      <p:cBhvr>
                                        <p:cTn id="71" dur="500"/>
                                        <p:tgtEl>
                                          <p:spTgt spid="564"/>
                                        </p:tgtEl>
                                      </p:cBhvr>
                                    </p:animEffect>
                                  </p:childTnLst>
                                </p:cTn>
                              </p:par>
                              <p:par>
                                <p:cTn id="72" presetID="4" presetClass="entr" presetSubtype="16" repeatCount="4000" fill="hold" grpId="1" nodeType="withEffect">
                                  <p:stCondLst>
                                    <p:cond delay="0"/>
                                  </p:stCondLst>
                                  <p:childTnLst>
                                    <p:set>
                                      <p:cBhvr>
                                        <p:cTn id="73" dur="1" fill="hold">
                                          <p:stCondLst>
                                            <p:cond delay="0"/>
                                          </p:stCondLst>
                                        </p:cTn>
                                        <p:tgtEl>
                                          <p:spTgt spid="565"/>
                                        </p:tgtEl>
                                        <p:attrNameLst>
                                          <p:attrName>style.visibility</p:attrName>
                                        </p:attrNameLst>
                                      </p:cBhvr>
                                      <p:to>
                                        <p:strVal val="visible"/>
                                      </p:to>
                                    </p:set>
                                    <p:animEffect transition="in" filter="box(in)">
                                      <p:cBhvr>
                                        <p:cTn id="74" dur="500"/>
                                        <p:tgtEl>
                                          <p:spTgt spid="565"/>
                                        </p:tgtEl>
                                      </p:cBhvr>
                                    </p:animEffect>
                                  </p:childTnLst>
                                </p:cTn>
                              </p:par>
                              <p:par>
                                <p:cTn id="75" presetID="4" presetClass="entr" presetSubtype="16" repeatCount="4000" fill="hold" grpId="1" nodeType="withEffect">
                                  <p:stCondLst>
                                    <p:cond delay="0"/>
                                  </p:stCondLst>
                                  <p:childTnLst>
                                    <p:set>
                                      <p:cBhvr>
                                        <p:cTn id="76" dur="1" fill="hold">
                                          <p:stCondLst>
                                            <p:cond delay="0"/>
                                          </p:stCondLst>
                                        </p:cTn>
                                        <p:tgtEl>
                                          <p:spTgt spid="567"/>
                                        </p:tgtEl>
                                        <p:attrNameLst>
                                          <p:attrName>style.visibility</p:attrName>
                                        </p:attrNameLst>
                                      </p:cBhvr>
                                      <p:to>
                                        <p:strVal val="visible"/>
                                      </p:to>
                                    </p:set>
                                    <p:animEffect transition="in" filter="box(in)">
                                      <p:cBhvr>
                                        <p:cTn id="77" dur="500"/>
                                        <p:tgtEl>
                                          <p:spTgt spid="567"/>
                                        </p:tgtEl>
                                      </p:cBhvr>
                                    </p:animEffect>
                                  </p:childTnLst>
                                </p:cTn>
                              </p:par>
                              <p:par>
                                <p:cTn id="78" presetID="4" presetClass="entr" presetSubtype="16" repeatCount="4000" fill="hold" grpId="1" nodeType="withEffect">
                                  <p:stCondLst>
                                    <p:cond delay="0"/>
                                  </p:stCondLst>
                                  <p:childTnLst>
                                    <p:set>
                                      <p:cBhvr>
                                        <p:cTn id="79" dur="1" fill="hold">
                                          <p:stCondLst>
                                            <p:cond delay="0"/>
                                          </p:stCondLst>
                                        </p:cTn>
                                        <p:tgtEl>
                                          <p:spTgt spid="566"/>
                                        </p:tgtEl>
                                        <p:attrNameLst>
                                          <p:attrName>style.visibility</p:attrName>
                                        </p:attrNameLst>
                                      </p:cBhvr>
                                      <p:to>
                                        <p:strVal val="visible"/>
                                      </p:to>
                                    </p:set>
                                    <p:animEffect transition="in" filter="box(in)">
                                      <p:cBhvr>
                                        <p:cTn id="80" dur="500"/>
                                        <p:tgtEl>
                                          <p:spTgt spid="566"/>
                                        </p:tgtEl>
                                      </p:cBhvr>
                                    </p:animEffect>
                                  </p:childTnLst>
                                </p:cTn>
                              </p:par>
                              <p:par>
                                <p:cTn id="81" presetID="18" presetClass="entr" presetSubtype="12" repeatCount="2000" fill="hold" grpId="0" nodeType="withEffect">
                                  <p:stCondLst>
                                    <p:cond delay="750"/>
                                  </p:stCondLst>
                                  <p:childTnLst>
                                    <p:set>
                                      <p:cBhvr>
                                        <p:cTn id="82" dur="1" fill="hold">
                                          <p:stCondLst>
                                            <p:cond delay="0"/>
                                          </p:stCondLst>
                                        </p:cTn>
                                        <p:tgtEl>
                                          <p:spTgt spid="569"/>
                                        </p:tgtEl>
                                        <p:attrNameLst>
                                          <p:attrName>style.visibility</p:attrName>
                                        </p:attrNameLst>
                                      </p:cBhvr>
                                      <p:to>
                                        <p:strVal val="visible"/>
                                      </p:to>
                                    </p:set>
                                    <p:animEffect transition="in" filter="strips(downLeft)">
                                      <p:cBhvr>
                                        <p:cTn id="83" dur="500"/>
                                        <p:tgtEl>
                                          <p:spTgt spid="569"/>
                                        </p:tgtEl>
                                      </p:cBhvr>
                                    </p:animEffect>
                                  </p:childTnLst>
                                </p:cTn>
                              </p:par>
                              <p:par>
                                <p:cTn id="84" presetID="18" presetClass="entr" presetSubtype="12" repeatCount="2000" fill="hold" grpId="0" nodeType="withEffect">
                                  <p:stCondLst>
                                    <p:cond delay="750"/>
                                  </p:stCondLst>
                                  <p:childTnLst>
                                    <p:set>
                                      <p:cBhvr>
                                        <p:cTn id="85" dur="1" fill="hold">
                                          <p:stCondLst>
                                            <p:cond delay="0"/>
                                          </p:stCondLst>
                                        </p:cTn>
                                        <p:tgtEl>
                                          <p:spTgt spid="568"/>
                                        </p:tgtEl>
                                        <p:attrNameLst>
                                          <p:attrName>style.visibility</p:attrName>
                                        </p:attrNameLst>
                                      </p:cBhvr>
                                      <p:to>
                                        <p:strVal val="visible"/>
                                      </p:to>
                                    </p:set>
                                    <p:animEffect transition="in" filter="strips(downLeft)">
                                      <p:cBhvr>
                                        <p:cTn id="86" dur="500"/>
                                        <p:tgtEl>
                                          <p:spTgt spid="568"/>
                                        </p:tgtEl>
                                      </p:cBhvr>
                                    </p:animEffect>
                                  </p:childTnLst>
                                </p:cTn>
                              </p:par>
                              <p:par>
                                <p:cTn id="87" presetID="18" presetClass="entr" presetSubtype="12" repeatCount="2000" fill="hold" grpId="0" nodeType="withEffect">
                                  <p:stCondLst>
                                    <p:cond delay="750"/>
                                  </p:stCondLst>
                                  <p:childTnLst>
                                    <p:set>
                                      <p:cBhvr>
                                        <p:cTn id="88" dur="1" fill="hold">
                                          <p:stCondLst>
                                            <p:cond delay="0"/>
                                          </p:stCondLst>
                                        </p:cTn>
                                        <p:tgtEl>
                                          <p:spTgt spid="570"/>
                                        </p:tgtEl>
                                        <p:attrNameLst>
                                          <p:attrName>style.visibility</p:attrName>
                                        </p:attrNameLst>
                                      </p:cBhvr>
                                      <p:to>
                                        <p:strVal val="visible"/>
                                      </p:to>
                                    </p:set>
                                    <p:animEffect transition="in" filter="strips(downLeft)">
                                      <p:cBhvr>
                                        <p:cTn id="89"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0" animBg="1"/>
      <p:bldP spid="420" grpId="0"/>
      <p:bldP spid="453" grpId="0" animBg="1"/>
      <p:bldP spid="454" grpId="0" animBg="1"/>
      <p:bldP spid="455" grpId="0" animBg="1"/>
      <p:bldP spid="456" grpId="0" animBg="1"/>
      <p:bldP spid="456" grpId="1" animBg="1"/>
      <p:bldP spid="457" grpId="0" animBg="1"/>
      <p:bldP spid="457" grpId="1" animBg="1"/>
      <p:bldP spid="458" grpId="0" animBg="1"/>
      <p:bldP spid="458" grpId="1" animBg="1"/>
      <p:bldP spid="459" grpId="0" animBg="1"/>
      <p:bldP spid="460" grpId="0" animBg="1"/>
      <p:bldP spid="461" grpId="0" animBg="1"/>
      <p:bldP spid="501" grpId="0"/>
      <p:bldP spid="562" grpId="0" animBg="1"/>
      <p:bldP spid="563" grpId="0" animBg="1"/>
      <p:bldP spid="564" grpId="0" animBg="1"/>
      <p:bldP spid="565" grpId="0" animBg="1"/>
      <p:bldP spid="565" grpId="1" animBg="1"/>
      <p:bldP spid="566" grpId="0" animBg="1"/>
      <p:bldP spid="566" grpId="1" animBg="1"/>
      <p:bldP spid="567" grpId="0" animBg="1"/>
      <p:bldP spid="567" grpId="1" animBg="1"/>
      <p:bldP spid="568" grpId="0" animBg="1"/>
      <p:bldP spid="569" grpId="0" animBg="1"/>
      <p:bldP spid="570" grpId="0" animBg="1"/>
      <p:bldP spid="57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1200"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6: </a:t>
            </a:r>
            <a:r>
              <a:rPr lang="en-US" sz="2400" dirty="0" err="1"/>
              <a:t>Thấu</a:t>
            </a:r>
            <a:r>
              <a:rPr lang="en-US" sz="2400" dirty="0"/>
              <a:t> </a:t>
            </a:r>
            <a:r>
              <a:rPr lang="en-US" sz="2400" dirty="0" err="1"/>
              <a:t>kính</a:t>
            </a:r>
            <a:r>
              <a:rPr lang="en-US" sz="2400" dirty="0"/>
              <a:t> </a:t>
            </a:r>
            <a:r>
              <a:rPr lang="en-US" sz="2400" dirty="0" err="1"/>
              <a:t>phân</a:t>
            </a:r>
            <a:r>
              <a:rPr lang="en-US" sz="2400" dirty="0"/>
              <a:t> </a:t>
            </a:r>
            <a:r>
              <a:rPr lang="en-US" sz="2400" dirty="0" err="1"/>
              <a:t>kì</a:t>
            </a:r>
            <a:r>
              <a:rPr lang="en-US" sz="2400" dirty="0"/>
              <a:t> </a:t>
            </a:r>
            <a:r>
              <a:rPr lang="en-US" sz="2400" dirty="0" err="1"/>
              <a:t>là</a:t>
            </a:r>
            <a:r>
              <a:rPr lang="en-US" sz="2400" dirty="0"/>
              <a:t> </a:t>
            </a:r>
            <a:r>
              <a:rPr lang="en-US" sz="2400" dirty="0" err="1"/>
              <a:t>loại</a:t>
            </a:r>
            <a:r>
              <a:rPr lang="en-US" sz="2400" dirty="0"/>
              <a:t> </a:t>
            </a:r>
            <a:r>
              <a:rPr lang="en-US" sz="2400" dirty="0" err="1"/>
              <a:t>thấu</a:t>
            </a:r>
            <a:r>
              <a:rPr lang="en-US" sz="2400" dirty="0"/>
              <a:t> </a:t>
            </a:r>
            <a:r>
              <a:rPr lang="en-US" sz="2400" dirty="0" err="1"/>
              <a:t>kính</a:t>
            </a:r>
            <a:r>
              <a:rPr lang="en-US" sz="2400" dirty="0"/>
              <a:t>:</a:t>
            </a:r>
            <a:endParaRPr lang="en-US" sz="2400" dirty="0"/>
          </a:p>
          <a:p>
            <a:pPr algn="just">
              <a:lnSpc>
                <a:spcPct val="150000"/>
              </a:lnSpc>
            </a:pPr>
            <a:r>
              <a:rPr lang="vi-VN" sz="2400" dirty="0">
                <a:solidFill>
                  <a:schemeClr val="dk1"/>
                </a:solidFill>
                <a:latin typeface="Lato" panose="020F0502020204030203"/>
                <a:ea typeface="Lato" panose="020F0502020204030203"/>
                <a:cs typeface="Lato" panose="020F0502020204030203"/>
              </a:rPr>
              <a:t>A. </a:t>
            </a:r>
            <a:r>
              <a:rPr lang="vi-VN" sz="2400" b="0" dirty="0">
                <a:solidFill>
                  <a:schemeClr val="dk1"/>
                </a:solidFill>
                <a:latin typeface="Lato" panose="020F0502020204030203"/>
                <a:ea typeface="Lato" panose="020F0502020204030203"/>
                <a:cs typeface="Lato" panose="020F0502020204030203"/>
              </a:rPr>
              <a:t>có phần rìa dày hơn phần giữa.</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B. </a:t>
            </a:r>
            <a:r>
              <a:rPr lang="vi-VN" sz="2400" b="0" dirty="0">
                <a:solidFill>
                  <a:schemeClr val="dk1"/>
                </a:solidFill>
                <a:latin typeface="Lato" panose="020F0502020204030203"/>
                <a:ea typeface="Lato" panose="020F0502020204030203"/>
                <a:cs typeface="Lato" panose="020F0502020204030203"/>
              </a:rPr>
              <a:t>có phần rìa mỏng hơn phần giữa.</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C. </a:t>
            </a:r>
            <a:r>
              <a:rPr lang="vi-VN" sz="2400" b="0" dirty="0">
                <a:solidFill>
                  <a:schemeClr val="dk1"/>
                </a:solidFill>
                <a:latin typeface="Lato" panose="020F0502020204030203"/>
                <a:ea typeface="Lato" panose="020F0502020204030203"/>
                <a:cs typeface="Lato" panose="020F0502020204030203"/>
              </a:rPr>
              <a:t>biến chùm tia tới song song thành chùm tia ló hộ tụ.</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D. </a:t>
            </a:r>
            <a:r>
              <a:rPr lang="vi-VN" sz="2400" b="0" dirty="0">
                <a:solidFill>
                  <a:schemeClr val="dk1"/>
                </a:solidFill>
                <a:latin typeface="Lato" panose="020F0502020204030203"/>
                <a:ea typeface="Lato" panose="020F0502020204030203"/>
                <a:cs typeface="Lato" panose="020F0502020204030203"/>
              </a:rPr>
              <a:t>có thể làm bằng chất rắn trong suốt.</a:t>
            </a:r>
            <a:endParaRPr lang="vi-VN" sz="2400" b="0" dirty="0">
              <a:solidFill>
                <a:schemeClr val="dk1"/>
              </a:solidFill>
              <a:latin typeface="Lato" panose="020F0502020204030203"/>
              <a:ea typeface="Lato" panose="020F0502020204030203"/>
              <a:cs typeface="Lato" panose="020F0502020204030203"/>
            </a:endParaRPr>
          </a:p>
        </p:txBody>
      </p:sp>
      <p:sp>
        <p:nvSpPr>
          <p:cNvPr id="13" name="Rectangle: Rounded Corners 12"/>
          <p:cNvSpPr/>
          <p:nvPr/>
        </p:nvSpPr>
        <p:spPr>
          <a:xfrm>
            <a:off x="517291" y="1703797"/>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9400" y="1049040"/>
            <a:ext cx="86652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7: Tia </a:t>
            </a:r>
            <a:r>
              <a:rPr lang="en-US" sz="2400" dirty="0" err="1"/>
              <a:t>tới</a:t>
            </a:r>
            <a:r>
              <a:rPr lang="en-US" sz="2400" dirty="0"/>
              <a:t> song </a:t>
            </a:r>
            <a:r>
              <a:rPr lang="en-US" sz="2400" dirty="0" err="1"/>
              <a:t>song</a:t>
            </a:r>
            <a:r>
              <a:rPr lang="en-US" sz="2400" dirty="0"/>
              <a:t> </a:t>
            </a:r>
            <a:r>
              <a:rPr lang="en-US" sz="2400" dirty="0" err="1"/>
              <a:t>với</a:t>
            </a:r>
            <a:r>
              <a:rPr lang="en-US" sz="2400" dirty="0"/>
              <a:t> </a:t>
            </a:r>
            <a:r>
              <a:rPr lang="en-US" sz="2400" dirty="0" err="1"/>
              <a:t>trục</a:t>
            </a:r>
            <a:r>
              <a:rPr lang="en-US" sz="2400" dirty="0"/>
              <a:t> </a:t>
            </a:r>
            <a:r>
              <a:rPr lang="en-US" sz="2400" dirty="0" err="1"/>
              <a:t>chính</a:t>
            </a:r>
            <a:r>
              <a:rPr lang="en-US" sz="2400" dirty="0"/>
              <a:t> </a:t>
            </a:r>
            <a:r>
              <a:rPr lang="en-US" sz="2400" dirty="0" err="1"/>
              <a:t>của</a:t>
            </a:r>
            <a:r>
              <a:rPr lang="en-US" sz="2400" dirty="0"/>
              <a:t> </a:t>
            </a:r>
            <a:r>
              <a:rPr lang="en-US" sz="2400" dirty="0" err="1"/>
              <a:t>thấu</a:t>
            </a:r>
            <a:r>
              <a:rPr lang="en-US" sz="2400" dirty="0"/>
              <a:t> </a:t>
            </a:r>
            <a:r>
              <a:rPr lang="en-US" sz="2400" dirty="0" err="1"/>
              <a:t>kính</a:t>
            </a:r>
            <a:r>
              <a:rPr lang="en-US" sz="2400" dirty="0"/>
              <a:t> </a:t>
            </a:r>
            <a:r>
              <a:rPr lang="en-US" sz="2400" dirty="0" err="1"/>
              <a:t>phân</a:t>
            </a:r>
            <a:r>
              <a:rPr lang="en-US" sz="2400" dirty="0"/>
              <a:t> </a:t>
            </a:r>
            <a:r>
              <a:rPr lang="en-US" sz="2400" dirty="0" err="1"/>
              <a:t>kì</a:t>
            </a:r>
            <a:r>
              <a:rPr lang="en-US" sz="2400" dirty="0"/>
              <a:t> </a:t>
            </a:r>
            <a:r>
              <a:rPr lang="en-US" sz="2400" dirty="0" err="1"/>
              <a:t>cho</a:t>
            </a:r>
            <a:r>
              <a:rPr lang="en-US" sz="2400" dirty="0"/>
              <a:t> </a:t>
            </a:r>
            <a:r>
              <a:rPr lang="en-US" sz="2400" dirty="0" err="1"/>
              <a:t>tia</a:t>
            </a:r>
            <a:r>
              <a:rPr lang="en-US" sz="2400" dirty="0"/>
              <a:t> </a:t>
            </a:r>
            <a:r>
              <a:rPr lang="en-US" sz="2400" dirty="0" err="1"/>
              <a:t>ló</a:t>
            </a:r>
            <a:r>
              <a:rPr lang="en-US" sz="2400" dirty="0"/>
              <a:t>:</a:t>
            </a:r>
            <a:endParaRPr lang="en-US" sz="2400" dirty="0"/>
          </a:p>
          <a:p>
            <a:pPr algn="just">
              <a:lnSpc>
                <a:spcPct val="150000"/>
              </a:lnSpc>
            </a:pPr>
            <a:r>
              <a:rPr lang="vi-VN" sz="2400" dirty="0">
                <a:solidFill>
                  <a:schemeClr val="dk1"/>
                </a:solidFill>
                <a:latin typeface="Lato" panose="020F0502020204030203"/>
                <a:ea typeface="Lato" panose="020F0502020204030203"/>
                <a:cs typeface="Lato" panose="020F0502020204030203"/>
              </a:rPr>
              <a:t>A. </a:t>
            </a:r>
            <a:r>
              <a:rPr lang="vi-VN" sz="2400" b="0" dirty="0">
                <a:solidFill>
                  <a:schemeClr val="dk1"/>
                </a:solidFill>
                <a:latin typeface="Lato" panose="020F0502020204030203"/>
                <a:ea typeface="Lato" panose="020F0502020204030203"/>
                <a:cs typeface="Lato" panose="020F0502020204030203"/>
              </a:rPr>
              <a:t>đi qua tiêu điểm của thấu kính.</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B. </a:t>
            </a:r>
            <a:r>
              <a:rPr lang="vi-VN" sz="2400" b="0" dirty="0">
                <a:solidFill>
                  <a:schemeClr val="dk1"/>
                </a:solidFill>
                <a:latin typeface="Lato" panose="020F0502020204030203"/>
                <a:ea typeface="Lato" panose="020F0502020204030203"/>
                <a:cs typeface="Lato" panose="020F0502020204030203"/>
              </a:rPr>
              <a:t>song song với trục chính của thấu kính.</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C. </a:t>
            </a:r>
            <a:r>
              <a:rPr lang="vi-VN" sz="2400" b="0" dirty="0">
                <a:solidFill>
                  <a:schemeClr val="dk1"/>
                </a:solidFill>
                <a:latin typeface="Lato" panose="020F0502020204030203"/>
                <a:ea typeface="Lato" panose="020F0502020204030203"/>
                <a:cs typeface="Lato" panose="020F0502020204030203"/>
              </a:rPr>
              <a:t>cắt trục chính của thấu kính tại một điểm bất kì.</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D. </a:t>
            </a:r>
            <a:r>
              <a:rPr lang="vi-VN" sz="2400" b="0" dirty="0">
                <a:solidFill>
                  <a:schemeClr val="dk1"/>
                </a:solidFill>
                <a:latin typeface="Lato" panose="020F0502020204030203"/>
                <a:ea typeface="Lato" panose="020F0502020204030203"/>
                <a:cs typeface="Lato" panose="020F0502020204030203"/>
              </a:rPr>
              <a:t>có đường kéo dài đi qua tiêu điểm.</a:t>
            </a:r>
            <a:endParaRPr lang="vi-VN" sz="2400" b="0" dirty="0">
              <a:solidFill>
                <a:schemeClr val="dk1"/>
              </a:solidFill>
              <a:latin typeface="Lato" panose="020F0502020204030203"/>
              <a:ea typeface="Lato" panose="020F0502020204030203"/>
              <a:cs typeface="Lato" panose="020F0502020204030203"/>
            </a:endParaRPr>
          </a:p>
        </p:txBody>
      </p:sp>
      <p:sp>
        <p:nvSpPr>
          <p:cNvPr id="8" name="Rectangle: Rounded Corners 7"/>
          <p:cNvSpPr/>
          <p:nvPr/>
        </p:nvSpPr>
        <p:spPr>
          <a:xfrm>
            <a:off x="239400" y="3645858"/>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00"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8: </a:t>
            </a:r>
            <a:r>
              <a:rPr lang="vi-VN" sz="2400" dirty="0"/>
              <a:t>Tia sáng qua thấu kính phân kì không bị đổi hướng là</a:t>
            </a:r>
            <a:endParaRPr lang="en-US" sz="2400" dirty="0"/>
          </a:p>
          <a:p>
            <a:pPr algn="just">
              <a:lnSpc>
                <a:spcPct val="150000"/>
              </a:lnSpc>
            </a:pPr>
            <a:r>
              <a:rPr lang="vi-VN" sz="2400" dirty="0">
                <a:solidFill>
                  <a:schemeClr val="dk1"/>
                </a:solidFill>
                <a:latin typeface="Lato" panose="020F0502020204030203"/>
                <a:ea typeface="Lato" panose="020F0502020204030203"/>
                <a:cs typeface="Lato" panose="020F0502020204030203"/>
              </a:rPr>
              <a:t>A. </a:t>
            </a:r>
            <a:r>
              <a:rPr lang="vi-VN" sz="2400" b="0" dirty="0">
                <a:solidFill>
                  <a:schemeClr val="dk1"/>
                </a:solidFill>
                <a:latin typeface="Lato" panose="020F0502020204030203"/>
                <a:ea typeface="Lato" panose="020F0502020204030203"/>
                <a:cs typeface="Lato" panose="020F0502020204030203"/>
              </a:rPr>
              <a:t>tia tới song song trục chính thấu kính.</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B. </a:t>
            </a:r>
            <a:r>
              <a:rPr lang="vi-VN" sz="2400" b="0" dirty="0">
                <a:solidFill>
                  <a:schemeClr val="dk1"/>
                </a:solidFill>
                <a:latin typeface="Lato" panose="020F0502020204030203"/>
                <a:ea typeface="Lato" panose="020F0502020204030203"/>
                <a:cs typeface="Lato" panose="020F0502020204030203"/>
              </a:rPr>
              <a:t>tia tới bất kì qua quang tâm của thấu kính.</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C. </a:t>
            </a:r>
            <a:r>
              <a:rPr lang="vi-VN" sz="2400" b="0" dirty="0">
                <a:solidFill>
                  <a:schemeClr val="dk1"/>
                </a:solidFill>
                <a:latin typeface="Lato" panose="020F0502020204030203"/>
                <a:ea typeface="Lato" panose="020F0502020204030203"/>
                <a:cs typeface="Lato" panose="020F0502020204030203"/>
              </a:rPr>
              <a:t>tia tới qua tiêu điểm của thấu kính.</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D. </a:t>
            </a:r>
            <a:r>
              <a:rPr lang="vi-VN" sz="2400" b="0" dirty="0">
                <a:solidFill>
                  <a:schemeClr val="dk1"/>
                </a:solidFill>
                <a:latin typeface="Lato" panose="020F0502020204030203"/>
                <a:ea typeface="Lato" panose="020F0502020204030203"/>
                <a:cs typeface="Lato" panose="020F0502020204030203"/>
              </a:rPr>
              <a:t>tia tới có hướng qua tiêu điểm (khác phía với tia tới so với thấu kính) của thấu kính.</a:t>
            </a:r>
            <a:endParaRPr lang="vi-VN" sz="2400" b="0" dirty="0">
              <a:solidFill>
                <a:schemeClr val="dk1"/>
              </a:solidFill>
              <a:latin typeface="Lato" panose="020F0502020204030203"/>
              <a:ea typeface="Lato" panose="020F0502020204030203"/>
              <a:cs typeface="Lato" panose="020F0502020204030203"/>
            </a:endParaRPr>
          </a:p>
        </p:txBody>
      </p:sp>
      <p:sp>
        <p:nvSpPr>
          <p:cNvPr id="5" name="Rectangle: Rounded Corners 4"/>
          <p:cNvSpPr/>
          <p:nvPr/>
        </p:nvSpPr>
        <p:spPr>
          <a:xfrm>
            <a:off x="548251" y="2258640"/>
            <a:ext cx="64501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7600" y="1099350"/>
            <a:ext cx="69660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9: </a:t>
            </a:r>
            <a:r>
              <a:rPr lang="en-US" sz="2400" dirty="0" err="1"/>
              <a:t>Ảnh</a:t>
            </a:r>
            <a:r>
              <a:rPr lang="en-US" sz="2400" dirty="0"/>
              <a:t> </a:t>
            </a:r>
            <a:r>
              <a:rPr lang="en-US" sz="2400" dirty="0" err="1"/>
              <a:t>của</a:t>
            </a:r>
            <a:r>
              <a:rPr lang="en-US" sz="2400" dirty="0"/>
              <a:t> </a:t>
            </a:r>
            <a:r>
              <a:rPr lang="en-US" sz="2400" dirty="0" err="1"/>
              <a:t>một</a:t>
            </a:r>
            <a:r>
              <a:rPr lang="en-US" sz="2400" dirty="0"/>
              <a:t> </a:t>
            </a:r>
            <a:r>
              <a:rPr lang="en-US" sz="2400" dirty="0" err="1"/>
              <a:t>ngọn</a:t>
            </a:r>
            <a:r>
              <a:rPr lang="en-US" sz="2400" dirty="0"/>
              <a:t> </a:t>
            </a:r>
            <a:r>
              <a:rPr lang="en-US" sz="2400" dirty="0" err="1"/>
              <a:t>nến</a:t>
            </a:r>
            <a:r>
              <a:rPr lang="en-US" sz="2400" dirty="0"/>
              <a:t> qua </a:t>
            </a:r>
            <a:r>
              <a:rPr lang="en-US" sz="2400" dirty="0" err="1"/>
              <a:t>một</a:t>
            </a:r>
            <a:r>
              <a:rPr lang="en-US" sz="2400" dirty="0"/>
              <a:t> </a:t>
            </a:r>
            <a:r>
              <a:rPr lang="en-US" sz="2400" dirty="0" err="1"/>
              <a:t>thấu</a:t>
            </a:r>
            <a:r>
              <a:rPr lang="en-US" sz="2400" dirty="0"/>
              <a:t> </a:t>
            </a:r>
            <a:r>
              <a:rPr lang="en-US" sz="2400" dirty="0" err="1"/>
              <a:t>kính</a:t>
            </a:r>
            <a:r>
              <a:rPr lang="en-US" sz="2400" dirty="0"/>
              <a:t> </a:t>
            </a:r>
            <a:r>
              <a:rPr lang="en-US" sz="2400" dirty="0" err="1"/>
              <a:t>phân</a:t>
            </a:r>
            <a:r>
              <a:rPr lang="en-US" sz="2400" dirty="0"/>
              <a:t> </a:t>
            </a:r>
            <a:r>
              <a:rPr lang="en-US" sz="2400" dirty="0" err="1"/>
              <a:t>kì</a:t>
            </a:r>
            <a:r>
              <a:rPr lang="en-US" sz="2400" dirty="0"/>
              <a:t>:</a:t>
            </a:r>
            <a:endParaRPr lang="en-US" sz="2400" dirty="0"/>
          </a:p>
          <a:p>
            <a:pPr algn="just">
              <a:lnSpc>
                <a:spcPct val="150000"/>
              </a:lnSpc>
            </a:pPr>
            <a:r>
              <a:rPr lang="vi-VN" sz="2400" dirty="0">
                <a:solidFill>
                  <a:schemeClr val="dk1"/>
                </a:solidFill>
                <a:latin typeface="Lato" panose="020F0502020204030203"/>
                <a:ea typeface="Lato" panose="020F0502020204030203"/>
                <a:cs typeface="Lato" panose="020F0502020204030203"/>
              </a:rPr>
              <a:t>A. </a:t>
            </a:r>
            <a:r>
              <a:rPr lang="vi-VN" sz="2400" b="0" dirty="0">
                <a:solidFill>
                  <a:schemeClr val="dk1"/>
                </a:solidFill>
                <a:latin typeface="Lato" panose="020F0502020204030203"/>
                <a:ea typeface="Lato" panose="020F0502020204030203"/>
                <a:cs typeface="Lato" panose="020F0502020204030203"/>
              </a:rPr>
              <a:t>có thể là ảnh thật, có thể là ảnh ảo.</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B. </a:t>
            </a:r>
            <a:r>
              <a:rPr lang="vi-VN" sz="2400" b="0" dirty="0">
                <a:solidFill>
                  <a:schemeClr val="dk1"/>
                </a:solidFill>
                <a:latin typeface="Lato" panose="020F0502020204030203"/>
                <a:ea typeface="Lato" panose="020F0502020204030203"/>
                <a:cs typeface="Lato" panose="020F0502020204030203"/>
              </a:rPr>
              <a:t>chỉ có thể là ảnh ảo, nhỏ hơn ngọn nến.</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C. </a:t>
            </a:r>
            <a:r>
              <a:rPr lang="vi-VN" sz="2400" b="0" dirty="0">
                <a:solidFill>
                  <a:schemeClr val="dk1"/>
                </a:solidFill>
                <a:latin typeface="Lato" panose="020F0502020204030203"/>
                <a:ea typeface="Lato" panose="020F0502020204030203"/>
                <a:cs typeface="Lato" panose="020F0502020204030203"/>
              </a:rPr>
              <a:t>chỉ có thể là ảnh ảo, lớn hơn ngọn nến.</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D. </a:t>
            </a:r>
            <a:r>
              <a:rPr lang="vi-VN" sz="2400" b="0" dirty="0">
                <a:solidFill>
                  <a:schemeClr val="dk1"/>
                </a:solidFill>
                <a:latin typeface="Lato" panose="020F0502020204030203"/>
                <a:ea typeface="Lato" panose="020F0502020204030203"/>
                <a:cs typeface="Lato" panose="020F0502020204030203"/>
              </a:rPr>
              <a:t>chỉ có thể là ảnh ảo, có thể lớn hơn hoặc nhỏ hơn ngọn nến.</a:t>
            </a:r>
            <a:endParaRPr lang="vi-VN" sz="2400" b="0" dirty="0">
              <a:solidFill>
                <a:schemeClr val="dk1"/>
              </a:solidFill>
              <a:latin typeface="Lato" panose="020F0502020204030203"/>
              <a:ea typeface="Lato" panose="020F0502020204030203"/>
              <a:cs typeface="Lato" panose="020F0502020204030203"/>
            </a:endParaRPr>
          </a:p>
        </p:txBody>
      </p:sp>
      <p:sp>
        <p:nvSpPr>
          <p:cNvPr id="5" name="Rectangle: Rounded Corners 4"/>
          <p:cNvSpPr/>
          <p:nvPr/>
        </p:nvSpPr>
        <p:spPr>
          <a:xfrm>
            <a:off x="908251" y="2308950"/>
            <a:ext cx="61693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00" y="9626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10: </a:t>
            </a:r>
            <a:r>
              <a:rPr lang="vi-VN" sz="2400" dirty="0"/>
              <a:t>Lần lượt đặt vật AB trước thấu kính phân kì và thấu kính hội tụ. Thấu kính phân kì cho ảnh ảo A</a:t>
            </a:r>
            <a:r>
              <a:rPr lang="vi-VN" sz="2400" baseline="-25000" dirty="0"/>
              <a:t>1</a:t>
            </a:r>
            <a:r>
              <a:rPr lang="vi-VN" sz="2400" dirty="0"/>
              <a:t>B</a:t>
            </a:r>
            <a:r>
              <a:rPr lang="vi-VN" sz="2400" baseline="-25000" dirty="0"/>
              <a:t>1</a:t>
            </a:r>
            <a:r>
              <a:rPr lang="vi-VN" sz="2400" dirty="0"/>
              <a:t>, thấu kính hội tụ cho ảnh ảo A</a:t>
            </a:r>
            <a:r>
              <a:rPr lang="vi-VN" sz="2400" baseline="-25000" dirty="0"/>
              <a:t>2</a:t>
            </a:r>
            <a:r>
              <a:rPr lang="vi-VN" sz="2400" dirty="0"/>
              <a:t>B</a:t>
            </a:r>
            <a:r>
              <a:rPr lang="vi-VN" sz="2400" baseline="-25000" dirty="0"/>
              <a:t>2</a:t>
            </a:r>
            <a:r>
              <a:rPr lang="vi-VN" sz="2400" dirty="0"/>
              <a:t> thì:</a:t>
            </a:r>
            <a:endParaRPr lang="en-US" sz="2400" dirty="0"/>
          </a:p>
          <a:p>
            <a:pPr algn="just">
              <a:lnSpc>
                <a:spcPct val="150000"/>
              </a:lnSpc>
            </a:pPr>
            <a:r>
              <a:rPr lang="vi-VN" sz="2400" dirty="0">
                <a:solidFill>
                  <a:schemeClr val="dk1"/>
                </a:solidFill>
                <a:latin typeface="Lato" panose="020F0502020204030203"/>
                <a:ea typeface="Lato" panose="020F0502020204030203"/>
                <a:cs typeface="Lato" panose="020F0502020204030203"/>
              </a:rPr>
              <a:t>A. </a:t>
            </a:r>
            <a:r>
              <a:rPr lang="en-US" sz="2400" b="0" dirty="0">
                <a:solidFill>
                  <a:schemeClr val="dk1"/>
                </a:solidFill>
                <a:latin typeface="Lato" panose="020F0502020204030203"/>
                <a:ea typeface="Lato" panose="020F0502020204030203"/>
                <a:cs typeface="Lato" panose="020F0502020204030203"/>
              </a:rPr>
              <a:t>A</a:t>
            </a:r>
            <a:r>
              <a:rPr lang="en-US" sz="2400" b="0" baseline="-25000" dirty="0">
                <a:solidFill>
                  <a:schemeClr val="dk1"/>
                </a:solidFill>
                <a:latin typeface="Lato" panose="020F0502020204030203"/>
                <a:ea typeface="Lato" panose="020F0502020204030203"/>
                <a:cs typeface="Lato" panose="020F0502020204030203"/>
              </a:rPr>
              <a:t>1</a:t>
            </a:r>
            <a:r>
              <a:rPr lang="en-US" sz="2400" b="0" dirty="0">
                <a:solidFill>
                  <a:schemeClr val="dk1"/>
                </a:solidFill>
                <a:latin typeface="Lato" panose="020F0502020204030203"/>
                <a:ea typeface="Lato" panose="020F0502020204030203"/>
                <a:cs typeface="Lato" panose="020F0502020204030203"/>
              </a:rPr>
              <a:t>B</a:t>
            </a:r>
            <a:r>
              <a:rPr lang="en-US" sz="2400" b="0" baseline="-25000" dirty="0">
                <a:solidFill>
                  <a:schemeClr val="dk1"/>
                </a:solidFill>
                <a:latin typeface="Lato" panose="020F0502020204030203"/>
                <a:ea typeface="Lato" panose="020F0502020204030203"/>
                <a:cs typeface="Lato" panose="020F0502020204030203"/>
              </a:rPr>
              <a:t>1</a:t>
            </a:r>
            <a:r>
              <a:rPr lang="en-US" sz="2400" b="0" dirty="0">
                <a:solidFill>
                  <a:schemeClr val="dk1"/>
                </a:solidFill>
                <a:latin typeface="Lato" panose="020F0502020204030203"/>
                <a:ea typeface="Lato" panose="020F0502020204030203"/>
                <a:cs typeface="Lato" panose="020F0502020204030203"/>
              </a:rPr>
              <a:t> &lt; A</a:t>
            </a:r>
            <a:r>
              <a:rPr lang="en-US" sz="2400" b="0" baseline="-25000" dirty="0">
                <a:solidFill>
                  <a:schemeClr val="dk1"/>
                </a:solidFill>
                <a:latin typeface="Lato" panose="020F0502020204030203"/>
                <a:ea typeface="Lato" panose="020F0502020204030203"/>
                <a:cs typeface="Lato" panose="020F0502020204030203"/>
              </a:rPr>
              <a:t>2</a:t>
            </a:r>
            <a:r>
              <a:rPr lang="en-US" sz="2400" b="0" dirty="0">
                <a:solidFill>
                  <a:schemeClr val="dk1"/>
                </a:solidFill>
                <a:latin typeface="Lato" panose="020F0502020204030203"/>
                <a:ea typeface="Lato" panose="020F0502020204030203"/>
                <a:cs typeface="Lato" panose="020F0502020204030203"/>
              </a:rPr>
              <a:t>B</a:t>
            </a:r>
            <a:r>
              <a:rPr lang="en-US" sz="2400" b="0" baseline="-25000" dirty="0">
                <a:solidFill>
                  <a:schemeClr val="dk1"/>
                </a:solidFill>
                <a:latin typeface="Lato" panose="020F0502020204030203"/>
                <a:ea typeface="Lato" panose="020F0502020204030203"/>
                <a:cs typeface="Lato" panose="020F0502020204030203"/>
              </a:rPr>
              <a:t>2</a:t>
            </a:r>
            <a:endParaRPr lang="vi-VN" sz="2400" b="0" baseline="-2500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B. </a:t>
            </a:r>
            <a:r>
              <a:rPr lang="en-US" sz="2400" b="0" dirty="0">
                <a:solidFill>
                  <a:schemeClr val="dk1"/>
                </a:solidFill>
                <a:latin typeface="Lato" panose="020F0502020204030203"/>
                <a:ea typeface="Lato" panose="020F0502020204030203"/>
                <a:cs typeface="Lato" panose="020F0502020204030203"/>
              </a:rPr>
              <a:t>A</a:t>
            </a:r>
            <a:r>
              <a:rPr lang="en-US" sz="2400" b="0" baseline="-25000" dirty="0">
                <a:solidFill>
                  <a:schemeClr val="dk1"/>
                </a:solidFill>
                <a:latin typeface="Lato" panose="020F0502020204030203"/>
                <a:ea typeface="Lato" panose="020F0502020204030203"/>
                <a:cs typeface="Lato" panose="020F0502020204030203"/>
              </a:rPr>
              <a:t>1</a:t>
            </a:r>
            <a:r>
              <a:rPr lang="en-US" sz="2400" b="0" dirty="0">
                <a:solidFill>
                  <a:schemeClr val="dk1"/>
                </a:solidFill>
                <a:latin typeface="Lato" panose="020F0502020204030203"/>
                <a:ea typeface="Lato" panose="020F0502020204030203"/>
                <a:cs typeface="Lato" panose="020F0502020204030203"/>
              </a:rPr>
              <a:t>B</a:t>
            </a:r>
            <a:r>
              <a:rPr lang="en-US" sz="2400" b="0" baseline="-25000" dirty="0">
                <a:solidFill>
                  <a:schemeClr val="dk1"/>
                </a:solidFill>
                <a:latin typeface="Lato" panose="020F0502020204030203"/>
                <a:ea typeface="Lato" panose="020F0502020204030203"/>
                <a:cs typeface="Lato" panose="020F0502020204030203"/>
              </a:rPr>
              <a:t>1</a:t>
            </a:r>
            <a:r>
              <a:rPr lang="en-US" sz="2400" b="0" dirty="0">
                <a:solidFill>
                  <a:schemeClr val="dk1"/>
                </a:solidFill>
                <a:latin typeface="Lato" panose="020F0502020204030203"/>
                <a:ea typeface="Lato" panose="020F0502020204030203"/>
                <a:cs typeface="Lato" panose="020F0502020204030203"/>
              </a:rPr>
              <a:t> = A</a:t>
            </a:r>
            <a:r>
              <a:rPr lang="en-US" sz="2400" b="0" baseline="-25000" dirty="0">
                <a:solidFill>
                  <a:schemeClr val="dk1"/>
                </a:solidFill>
                <a:latin typeface="Lato" panose="020F0502020204030203"/>
                <a:ea typeface="Lato" panose="020F0502020204030203"/>
                <a:cs typeface="Lato" panose="020F0502020204030203"/>
              </a:rPr>
              <a:t>2</a:t>
            </a:r>
            <a:r>
              <a:rPr lang="en-US" sz="2400" b="0" dirty="0">
                <a:solidFill>
                  <a:schemeClr val="dk1"/>
                </a:solidFill>
                <a:latin typeface="Lato" panose="020F0502020204030203"/>
                <a:ea typeface="Lato" panose="020F0502020204030203"/>
                <a:cs typeface="Lato" panose="020F0502020204030203"/>
              </a:rPr>
              <a:t>B</a:t>
            </a:r>
            <a:r>
              <a:rPr lang="en-US" sz="2400" b="0" baseline="-25000" dirty="0">
                <a:solidFill>
                  <a:schemeClr val="dk1"/>
                </a:solidFill>
                <a:latin typeface="Lato" panose="020F0502020204030203"/>
                <a:ea typeface="Lato" panose="020F0502020204030203"/>
                <a:cs typeface="Lato" panose="020F0502020204030203"/>
              </a:rPr>
              <a:t>2</a:t>
            </a:r>
            <a:endParaRPr lang="vi-VN" sz="2400" b="0" baseline="-2500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C. </a:t>
            </a:r>
            <a:r>
              <a:rPr lang="en-US" sz="2400" b="0" dirty="0">
                <a:solidFill>
                  <a:schemeClr val="dk1"/>
                </a:solidFill>
                <a:latin typeface="Lato" panose="020F0502020204030203"/>
                <a:ea typeface="Lato" panose="020F0502020204030203"/>
                <a:cs typeface="Lato" panose="020F0502020204030203"/>
              </a:rPr>
              <a:t>A</a:t>
            </a:r>
            <a:r>
              <a:rPr lang="en-US" sz="2400" b="0" baseline="-25000" dirty="0">
                <a:solidFill>
                  <a:schemeClr val="dk1"/>
                </a:solidFill>
                <a:latin typeface="Lato" panose="020F0502020204030203"/>
                <a:ea typeface="Lato" panose="020F0502020204030203"/>
                <a:cs typeface="Lato" panose="020F0502020204030203"/>
              </a:rPr>
              <a:t>1</a:t>
            </a:r>
            <a:r>
              <a:rPr lang="en-US" sz="2400" b="0" dirty="0">
                <a:solidFill>
                  <a:schemeClr val="dk1"/>
                </a:solidFill>
                <a:latin typeface="Lato" panose="020F0502020204030203"/>
                <a:ea typeface="Lato" panose="020F0502020204030203"/>
                <a:cs typeface="Lato" panose="020F0502020204030203"/>
              </a:rPr>
              <a:t>B</a:t>
            </a:r>
            <a:r>
              <a:rPr lang="en-US" sz="2400" b="0" baseline="-25000" dirty="0">
                <a:solidFill>
                  <a:schemeClr val="dk1"/>
                </a:solidFill>
                <a:latin typeface="Lato" panose="020F0502020204030203"/>
                <a:ea typeface="Lato" panose="020F0502020204030203"/>
                <a:cs typeface="Lato" panose="020F0502020204030203"/>
              </a:rPr>
              <a:t>1</a:t>
            </a:r>
            <a:r>
              <a:rPr lang="en-US" sz="2400" b="0" dirty="0">
                <a:solidFill>
                  <a:schemeClr val="dk1"/>
                </a:solidFill>
                <a:latin typeface="Lato" panose="020F0502020204030203"/>
                <a:ea typeface="Lato" panose="020F0502020204030203"/>
                <a:cs typeface="Lato" panose="020F0502020204030203"/>
              </a:rPr>
              <a:t> &gt; A</a:t>
            </a:r>
            <a:r>
              <a:rPr lang="en-US" sz="2400" b="0" baseline="-25000" dirty="0">
                <a:solidFill>
                  <a:schemeClr val="dk1"/>
                </a:solidFill>
                <a:latin typeface="Lato" panose="020F0502020204030203"/>
                <a:ea typeface="Lato" panose="020F0502020204030203"/>
                <a:cs typeface="Lato" panose="020F0502020204030203"/>
              </a:rPr>
              <a:t>2</a:t>
            </a:r>
            <a:r>
              <a:rPr lang="en-US" sz="2400" b="0" dirty="0">
                <a:solidFill>
                  <a:schemeClr val="dk1"/>
                </a:solidFill>
                <a:latin typeface="Lato" panose="020F0502020204030203"/>
                <a:ea typeface="Lato" panose="020F0502020204030203"/>
                <a:cs typeface="Lato" panose="020F0502020204030203"/>
              </a:rPr>
              <a:t>B</a:t>
            </a:r>
            <a:r>
              <a:rPr lang="en-US" sz="2400" b="0" baseline="-25000" dirty="0">
                <a:solidFill>
                  <a:schemeClr val="dk1"/>
                </a:solidFill>
                <a:latin typeface="Lato" panose="020F0502020204030203"/>
                <a:ea typeface="Lato" panose="020F0502020204030203"/>
                <a:cs typeface="Lato" panose="020F0502020204030203"/>
              </a:rPr>
              <a:t>2</a:t>
            </a:r>
            <a:endParaRPr lang="vi-VN" sz="2400" b="0" baseline="-2500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D. </a:t>
            </a:r>
            <a:r>
              <a:rPr lang="en-US" sz="2400" b="0" dirty="0" err="1">
                <a:solidFill>
                  <a:schemeClr val="dk1"/>
                </a:solidFill>
                <a:latin typeface="Lato" panose="020F0502020204030203"/>
                <a:ea typeface="Lato" panose="020F0502020204030203"/>
                <a:cs typeface="Lato" panose="020F0502020204030203"/>
              </a:rPr>
              <a:t>Không</a:t>
            </a:r>
            <a:r>
              <a:rPr lang="en-US" sz="2400" b="0" dirty="0">
                <a:solidFill>
                  <a:schemeClr val="dk1"/>
                </a:solidFill>
                <a:latin typeface="Lato" panose="020F0502020204030203"/>
                <a:ea typeface="Lato" panose="020F0502020204030203"/>
                <a:cs typeface="Lato" panose="020F0502020204030203"/>
              </a:rPr>
              <a:t> so </a:t>
            </a:r>
            <a:r>
              <a:rPr lang="en-US" sz="2400" b="0" dirty="0" err="1">
                <a:solidFill>
                  <a:schemeClr val="dk1"/>
                </a:solidFill>
                <a:latin typeface="Lato" panose="020F0502020204030203"/>
                <a:ea typeface="Lato" panose="020F0502020204030203"/>
                <a:cs typeface="Lato" panose="020F0502020204030203"/>
              </a:rPr>
              <a:t>sánh</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được</a:t>
            </a:r>
            <a:endParaRPr lang="vi-VN" sz="2400" b="0" dirty="0">
              <a:solidFill>
                <a:schemeClr val="dk1"/>
              </a:solidFill>
              <a:latin typeface="Lato" panose="020F0502020204030203"/>
              <a:ea typeface="Lato" panose="020F0502020204030203"/>
              <a:cs typeface="Lato" panose="020F0502020204030203"/>
            </a:endParaRPr>
          </a:p>
        </p:txBody>
      </p:sp>
      <p:sp>
        <p:nvSpPr>
          <p:cNvPr id="5" name="Rectangle: Rounded Corners 4"/>
          <p:cNvSpPr/>
          <p:nvPr/>
        </p:nvSpPr>
        <p:spPr>
          <a:xfrm>
            <a:off x="476251" y="2172240"/>
            <a:ext cx="27925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600" y="1099350"/>
            <a:ext cx="85428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11: </a:t>
            </a:r>
            <a:r>
              <a:rPr lang="en-US" sz="2400" dirty="0" err="1"/>
              <a:t>Kính</a:t>
            </a:r>
            <a:r>
              <a:rPr lang="en-US" sz="2400" dirty="0"/>
              <a:t> </a:t>
            </a:r>
            <a:r>
              <a:rPr lang="en-US" sz="2400" dirty="0" err="1"/>
              <a:t>lúp</a:t>
            </a:r>
            <a:r>
              <a:rPr lang="en-US" sz="2400" dirty="0"/>
              <a:t> </a:t>
            </a:r>
            <a:r>
              <a:rPr lang="en-US" sz="2400" dirty="0" err="1"/>
              <a:t>là</a:t>
            </a:r>
            <a:r>
              <a:rPr lang="en-US" sz="2400" dirty="0"/>
              <a:t> </a:t>
            </a:r>
            <a:r>
              <a:rPr lang="en-US" sz="2400" dirty="0" err="1"/>
              <a:t>thấu</a:t>
            </a:r>
            <a:r>
              <a:rPr lang="en-US" sz="2400" dirty="0"/>
              <a:t> </a:t>
            </a:r>
            <a:r>
              <a:rPr lang="en-US" sz="2400" dirty="0" err="1"/>
              <a:t>kính</a:t>
            </a:r>
            <a:r>
              <a:rPr lang="en-US" sz="2400" dirty="0"/>
              <a:t> </a:t>
            </a:r>
            <a:r>
              <a:rPr lang="en-US" sz="2400" dirty="0" err="1"/>
              <a:t>hội</a:t>
            </a:r>
            <a:r>
              <a:rPr lang="en-US" sz="2400" dirty="0"/>
              <a:t> </a:t>
            </a:r>
            <a:r>
              <a:rPr lang="en-US" sz="2400" dirty="0" err="1"/>
              <a:t>tụ</a:t>
            </a:r>
            <a:r>
              <a:rPr lang="en-US" sz="2400" dirty="0"/>
              <a:t> </a:t>
            </a:r>
            <a:r>
              <a:rPr lang="en-US" sz="2400" dirty="0" err="1"/>
              <a:t>có</a:t>
            </a:r>
            <a:r>
              <a:rPr lang="en-US" sz="2400" dirty="0"/>
              <a:t>:</a:t>
            </a:r>
            <a:endParaRPr lang="en-US" sz="2400" dirty="0"/>
          </a:p>
          <a:p>
            <a:pPr algn="just">
              <a:lnSpc>
                <a:spcPct val="150000"/>
              </a:lnSpc>
            </a:pPr>
            <a:r>
              <a:rPr lang="en-US" sz="2400" dirty="0">
                <a:solidFill>
                  <a:schemeClr val="dk1"/>
                </a:solidFill>
                <a:latin typeface="Lato" panose="020F0502020204030203"/>
                <a:ea typeface="Lato" panose="020F0502020204030203"/>
                <a:cs typeface="Lato" panose="020F0502020204030203"/>
              </a:rPr>
              <a:t>A. </a:t>
            </a:r>
            <a:r>
              <a:rPr lang="en-US" sz="2400" b="0" dirty="0" err="1">
                <a:solidFill>
                  <a:schemeClr val="dk1"/>
                </a:solidFill>
                <a:latin typeface="Lato" panose="020F0502020204030203"/>
                <a:ea typeface="Lato" panose="020F0502020204030203"/>
                <a:cs typeface="Lato" panose="020F0502020204030203"/>
              </a:rPr>
              <a:t>tiêu</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cự</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dài</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dùng</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để</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quan</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sát</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các</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vật</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nhỏ</a:t>
            </a:r>
            <a:r>
              <a:rPr lang="en-US" sz="2400" b="0" dirty="0">
                <a:solidFill>
                  <a:schemeClr val="dk1"/>
                </a:solidFill>
                <a:latin typeface="Lato" panose="020F0502020204030203"/>
                <a:ea typeface="Lato" panose="020F0502020204030203"/>
                <a:cs typeface="Lato" panose="020F0502020204030203"/>
              </a:rPr>
              <a:t>.</a:t>
            </a:r>
            <a:endParaRPr lang="en-US" sz="2400" b="0" dirty="0">
              <a:solidFill>
                <a:schemeClr val="dk1"/>
              </a:solidFill>
              <a:latin typeface="Lato" panose="020F0502020204030203"/>
              <a:ea typeface="Lato" panose="020F0502020204030203"/>
              <a:cs typeface="Lato" panose="020F0502020204030203"/>
            </a:endParaRPr>
          </a:p>
          <a:p>
            <a:pPr algn="just">
              <a:lnSpc>
                <a:spcPct val="150000"/>
              </a:lnSpc>
            </a:pPr>
            <a:r>
              <a:rPr lang="en-US" sz="2400" dirty="0">
                <a:solidFill>
                  <a:schemeClr val="dk1"/>
                </a:solidFill>
                <a:latin typeface="Lato" panose="020F0502020204030203"/>
                <a:ea typeface="Lato" panose="020F0502020204030203"/>
                <a:cs typeface="Lato" panose="020F0502020204030203"/>
              </a:rPr>
              <a:t>B. </a:t>
            </a:r>
            <a:r>
              <a:rPr lang="en-US" sz="2400" b="0" dirty="0" err="1">
                <a:solidFill>
                  <a:schemeClr val="dk1"/>
                </a:solidFill>
                <a:latin typeface="Lato" panose="020F0502020204030203"/>
                <a:ea typeface="Lato" panose="020F0502020204030203"/>
                <a:cs typeface="Lato" panose="020F0502020204030203"/>
              </a:rPr>
              <a:t>tiêu</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cự</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dài</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dùng</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để</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quan</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sát</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các</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vật</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có</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hình</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dạng</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phức</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tạp</a:t>
            </a:r>
            <a:r>
              <a:rPr lang="en-US" sz="2400" b="0" dirty="0">
                <a:solidFill>
                  <a:schemeClr val="dk1"/>
                </a:solidFill>
                <a:latin typeface="Lato" panose="020F0502020204030203"/>
                <a:ea typeface="Lato" panose="020F0502020204030203"/>
                <a:cs typeface="Lato" panose="020F0502020204030203"/>
              </a:rPr>
              <a:t>.</a:t>
            </a:r>
            <a:endParaRPr lang="en-US" sz="2400" b="0" dirty="0">
              <a:solidFill>
                <a:schemeClr val="dk1"/>
              </a:solidFill>
              <a:latin typeface="Lato" panose="020F0502020204030203"/>
              <a:ea typeface="Lato" panose="020F0502020204030203"/>
              <a:cs typeface="Lato" panose="020F0502020204030203"/>
            </a:endParaRPr>
          </a:p>
          <a:p>
            <a:pPr algn="just">
              <a:lnSpc>
                <a:spcPct val="150000"/>
              </a:lnSpc>
            </a:pPr>
            <a:r>
              <a:rPr lang="en-US" sz="2400" dirty="0">
                <a:solidFill>
                  <a:schemeClr val="dk1"/>
                </a:solidFill>
                <a:latin typeface="Lato" panose="020F0502020204030203"/>
                <a:ea typeface="Lato" panose="020F0502020204030203"/>
                <a:cs typeface="Lato" panose="020F0502020204030203"/>
              </a:rPr>
              <a:t>C. </a:t>
            </a:r>
            <a:r>
              <a:rPr lang="en-US" sz="2400" b="0" dirty="0" err="1">
                <a:solidFill>
                  <a:schemeClr val="dk1"/>
                </a:solidFill>
                <a:latin typeface="Lato" panose="020F0502020204030203"/>
                <a:ea typeface="Lato" panose="020F0502020204030203"/>
                <a:cs typeface="Lato" panose="020F0502020204030203"/>
              </a:rPr>
              <a:t>tiêu</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cự</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ngắn</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dùng</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để</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quan</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sát</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các</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vật</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nhỏ</a:t>
            </a:r>
            <a:r>
              <a:rPr lang="en-US" sz="2400" b="0" dirty="0">
                <a:solidFill>
                  <a:schemeClr val="dk1"/>
                </a:solidFill>
                <a:latin typeface="Lato" panose="020F0502020204030203"/>
                <a:ea typeface="Lato" panose="020F0502020204030203"/>
                <a:cs typeface="Lato" panose="020F0502020204030203"/>
              </a:rPr>
              <a:t>.</a:t>
            </a:r>
            <a:endParaRPr lang="en-US" sz="2400" b="0" dirty="0">
              <a:solidFill>
                <a:schemeClr val="dk1"/>
              </a:solidFill>
              <a:latin typeface="Lato" panose="020F0502020204030203"/>
              <a:ea typeface="Lato" panose="020F0502020204030203"/>
              <a:cs typeface="Lato" panose="020F0502020204030203"/>
            </a:endParaRPr>
          </a:p>
          <a:p>
            <a:pPr algn="just">
              <a:lnSpc>
                <a:spcPct val="150000"/>
              </a:lnSpc>
            </a:pPr>
            <a:r>
              <a:rPr lang="en-US" sz="2400" dirty="0">
                <a:solidFill>
                  <a:schemeClr val="dk1"/>
                </a:solidFill>
                <a:latin typeface="Lato" panose="020F0502020204030203"/>
                <a:ea typeface="Lato" panose="020F0502020204030203"/>
                <a:cs typeface="Lato" panose="020F0502020204030203"/>
              </a:rPr>
              <a:t>D. </a:t>
            </a:r>
            <a:r>
              <a:rPr lang="en-US" sz="2400" b="0" dirty="0" err="1">
                <a:solidFill>
                  <a:schemeClr val="dk1"/>
                </a:solidFill>
                <a:latin typeface="Lato" panose="020F0502020204030203"/>
                <a:ea typeface="Lato" panose="020F0502020204030203"/>
                <a:cs typeface="Lato" panose="020F0502020204030203"/>
              </a:rPr>
              <a:t>tiêu</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cự</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ngắn</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dùng</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để</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quan</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sát</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các</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vật</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lớn</a:t>
            </a:r>
            <a:r>
              <a:rPr lang="en-US" sz="2400" b="0" dirty="0">
                <a:solidFill>
                  <a:schemeClr val="dk1"/>
                </a:solidFill>
                <a:latin typeface="Lato" panose="020F0502020204030203"/>
                <a:ea typeface="Lato" panose="020F0502020204030203"/>
                <a:cs typeface="Lato" panose="020F0502020204030203"/>
              </a:rPr>
              <a:t>.</a:t>
            </a:r>
            <a:endParaRPr lang="en-US" sz="2400" b="0" dirty="0">
              <a:solidFill>
                <a:schemeClr val="dk1"/>
              </a:solidFill>
              <a:latin typeface="Lato" panose="020F0502020204030203"/>
              <a:ea typeface="Lato" panose="020F0502020204030203"/>
              <a:cs typeface="Lato" panose="020F0502020204030203"/>
            </a:endParaRPr>
          </a:p>
        </p:txBody>
      </p:sp>
      <p:sp>
        <p:nvSpPr>
          <p:cNvPr id="4" name="Rectangle: Rounded Corners 3"/>
          <p:cNvSpPr/>
          <p:nvPr/>
        </p:nvSpPr>
        <p:spPr>
          <a:xfrm>
            <a:off x="399600" y="2897058"/>
            <a:ext cx="67525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200"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12: Trong </a:t>
            </a:r>
            <a:r>
              <a:rPr lang="en-US" sz="2400" dirty="0" err="1"/>
              <a:t>các</a:t>
            </a:r>
            <a:r>
              <a:rPr lang="en-US" sz="2400" dirty="0"/>
              <a:t> </a:t>
            </a:r>
            <a:r>
              <a:rPr lang="en-US" sz="2400" dirty="0" err="1"/>
              <a:t>kính</a:t>
            </a:r>
            <a:r>
              <a:rPr lang="en-US" sz="2400" dirty="0"/>
              <a:t> </a:t>
            </a:r>
            <a:r>
              <a:rPr lang="en-US" sz="2400" dirty="0" err="1"/>
              <a:t>lúp</a:t>
            </a:r>
            <a:r>
              <a:rPr lang="en-US" sz="2400" dirty="0"/>
              <a:t> </a:t>
            </a:r>
            <a:r>
              <a:rPr lang="en-US" sz="2400" dirty="0" err="1"/>
              <a:t>sau</a:t>
            </a:r>
            <a:r>
              <a:rPr lang="en-US" sz="2400" dirty="0"/>
              <a:t>, </a:t>
            </a:r>
            <a:r>
              <a:rPr lang="en-US" sz="2400" dirty="0" err="1"/>
              <a:t>kính</a:t>
            </a:r>
            <a:r>
              <a:rPr lang="en-US" sz="2400" dirty="0"/>
              <a:t> </a:t>
            </a:r>
            <a:r>
              <a:rPr lang="en-US" sz="2400" dirty="0" err="1"/>
              <a:t>lúp</a:t>
            </a:r>
            <a:r>
              <a:rPr lang="en-US" sz="2400" dirty="0"/>
              <a:t> </a:t>
            </a:r>
            <a:r>
              <a:rPr lang="en-US" sz="2400" dirty="0" err="1"/>
              <a:t>nào</a:t>
            </a:r>
            <a:r>
              <a:rPr lang="en-US" sz="2400" dirty="0"/>
              <a:t> </a:t>
            </a:r>
            <a:r>
              <a:rPr lang="en-US" sz="2400" dirty="0" err="1"/>
              <a:t>khi</a:t>
            </a:r>
            <a:r>
              <a:rPr lang="en-US" sz="2400" dirty="0"/>
              <a:t> </a:t>
            </a:r>
            <a:r>
              <a:rPr lang="en-US" sz="2400" dirty="0" err="1"/>
              <a:t>dùng</a:t>
            </a:r>
            <a:r>
              <a:rPr lang="en-US" sz="2400" dirty="0"/>
              <a:t> </a:t>
            </a:r>
            <a:r>
              <a:rPr lang="en-US" sz="2400" dirty="0" err="1"/>
              <a:t>để</a:t>
            </a:r>
            <a:r>
              <a:rPr lang="en-US" sz="2400" dirty="0"/>
              <a:t> </a:t>
            </a:r>
            <a:r>
              <a:rPr lang="en-US" sz="2400" dirty="0" err="1"/>
              <a:t>quan</a:t>
            </a:r>
            <a:r>
              <a:rPr lang="en-US" sz="2400" dirty="0"/>
              <a:t> </a:t>
            </a:r>
            <a:r>
              <a:rPr lang="en-US" sz="2400" dirty="0" err="1"/>
              <a:t>sát</a:t>
            </a:r>
            <a:r>
              <a:rPr lang="en-US" sz="2400" dirty="0"/>
              <a:t> </a:t>
            </a:r>
            <a:r>
              <a:rPr lang="en-US" sz="2400" dirty="0" err="1"/>
              <a:t>một</a:t>
            </a:r>
            <a:r>
              <a:rPr lang="en-US" sz="2400" dirty="0"/>
              <a:t> </a:t>
            </a:r>
            <a:r>
              <a:rPr lang="en-US" sz="2400" dirty="0" err="1"/>
              <a:t>vật</a:t>
            </a:r>
            <a:r>
              <a:rPr lang="en-US" sz="2400" dirty="0"/>
              <a:t> </a:t>
            </a:r>
            <a:r>
              <a:rPr lang="en-US" sz="2400" dirty="0" err="1"/>
              <a:t>sẽ</a:t>
            </a:r>
            <a:r>
              <a:rPr lang="en-US" sz="2400" dirty="0"/>
              <a:t> </a:t>
            </a:r>
            <a:r>
              <a:rPr lang="en-US" sz="2400" dirty="0" err="1"/>
              <a:t>cho</a:t>
            </a:r>
            <a:r>
              <a:rPr lang="en-US" sz="2400" dirty="0"/>
              <a:t> </a:t>
            </a:r>
            <a:r>
              <a:rPr lang="en-US" sz="2400" dirty="0" err="1"/>
              <a:t>ảnh</a:t>
            </a:r>
            <a:r>
              <a:rPr lang="en-US" sz="2400" dirty="0"/>
              <a:t> </a:t>
            </a:r>
            <a:r>
              <a:rPr lang="en-US" sz="2400" dirty="0" err="1"/>
              <a:t>lớn</a:t>
            </a:r>
            <a:r>
              <a:rPr lang="en-US" sz="2400" dirty="0"/>
              <a:t> </a:t>
            </a:r>
            <a:r>
              <a:rPr lang="en-US" sz="2400" dirty="0" err="1"/>
              <a:t>nhất</a:t>
            </a:r>
            <a:r>
              <a:rPr lang="en-US" sz="2400" dirty="0"/>
              <a:t>?</a:t>
            </a:r>
            <a:endParaRPr lang="en-US" sz="2400" dirty="0"/>
          </a:p>
          <a:p>
            <a:pPr algn="just">
              <a:lnSpc>
                <a:spcPct val="150000"/>
              </a:lnSpc>
            </a:pPr>
            <a:r>
              <a:rPr lang="en-US" sz="2400" dirty="0">
                <a:solidFill>
                  <a:schemeClr val="dk1"/>
                </a:solidFill>
                <a:latin typeface="Lato" panose="020F0502020204030203"/>
                <a:ea typeface="Lato" panose="020F0502020204030203"/>
                <a:cs typeface="Lato" panose="020F0502020204030203"/>
              </a:rPr>
              <a:t>A. </a:t>
            </a:r>
            <a:r>
              <a:rPr lang="en-US" sz="2400" b="0" dirty="0" err="1">
                <a:solidFill>
                  <a:schemeClr val="dk1"/>
                </a:solidFill>
                <a:latin typeface="Lato" panose="020F0502020204030203"/>
                <a:ea typeface="Lato" panose="020F0502020204030203"/>
                <a:cs typeface="Lato" panose="020F0502020204030203"/>
              </a:rPr>
              <a:t>Kính</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lúp</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có</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số</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bội</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giác</a:t>
            </a:r>
            <a:r>
              <a:rPr lang="en-US" sz="2400" b="0" dirty="0">
                <a:solidFill>
                  <a:schemeClr val="dk1"/>
                </a:solidFill>
                <a:latin typeface="Lato" panose="020F0502020204030203"/>
                <a:ea typeface="Lato" panose="020F0502020204030203"/>
                <a:cs typeface="Lato" panose="020F0502020204030203"/>
              </a:rPr>
              <a:t> G = 5.</a:t>
            </a:r>
            <a:endParaRPr lang="en-US" sz="2400" b="0" dirty="0">
              <a:solidFill>
                <a:schemeClr val="dk1"/>
              </a:solidFill>
              <a:latin typeface="Lato" panose="020F0502020204030203"/>
              <a:ea typeface="Lato" panose="020F0502020204030203"/>
              <a:cs typeface="Lato" panose="020F0502020204030203"/>
            </a:endParaRPr>
          </a:p>
          <a:p>
            <a:pPr algn="just">
              <a:lnSpc>
                <a:spcPct val="150000"/>
              </a:lnSpc>
            </a:pPr>
            <a:r>
              <a:rPr lang="en-US" sz="2400" dirty="0">
                <a:solidFill>
                  <a:schemeClr val="dk1"/>
                </a:solidFill>
                <a:latin typeface="Lato" panose="020F0502020204030203"/>
                <a:ea typeface="Lato" panose="020F0502020204030203"/>
                <a:cs typeface="Lato" panose="020F0502020204030203"/>
              </a:rPr>
              <a:t>B. </a:t>
            </a:r>
            <a:r>
              <a:rPr lang="en-US" sz="2400" b="0" dirty="0" err="1">
                <a:solidFill>
                  <a:schemeClr val="dk1"/>
                </a:solidFill>
                <a:latin typeface="Lato" panose="020F0502020204030203"/>
                <a:ea typeface="Lato" panose="020F0502020204030203"/>
                <a:cs typeface="Lato" panose="020F0502020204030203"/>
              </a:rPr>
              <a:t>Kính</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lúp</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có</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số</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bội</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giác</a:t>
            </a:r>
            <a:r>
              <a:rPr lang="en-US" sz="2400" b="0" dirty="0">
                <a:solidFill>
                  <a:schemeClr val="dk1"/>
                </a:solidFill>
                <a:latin typeface="Lato" panose="020F0502020204030203"/>
                <a:ea typeface="Lato" panose="020F0502020204030203"/>
                <a:cs typeface="Lato" panose="020F0502020204030203"/>
              </a:rPr>
              <a:t> G = 5,5.</a:t>
            </a:r>
            <a:endParaRPr lang="en-US" sz="2400" b="0" dirty="0">
              <a:solidFill>
                <a:schemeClr val="dk1"/>
              </a:solidFill>
              <a:latin typeface="Lato" panose="020F0502020204030203"/>
              <a:ea typeface="Lato" panose="020F0502020204030203"/>
              <a:cs typeface="Lato" panose="020F0502020204030203"/>
            </a:endParaRPr>
          </a:p>
          <a:p>
            <a:pPr algn="just">
              <a:lnSpc>
                <a:spcPct val="150000"/>
              </a:lnSpc>
            </a:pPr>
            <a:r>
              <a:rPr lang="en-US" sz="2400" dirty="0">
                <a:solidFill>
                  <a:schemeClr val="dk1"/>
                </a:solidFill>
                <a:latin typeface="Lato" panose="020F0502020204030203"/>
                <a:ea typeface="Lato" panose="020F0502020204030203"/>
                <a:cs typeface="Lato" panose="020F0502020204030203"/>
              </a:rPr>
              <a:t>C. </a:t>
            </a:r>
            <a:r>
              <a:rPr lang="en-US" sz="2400" b="0" dirty="0" err="1">
                <a:solidFill>
                  <a:schemeClr val="dk1"/>
                </a:solidFill>
                <a:latin typeface="Lato" panose="020F0502020204030203"/>
                <a:ea typeface="Lato" panose="020F0502020204030203"/>
                <a:cs typeface="Lato" panose="020F0502020204030203"/>
              </a:rPr>
              <a:t>Kính</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lúp</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có</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số</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bội</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giác</a:t>
            </a:r>
            <a:r>
              <a:rPr lang="en-US" sz="2400" b="0" dirty="0">
                <a:solidFill>
                  <a:schemeClr val="dk1"/>
                </a:solidFill>
                <a:latin typeface="Lato" panose="020F0502020204030203"/>
                <a:ea typeface="Lato" panose="020F0502020204030203"/>
                <a:cs typeface="Lato" panose="020F0502020204030203"/>
              </a:rPr>
              <a:t> G = 4.</a:t>
            </a:r>
            <a:endParaRPr lang="en-US" sz="2400" b="0" dirty="0">
              <a:solidFill>
                <a:schemeClr val="dk1"/>
              </a:solidFill>
              <a:latin typeface="Lato" panose="020F0502020204030203"/>
              <a:ea typeface="Lato" panose="020F0502020204030203"/>
              <a:cs typeface="Lato" panose="020F0502020204030203"/>
            </a:endParaRPr>
          </a:p>
          <a:p>
            <a:pPr algn="just">
              <a:lnSpc>
                <a:spcPct val="150000"/>
              </a:lnSpc>
            </a:pPr>
            <a:r>
              <a:rPr lang="en-US" sz="2400" dirty="0">
                <a:solidFill>
                  <a:schemeClr val="dk1"/>
                </a:solidFill>
                <a:latin typeface="Lato" panose="020F0502020204030203"/>
                <a:ea typeface="Lato" panose="020F0502020204030203"/>
                <a:cs typeface="Lato" panose="020F0502020204030203"/>
              </a:rPr>
              <a:t>D. </a:t>
            </a:r>
            <a:r>
              <a:rPr lang="en-US" sz="2400" b="0" dirty="0" err="1">
                <a:solidFill>
                  <a:schemeClr val="dk1"/>
                </a:solidFill>
                <a:latin typeface="Lato" panose="020F0502020204030203"/>
                <a:ea typeface="Lato" panose="020F0502020204030203"/>
                <a:cs typeface="Lato" panose="020F0502020204030203"/>
              </a:rPr>
              <a:t>Kính</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lúp</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có</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số</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bội</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giác</a:t>
            </a:r>
            <a:r>
              <a:rPr lang="en-US" sz="2400" b="0" dirty="0">
                <a:solidFill>
                  <a:schemeClr val="dk1"/>
                </a:solidFill>
                <a:latin typeface="Lato" panose="020F0502020204030203"/>
                <a:ea typeface="Lato" panose="020F0502020204030203"/>
                <a:cs typeface="Lato" panose="020F0502020204030203"/>
              </a:rPr>
              <a:t> G = 6.</a:t>
            </a:r>
            <a:endParaRPr lang="en-US" sz="2400" b="0" dirty="0">
              <a:solidFill>
                <a:schemeClr val="dk1"/>
              </a:solidFill>
              <a:latin typeface="Lato" panose="020F0502020204030203"/>
              <a:ea typeface="Lato" panose="020F0502020204030203"/>
              <a:cs typeface="Lato" panose="020F0502020204030203"/>
            </a:endParaRPr>
          </a:p>
        </p:txBody>
      </p:sp>
      <p:sp>
        <p:nvSpPr>
          <p:cNvPr id="3" name="Rectangle: Rounded Corners 2"/>
          <p:cNvSpPr/>
          <p:nvPr/>
        </p:nvSpPr>
        <p:spPr>
          <a:xfrm>
            <a:off x="497851" y="3653058"/>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stretch>
            <a:fillRect/>
          </a:stretch>
        </p:blipFill>
        <p:spPr>
          <a:xfrm>
            <a:off x="4933545" y="653439"/>
            <a:ext cx="4612461" cy="4612461"/>
          </a:xfrm>
          <a:prstGeom prst="rect">
            <a:avLst/>
          </a:prstGeom>
        </p:spPr>
      </p:pic>
      <p:sp>
        <p:nvSpPr>
          <p:cNvPr id="5" name="Google Shape;346;p46"/>
          <p:cNvSpPr txBox="1"/>
          <p:nvPr/>
        </p:nvSpPr>
        <p:spPr>
          <a:xfrm rot="21599839">
            <a:off x="780995" y="1589916"/>
            <a:ext cx="6105987" cy="21502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Barlow" panose="00000500000000000000"/>
              <a:buNone/>
              <a:defRPr sz="3400" b="1" i="0" u="none" strike="noStrike" cap="none">
                <a:solidFill>
                  <a:schemeClr val="dk1"/>
                </a:solidFill>
                <a:latin typeface="Barlow" panose="00000500000000000000"/>
                <a:ea typeface="Barlow" panose="00000500000000000000"/>
                <a:cs typeface="Barlow" panose="00000500000000000000"/>
                <a:sym typeface="Barlow" panose="00000500000000000000"/>
              </a:defRPr>
            </a:lvl1pPr>
            <a:lvl2pPr marR="0" lvl="1"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2pPr>
            <a:lvl3pPr marR="0" lvl="2"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3pPr>
            <a:lvl4pPr marR="0" lvl="3"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4pPr>
            <a:lvl5pPr marR="0" lvl="4"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5pPr>
            <a:lvl6pPr marR="0" lvl="5"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6pPr>
            <a:lvl7pPr marR="0" lvl="6"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7pPr>
            <a:lvl8pPr marR="0" lvl="7"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8pPr>
            <a:lvl9pPr marR="0" lvl="8"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l" defTabSz="914400" rtl="0" eaLnBrk="1" fontAlgn="auto" latinLnBrk="0" hangingPunct="1">
              <a:lnSpc>
                <a:spcPct val="100000"/>
              </a:lnSpc>
              <a:spcBef>
                <a:spcPts val="0"/>
              </a:spcBef>
              <a:spcAft>
                <a:spcPts val="0"/>
              </a:spcAft>
              <a:buClr>
                <a:srgbClr val="2E2723"/>
              </a:buClr>
              <a:buSzPts val="1100"/>
              <a:buFont typeface="Arial" panose="020B0604020202020204"/>
              <a:buNone/>
              <a:defRPr/>
            </a:pPr>
            <a:r>
              <a:rPr kumimoji="0" lang="en-US" sz="6600" b="1" i="0" u="none" strike="noStrike" kern="0" cap="none" spc="0" normalizeH="0" baseline="0" noProof="0" dirty="0">
                <a:ln>
                  <a:noFill/>
                </a:ln>
                <a:solidFill>
                  <a:srgbClr val="EE7214"/>
                </a:solidFill>
                <a:effectLst/>
                <a:uLnTx/>
                <a:uFillTx/>
                <a:latin typeface="Barlow" panose="00000500000000000000"/>
                <a:sym typeface="Barlow" panose="00000500000000000000"/>
              </a:rPr>
              <a:t>THANKS!!!!</a:t>
            </a:r>
            <a:endParaRPr kumimoji="0" lang="en-US" sz="6600" b="1" i="0" u="none" strike="noStrike" kern="0" cap="none" spc="0" normalizeH="0" baseline="0" noProof="0" dirty="0">
              <a:ln>
                <a:noFill/>
              </a:ln>
              <a:solidFill>
                <a:srgbClr val="EE7214"/>
              </a:solidFill>
              <a:effectLst/>
              <a:uLnTx/>
              <a:uFillTx/>
              <a:latin typeface="Barlow" panose="00000500000000000000"/>
              <a:sym typeface="Barlow" panose="00000500000000000000"/>
            </a:endParaRPr>
          </a:p>
        </p:txBody>
      </p:sp>
      <p:sp>
        <p:nvSpPr>
          <p:cNvPr id="6" name="Google Shape;347;p46"/>
          <p:cNvSpPr txBox="1">
            <a:spLocks noGrp="1"/>
          </p:cNvSpPr>
          <p:nvPr>
            <p:ph type="subTitle" idx="1"/>
          </p:nvPr>
        </p:nvSpPr>
        <p:spPr>
          <a:xfrm>
            <a:off x="867344" y="3431710"/>
            <a:ext cx="4240064" cy="4008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panose="020B0604020202020204"/>
              <a:buNone/>
            </a:pPr>
            <a:r>
              <a:rPr lang="en-GB" dirty="0">
                <a:solidFill>
                  <a:srgbClr val="002060"/>
                </a:solidFill>
              </a:rPr>
              <a:t>Giáo viên: </a:t>
            </a:r>
            <a:endParaRPr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anim calcmode="lin" valueType="num">
                                      <p:cBhvr>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23" name="Google Shape;363;p48"/>
          <p:cNvSpPr txBox="1"/>
          <p:nvPr/>
        </p:nvSpPr>
        <p:spPr>
          <a:xfrm>
            <a:off x="4242612" y="1089364"/>
            <a:ext cx="18911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dirty="0"/>
              <a:t>C</a:t>
            </a:r>
            <a:r>
              <a:rPr lang="vi-VN" dirty="0"/>
              <a:t>hùm sáng hẹp song song </a:t>
            </a:r>
            <a:endParaRPr lang="en-US" dirty="0"/>
          </a:p>
        </p:txBody>
      </p:sp>
      <p:sp>
        <p:nvSpPr>
          <p:cNvPr id="24" name="Google Shape;363;p48"/>
          <p:cNvSpPr txBox="1"/>
          <p:nvPr/>
        </p:nvSpPr>
        <p:spPr>
          <a:xfrm>
            <a:off x="5041591" y="2011156"/>
            <a:ext cx="2346961"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dirty="0">
                <a:solidFill>
                  <a:srgbClr val="002060"/>
                </a:solidFill>
              </a:rPr>
              <a:t>T</a:t>
            </a:r>
            <a:r>
              <a:rPr lang="vi-VN" dirty="0">
                <a:solidFill>
                  <a:srgbClr val="002060"/>
                </a:solidFill>
              </a:rPr>
              <a:t>hấu kính hội tụ</a:t>
            </a:r>
            <a:r>
              <a:rPr lang="en-US" dirty="0">
                <a:solidFill>
                  <a:srgbClr val="002060"/>
                </a:solidFill>
              </a:rPr>
              <a:t> </a:t>
            </a:r>
            <a:r>
              <a:rPr lang="vi-VN" dirty="0">
                <a:solidFill>
                  <a:srgbClr val="002060"/>
                </a:solidFill>
              </a:rPr>
              <a:t> </a:t>
            </a:r>
            <a:endParaRPr lang="en-US" dirty="0">
              <a:solidFill>
                <a:srgbClr val="002060"/>
              </a:solidFill>
            </a:endParaRPr>
          </a:p>
        </p:txBody>
      </p:sp>
      <p:sp>
        <p:nvSpPr>
          <p:cNvPr id="25" name="Google Shape;363;p48"/>
          <p:cNvSpPr txBox="1"/>
          <p:nvPr/>
        </p:nvSpPr>
        <p:spPr>
          <a:xfrm>
            <a:off x="5979455" y="761155"/>
            <a:ext cx="1578531" cy="676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vi-VN" b="1" dirty="0"/>
              <a:t>Th</a:t>
            </a:r>
            <a:r>
              <a:rPr lang="en-US" b="1" dirty="0"/>
              <a:t>ấ</a:t>
            </a:r>
            <a:r>
              <a:rPr lang="vi-VN" b="1" dirty="0"/>
              <a:t>u kính rìa mỏng </a:t>
            </a:r>
            <a:endParaRPr lang="en-US" b="1" dirty="0"/>
          </a:p>
        </p:txBody>
      </p:sp>
      <p:cxnSp>
        <p:nvCxnSpPr>
          <p:cNvPr id="27" name="Straight Arrow Connector 26"/>
          <p:cNvCxnSpPr/>
          <p:nvPr/>
        </p:nvCxnSpPr>
        <p:spPr>
          <a:xfrm>
            <a:off x="6133781" y="1559667"/>
            <a:ext cx="1424205" cy="0"/>
          </a:xfrm>
          <a:prstGeom prst="straightConnector1">
            <a:avLst/>
          </a:prstGeom>
          <a:ln w="28575">
            <a:solidFill>
              <a:srgbClr val="E36414"/>
            </a:solidFill>
            <a:tailEnd type="triangle"/>
          </a:ln>
        </p:spPr>
        <p:style>
          <a:lnRef idx="1">
            <a:schemeClr val="accent1"/>
          </a:lnRef>
          <a:fillRef idx="0">
            <a:schemeClr val="accent1"/>
          </a:fillRef>
          <a:effectRef idx="0">
            <a:schemeClr val="accent1"/>
          </a:effectRef>
          <a:fontRef idx="minor">
            <a:schemeClr val="tx1"/>
          </a:fontRef>
        </p:style>
      </p:cxnSp>
      <p:sp>
        <p:nvSpPr>
          <p:cNvPr id="28" name="Google Shape;363;p48"/>
          <p:cNvSpPr txBox="1"/>
          <p:nvPr/>
        </p:nvSpPr>
        <p:spPr>
          <a:xfrm>
            <a:off x="7498918" y="1058958"/>
            <a:ext cx="13196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dirty="0"/>
              <a:t>C</a:t>
            </a:r>
            <a:r>
              <a:rPr lang="vi-VN" dirty="0"/>
              <a:t>hùm tia ló hội tụ</a:t>
            </a:r>
            <a:endParaRPr lang="en-US" dirty="0"/>
          </a:p>
        </p:txBody>
      </p:sp>
      <p:pic>
        <p:nvPicPr>
          <p:cNvPr id="30" name="Graphic 29" descr="Arrow Slight curv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372460" y="2003527"/>
            <a:ext cx="658388" cy="560070"/>
          </a:xfrm>
          <a:prstGeom prst="rect">
            <a:avLst/>
          </a:prstGeom>
        </p:spPr>
      </p:pic>
      <p:sp>
        <p:nvSpPr>
          <p:cNvPr id="31" name="Google Shape;363;p48"/>
          <p:cNvSpPr txBox="1"/>
          <p:nvPr/>
        </p:nvSpPr>
        <p:spPr>
          <a:xfrm>
            <a:off x="130976" y="3079431"/>
            <a:ext cx="18911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dirty="0"/>
              <a:t>C</a:t>
            </a:r>
            <a:r>
              <a:rPr lang="vi-VN" dirty="0"/>
              <a:t>hùm sáng hẹp song song </a:t>
            </a:r>
            <a:endParaRPr lang="en-US" dirty="0"/>
          </a:p>
        </p:txBody>
      </p:sp>
      <p:sp>
        <p:nvSpPr>
          <p:cNvPr id="384" name="Google Shape;363;p48"/>
          <p:cNvSpPr txBox="1"/>
          <p:nvPr/>
        </p:nvSpPr>
        <p:spPr>
          <a:xfrm>
            <a:off x="2032888" y="3909711"/>
            <a:ext cx="2346961"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dirty="0">
                <a:solidFill>
                  <a:srgbClr val="002060"/>
                </a:solidFill>
              </a:rPr>
              <a:t>T</a:t>
            </a:r>
            <a:r>
              <a:rPr lang="vi-VN" dirty="0">
                <a:solidFill>
                  <a:srgbClr val="002060"/>
                </a:solidFill>
              </a:rPr>
              <a:t>hấu kính </a:t>
            </a:r>
            <a:r>
              <a:rPr lang="en-US" dirty="0" err="1">
                <a:solidFill>
                  <a:srgbClr val="002060"/>
                </a:solidFill>
              </a:rPr>
              <a:t>phân</a:t>
            </a:r>
            <a:r>
              <a:rPr lang="en-US" dirty="0">
                <a:solidFill>
                  <a:srgbClr val="002060"/>
                </a:solidFill>
              </a:rPr>
              <a:t> </a:t>
            </a:r>
            <a:r>
              <a:rPr lang="en-US" dirty="0" err="1">
                <a:solidFill>
                  <a:srgbClr val="002060"/>
                </a:solidFill>
              </a:rPr>
              <a:t>kì</a:t>
            </a:r>
            <a:endParaRPr lang="en-US" dirty="0">
              <a:solidFill>
                <a:srgbClr val="002060"/>
              </a:solidFill>
            </a:endParaRPr>
          </a:p>
        </p:txBody>
      </p:sp>
      <p:sp>
        <p:nvSpPr>
          <p:cNvPr id="385" name="Google Shape;363;p48"/>
          <p:cNvSpPr txBox="1"/>
          <p:nvPr/>
        </p:nvSpPr>
        <p:spPr>
          <a:xfrm>
            <a:off x="1917791" y="2764527"/>
            <a:ext cx="1578531" cy="676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vi-VN" b="1" dirty="0"/>
              <a:t>Th</a:t>
            </a:r>
            <a:r>
              <a:rPr lang="en-US" b="1" dirty="0"/>
              <a:t>ấ</a:t>
            </a:r>
            <a:r>
              <a:rPr lang="vi-VN" b="1" dirty="0"/>
              <a:t>u kính rìa </a:t>
            </a:r>
            <a:r>
              <a:rPr lang="en-US" b="1" dirty="0" err="1"/>
              <a:t>dày</a:t>
            </a:r>
            <a:endParaRPr lang="en-US" b="1" dirty="0"/>
          </a:p>
        </p:txBody>
      </p:sp>
      <p:cxnSp>
        <p:nvCxnSpPr>
          <p:cNvPr id="386" name="Straight Arrow Connector 385"/>
          <p:cNvCxnSpPr/>
          <p:nvPr/>
        </p:nvCxnSpPr>
        <p:spPr>
          <a:xfrm>
            <a:off x="1969968" y="3549734"/>
            <a:ext cx="1424205" cy="0"/>
          </a:xfrm>
          <a:prstGeom prst="straightConnector1">
            <a:avLst/>
          </a:prstGeom>
          <a:ln w="28575">
            <a:solidFill>
              <a:srgbClr val="E36414"/>
            </a:solidFill>
            <a:tailEnd type="triangle"/>
          </a:ln>
        </p:spPr>
        <p:style>
          <a:lnRef idx="1">
            <a:schemeClr val="accent1"/>
          </a:lnRef>
          <a:fillRef idx="0">
            <a:schemeClr val="accent1"/>
          </a:fillRef>
          <a:effectRef idx="0">
            <a:schemeClr val="accent1"/>
          </a:effectRef>
          <a:fontRef idx="minor">
            <a:schemeClr val="tx1"/>
          </a:fontRef>
        </p:style>
      </p:cxnSp>
      <p:sp>
        <p:nvSpPr>
          <p:cNvPr id="387" name="Google Shape;363;p48"/>
          <p:cNvSpPr txBox="1"/>
          <p:nvPr/>
        </p:nvSpPr>
        <p:spPr>
          <a:xfrm>
            <a:off x="3496322" y="3049025"/>
            <a:ext cx="13196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dirty="0"/>
              <a:t>C</a:t>
            </a:r>
            <a:r>
              <a:rPr lang="vi-VN" dirty="0"/>
              <a:t>hùm tia ló </a:t>
            </a:r>
            <a:r>
              <a:rPr lang="en-US" dirty="0" err="1"/>
              <a:t>phân</a:t>
            </a:r>
            <a:r>
              <a:rPr lang="en-US" dirty="0"/>
              <a:t> </a:t>
            </a:r>
            <a:r>
              <a:rPr lang="en-US" dirty="0" err="1"/>
              <a:t>kì</a:t>
            </a:r>
            <a:endParaRPr lang="en-US" dirty="0"/>
          </a:p>
        </p:txBody>
      </p:sp>
      <p:pic>
        <p:nvPicPr>
          <p:cNvPr id="388" name="Graphic 387" descr="Arrow Slight curv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363757" y="3902082"/>
            <a:ext cx="658388" cy="560070"/>
          </a:xfrm>
          <a:prstGeom prst="rect">
            <a:avLst/>
          </a:prstGeom>
        </p:spPr>
      </p:pic>
      <p:pic>
        <p:nvPicPr>
          <p:cNvPr id="3" name="Picture 2"/>
          <p:cNvPicPr>
            <a:picLocks noChangeAspect="1"/>
          </p:cNvPicPr>
          <p:nvPr/>
        </p:nvPicPr>
        <p:blipFill>
          <a:blip r:embed="rId3"/>
          <a:stretch>
            <a:fillRect/>
          </a:stretch>
        </p:blipFill>
        <p:spPr>
          <a:xfrm>
            <a:off x="378260" y="906552"/>
            <a:ext cx="3975406" cy="1648673"/>
          </a:xfrm>
          <a:prstGeom prst="rect">
            <a:avLst/>
          </a:prstGeom>
        </p:spPr>
      </p:pic>
      <p:pic>
        <p:nvPicPr>
          <p:cNvPr id="5" name="Picture 4"/>
          <p:cNvPicPr>
            <a:picLocks noChangeAspect="1"/>
          </p:cNvPicPr>
          <p:nvPr/>
        </p:nvPicPr>
        <p:blipFill>
          <a:blip r:embed="rId4"/>
          <a:stretch>
            <a:fillRect/>
          </a:stretch>
        </p:blipFill>
        <p:spPr>
          <a:xfrm>
            <a:off x="4868350" y="2932947"/>
            <a:ext cx="3899441" cy="1803480"/>
          </a:xfrm>
          <a:prstGeom prst="rect">
            <a:avLst/>
          </a:prstGeom>
        </p:spPr>
      </p:pic>
      <p:cxnSp>
        <p:nvCxnSpPr>
          <p:cNvPr id="6" name="Straight Connector 5"/>
          <p:cNvCxnSpPr/>
          <p:nvPr/>
        </p:nvCxnSpPr>
        <p:spPr>
          <a:xfrm>
            <a:off x="176060" y="3850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Google Shape;356;p47"/>
          <p:cNvSpPr txBox="1"/>
          <p:nvPr/>
        </p:nvSpPr>
        <p:spPr>
          <a:xfrm>
            <a:off x="897095" y="2161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8" name="Group 7"/>
          <p:cNvGrpSpPr/>
          <p:nvPr/>
        </p:nvGrpSpPr>
        <p:grpSpPr>
          <a:xfrm>
            <a:off x="507378" y="202101"/>
            <a:ext cx="389717" cy="379975"/>
            <a:chOff x="297585" y="1511483"/>
            <a:chExt cx="1108364" cy="1080655"/>
          </a:xfrm>
        </p:grpSpPr>
        <p:sp>
          <p:nvSpPr>
            <p:cNvPr id="9" name="Rectangle: Rounded Corners 8"/>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 name="Picture 2" descr="Magnifie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386"/>
                                        </p:tgtEl>
                                        <p:attrNameLst>
                                          <p:attrName>style.visibility</p:attrName>
                                        </p:attrNameLst>
                                      </p:cBhvr>
                                      <p:to>
                                        <p:strVal val="visible"/>
                                      </p:to>
                                    </p:set>
                                    <p:animEffect transition="in" filter="wipe(left)">
                                      <p:cBhvr>
                                        <p:cTn id="48" dur="500"/>
                                        <p:tgtEl>
                                          <p:spTgt spid="386"/>
                                        </p:tgtEl>
                                      </p:cBhvr>
                                    </p:animEffect>
                                  </p:childTnLst>
                                </p:cTn>
                              </p:par>
                            </p:childTnLst>
                          </p:cTn>
                        </p:par>
                        <p:par>
                          <p:cTn id="49" fill="hold">
                            <p:stCondLst>
                              <p:cond delay="1500"/>
                            </p:stCondLst>
                            <p:childTnLst>
                              <p:par>
                                <p:cTn id="50" presetID="14" presetClass="entr" presetSubtype="10" fill="hold" grpId="0" nodeType="afterEffect">
                                  <p:stCondLst>
                                    <p:cond delay="0"/>
                                  </p:stCondLst>
                                  <p:childTnLst>
                                    <p:set>
                                      <p:cBhvr>
                                        <p:cTn id="51" dur="1" fill="hold">
                                          <p:stCondLst>
                                            <p:cond delay="0"/>
                                          </p:stCondLst>
                                        </p:cTn>
                                        <p:tgtEl>
                                          <p:spTgt spid="385"/>
                                        </p:tgtEl>
                                        <p:attrNameLst>
                                          <p:attrName>style.visibility</p:attrName>
                                        </p:attrNameLst>
                                      </p:cBhvr>
                                      <p:to>
                                        <p:strVal val="visible"/>
                                      </p:to>
                                    </p:set>
                                    <p:animEffect transition="in" filter="randombar(horizontal)">
                                      <p:cBhvr>
                                        <p:cTn id="52" dur="500"/>
                                        <p:tgtEl>
                                          <p:spTgt spid="385"/>
                                        </p:tgtEl>
                                      </p:cBhvr>
                                    </p:animEffect>
                                  </p:childTnLst>
                                </p:cTn>
                              </p:par>
                            </p:childTnLst>
                          </p:cTn>
                        </p:par>
                        <p:par>
                          <p:cTn id="53" fill="hold">
                            <p:stCondLst>
                              <p:cond delay="2000"/>
                            </p:stCondLst>
                            <p:childTnLst>
                              <p:par>
                                <p:cTn id="54" presetID="22" presetClass="entr" presetSubtype="1" fill="hold" grpId="0" nodeType="afterEffect">
                                  <p:stCondLst>
                                    <p:cond delay="0"/>
                                  </p:stCondLst>
                                  <p:childTnLst>
                                    <p:set>
                                      <p:cBhvr>
                                        <p:cTn id="55" dur="1" fill="hold">
                                          <p:stCondLst>
                                            <p:cond delay="0"/>
                                          </p:stCondLst>
                                        </p:cTn>
                                        <p:tgtEl>
                                          <p:spTgt spid="387"/>
                                        </p:tgtEl>
                                        <p:attrNameLst>
                                          <p:attrName>style.visibility</p:attrName>
                                        </p:attrNameLst>
                                      </p:cBhvr>
                                      <p:to>
                                        <p:strVal val="visible"/>
                                      </p:to>
                                    </p:set>
                                    <p:animEffect transition="in" filter="wipe(up)">
                                      <p:cBhvr>
                                        <p:cTn id="56" dur="500"/>
                                        <p:tgtEl>
                                          <p:spTgt spid="387"/>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388"/>
                                        </p:tgtEl>
                                        <p:attrNameLst>
                                          <p:attrName>style.visibility</p:attrName>
                                        </p:attrNameLst>
                                      </p:cBhvr>
                                      <p:to>
                                        <p:strVal val="visible"/>
                                      </p:to>
                                    </p:set>
                                    <p:animEffect transition="in" filter="wipe(left)">
                                      <p:cBhvr>
                                        <p:cTn id="60" dur="500"/>
                                        <p:tgtEl>
                                          <p:spTgt spid="388"/>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384"/>
                                        </p:tgtEl>
                                        <p:attrNameLst>
                                          <p:attrName>style.visibility</p:attrName>
                                        </p:attrNameLst>
                                      </p:cBhvr>
                                      <p:to>
                                        <p:strVal val="visible"/>
                                      </p:to>
                                    </p:set>
                                    <p:animEffect transition="in" filter="wipe(up)">
                                      <p:cBhvr>
                                        <p:cTn id="64"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P spid="31" grpId="0"/>
      <p:bldP spid="384" grpId="0"/>
      <p:bldP spid="385" grpId="0"/>
      <p:bldP spid="3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16" name="Google Shape;356;p47"/>
          <p:cNvSpPr txBox="1"/>
          <p:nvPr/>
        </p:nvSpPr>
        <p:spPr>
          <a:xfrm>
            <a:off x="409702" y="1050368"/>
            <a:ext cx="2232698" cy="3766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r>
              <a:rPr lang="en-US" sz="1800" dirty="0">
                <a:solidFill>
                  <a:srgbClr val="2E2723"/>
                </a:solidFill>
              </a:rPr>
              <a:t>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r>
              <a:rPr lang="en-US" sz="1800" dirty="0">
                <a:solidFill>
                  <a:srgbClr val="2E2723"/>
                </a:solidFill>
              </a:rPr>
              <a:t> </a:t>
            </a:r>
            <a:r>
              <a:rPr lang="en-US" sz="1800" dirty="0" err="1">
                <a:solidFill>
                  <a:srgbClr val="2E2723"/>
                </a:solidFill>
              </a:rPr>
              <a:t>hội</a:t>
            </a:r>
            <a:r>
              <a:rPr lang="en-US" sz="1800" dirty="0">
                <a:solidFill>
                  <a:srgbClr val="2E2723"/>
                </a:solidFill>
              </a:rPr>
              <a:t> </a:t>
            </a:r>
            <a:r>
              <a:rPr lang="en-US" sz="1800" dirty="0" err="1">
                <a:solidFill>
                  <a:srgbClr val="2E2723"/>
                </a:solidFill>
              </a:rPr>
              <a:t>tụ</a:t>
            </a:r>
            <a:endParaRPr lang="en-US" sz="1800" dirty="0">
              <a:solidFill>
                <a:srgbClr val="2E2723"/>
              </a:solidFill>
            </a:endParaRPr>
          </a:p>
        </p:txBody>
      </p:sp>
      <p:sp>
        <p:nvSpPr>
          <p:cNvPr id="17" name="Google Shape;812;p82"/>
          <p:cNvSpPr/>
          <p:nvPr/>
        </p:nvSpPr>
        <p:spPr>
          <a:xfrm rot="1100252">
            <a:off x="6394946" y="-614090"/>
            <a:ext cx="3293195" cy="1764208"/>
          </a:xfrm>
          <a:custGeom>
            <a:avLst/>
            <a:gdLst/>
            <a:ahLst/>
            <a:cxnLst/>
            <a:rect l="l" t="t" r="r" b="b"/>
            <a:pathLst>
              <a:path w="6798" h="4844" extrusionOk="0">
                <a:moveTo>
                  <a:pt x="1538" y="969"/>
                </a:moveTo>
                <a:cubicBezTo>
                  <a:pt x="455" y="1760"/>
                  <a:pt x="-436" y="3488"/>
                  <a:pt x="229" y="4116"/>
                </a:cubicBezTo>
                <a:cubicBezTo>
                  <a:pt x="895" y="4745"/>
                  <a:pt x="2201" y="2677"/>
                  <a:pt x="3495" y="3621"/>
                </a:cubicBezTo>
                <a:cubicBezTo>
                  <a:pt x="4174" y="4117"/>
                  <a:pt x="4159" y="5383"/>
                  <a:pt x="5840" y="4587"/>
                </a:cubicBezTo>
                <a:cubicBezTo>
                  <a:pt x="7521" y="3790"/>
                  <a:pt x="6671" y="1262"/>
                  <a:pt x="5711" y="477"/>
                </a:cubicBezTo>
                <a:cubicBezTo>
                  <a:pt x="4751" y="-309"/>
                  <a:pt x="3013" y="-109"/>
                  <a:pt x="1538" y="9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pic>
        <p:nvPicPr>
          <p:cNvPr id="1026" name="Picture 2" descr="Writ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877924" y="1482877"/>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363;p48"/>
          <p:cNvSpPr txBox="1"/>
          <p:nvPr/>
        </p:nvSpPr>
        <p:spPr>
          <a:xfrm>
            <a:off x="1234174" y="1418246"/>
            <a:ext cx="717119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1800" dirty="0"/>
              <a:t>C</a:t>
            </a:r>
            <a:r>
              <a:rPr lang="vi-VN" sz="1800" dirty="0"/>
              <a:t>hùm sáng hẹp song song</a:t>
            </a:r>
            <a:r>
              <a:rPr lang="en-US" sz="1800" dirty="0"/>
              <a:t> qua </a:t>
            </a:r>
            <a:r>
              <a:rPr lang="en-US" sz="1800" dirty="0" err="1"/>
              <a:t>thấu</a:t>
            </a:r>
            <a:r>
              <a:rPr lang="en-US" sz="1800" dirty="0"/>
              <a:t> </a:t>
            </a:r>
            <a:r>
              <a:rPr lang="en-US" sz="1800" dirty="0" err="1"/>
              <a:t>kính</a:t>
            </a:r>
            <a:r>
              <a:rPr lang="en-US" sz="1800" dirty="0"/>
              <a:t> </a:t>
            </a:r>
            <a:r>
              <a:rPr lang="en-US" sz="1800" dirty="0" err="1"/>
              <a:t>hội</a:t>
            </a:r>
            <a:r>
              <a:rPr lang="en-US" sz="1800" dirty="0"/>
              <a:t> </a:t>
            </a:r>
            <a:r>
              <a:rPr lang="en-US" sz="1800" dirty="0" err="1"/>
              <a:t>tụ</a:t>
            </a:r>
            <a:r>
              <a:rPr lang="en-US" sz="1800" dirty="0"/>
              <a:t> </a:t>
            </a:r>
            <a:r>
              <a:rPr lang="en-US" sz="1800" dirty="0" err="1"/>
              <a:t>cho</a:t>
            </a:r>
            <a:r>
              <a:rPr lang="en-US" sz="1800" dirty="0"/>
              <a:t> c</a:t>
            </a:r>
            <a:r>
              <a:rPr lang="vi-VN" sz="1800" dirty="0"/>
              <a:t>hùm tia ló hội tụ </a:t>
            </a:r>
            <a:endParaRPr lang="en-US" sz="1800" dirty="0"/>
          </a:p>
        </p:txBody>
      </p:sp>
      <p:pic>
        <p:nvPicPr>
          <p:cNvPr id="19" name="Picture 2" descr="Writ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877924" y="1906606"/>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63;p48"/>
          <p:cNvSpPr txBox="1"/>
          <p:nvPr/>
        </p:nvSpPr>
        <p:spPr>
          <a:xfrm>
            <a:off x="1234175" y="1841975"/>
            <a:ext cx="4108226"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a:t>C</a:t>
            </a:r>
            <a:r>
              <a:rPr lang="vi-VN" dirty="0"/>
              <a:t>ó phần rìa mỏng hơn phần ở giữa</a:t>
            </a:r>
            <a:endParaRPr lang="en-US" dirty="0"/>
          </a:p>
        </p:txBody>
      </p:sp>
      <p:pic>
        <p:nvPicPr>
          <p:cNvPr id="27" name="Picture 2" descr="Writ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877924" y="3886435"/>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363;p48"/>
          <p:cNvSpPr txBox="1"/>
          <p:nvPr/>
        </p:nvSpPr>
        <p:spPr>
          <a:xfrm>
            <a:off x="1234175" y="3821804"/>
            <a:ext cx="1134625"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err="1"/>
              <a:t>Kí</a:t>
            </a:r>
            <a:r>
              <a:rPr lang="en-US" dirty="0"/>
              <a:t> </a:t>
            </a:r>
            <a:r>
              <a:rPr lang="en-US" dirty="0" err="1"/>
              <a:t>hiệu</a:t>
            </a:r>
            <a:r>
              <a:rPr lang="en-US" dirty="0"/>
              <a:t>:</a:t>
            </a:r>
            <a:endParaRPr lang="en-US" dirty="0"/>
          </a:p>
        </p:txBody>
      </p:sp>
      <p:sp>
        <p:nvSpPr>
          <p:cNvPr id="30" name="Line 16"/>
          <p:cNvSpPr>
            <a:spLocks noChangeShapeType="1"/>
          </p:cNvSpPr>
          <p:nvPr/>
        </p:nvSpPr>
        <p:spPr bwMode="auto">
          <a:xfrm>
            <a:off x="2847600" y="3597669"/>
            <a:ext cx="0" cy="1066800"/>
          </a:xfrm>
          <a:prstGeom prst="line">
            <a:avLst/>
          </a:prstGeom>
          <a:noFill/>
          <a:ln w="57150">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52" name="Picture 351"/>
          <p:cNvPicPr>
            <a:picLocks noChangeAspect="1"/>
          </p:cNvPicPr>
          <p:nvPr/>
        </p:nvPicPr>
        <p:blipFill>
          <a:blip r:embed="rId2"/>
          <a:stretch>
            <a:fillRect/>
          </a:stretch>
        </p:blipFill>
        <p:spPr>
          <a:xfrm flipH="1">
            <a:off x="6360991" y="1779337"/>
            <a:ext cx="1795690" cy="3159262"/>
          </a:xfrm>
          <a:prstGeom prst="rect">
            <a:avLst/>
          </a:prstGeom>
        </p:spPr>
      </p:pic>
      <p:pic>
        <p:nvPicPr>
          <p:cNvPr id="15" name="Picture 14"/>
          <p:cNvPicPr>
            <a:picLocks noChangeAspect="1"/>
          </p:cNvPicPr>
          <p:nvPr/>
        </p:nvPicPr>
        <p:blipFill>
          <a:blip r:embed="rId3"/>
          <a:stretch>
            <a:fillRect/>
          </a:stretch>
        </p:blipFill>
        <p:spPr>
          <a:xfrm>
            <a:off x="7834785" y="1846763"/>
            <a:ext cx="1280474" cy="3092303"/>
          </a:xfrm>
          <a:prstGeom prst="rect">
            <a:avLst/>
          </a:prstGeom>
        </p:spPr>
      </p:pic>
      <p:grpSp>
        <p:nvGrpSpPr>
          <p:cNvPr id="366" name="Group 365"/>
          <p:cNvGrpSpPr/>
          <p:nvPr/>
        </p:nvGrpSpPr>
        <p:grpSpPr>
          <a:xfrm>
            <a:off x="3042592" y="2360078"/>
            <a:ext cx="2940625" cy="1483903"/>
            <a:chOff x="3042592" y="2360078"/>
            <a:chExt cx="2940625" cy="1483903"/>
          </a:xfrm>
        </p:grpSpPr>
        <p:sp>
          <p:nvSpPr>
            <p:cNvPr id="25" name="Google Shape;363;p48"/>
            <p:cNvSpPr txBox="1"/>
            <p:nvPr/>
          </p:nvSpPr>
          <p:spPr>
            <a:xfrm>
              <a:off x="3042592" y="3404084"/>
              <a:ext cx="2940625"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1600" b="1" dirty="0" err="1"/>
                <a:t>Các</a:t>
              </a:r>
              <a:r>
                <a:rPr lang="en-US" sz="1600" b="1" dirty="0"/>
                <a:t> </a:t>
              </a:r>
              <a:r>
                <a:rPr lang="en-US" sz="1600" b="1" dirty="0" err="1"/>
                <a:t>dạng</a:t>
              </a:r>
              <a:r>
                <a:rPr lang="en-US" sz="1600" b="1" dirty="0"/>
                <a:t> </a:t>
              </a:r>
              <a:r>
                <a:rPr lang="en-US" sz="1600" b="1" dirty="0" err="1"/>
                <a:t>của</a:t>
              </a:r>
              <a:r>
                <a:rPr lang="en-US" sz="1600" b="1" dirty="0"/>
                <a:t> </a:t>
              </a:r>
              <a:r>
                <a:rPr lang="en-US" sz="1600" b="1" dirty="0" err="1"/>
                <a:t>thấu</a:t>
              </a:r>
              <a:r>
                <a:rPr lang="en-US" sz="1600" b="1" dirty="0"/>
                <a:t> </a:t>
              </a:r>
              <a:r>
                <a:rPr lang="en-US" sz="1600" b="1" dirty="0" err="1"/>
                <a:t>kính</a:t>
              </a:r>
              <a:r>
                <a:rPr lang="en-US" sz="1600" b="1" dirty="0"/>
                <a:t> </a:t>
              </a:r>
              <a:r>
                <a:rPr lang="en-US" sz="1600" b="1" dirty="0" err="1"/>
                <a:t>hội</a:t>
              </a:r>
              <a:r>
                <a:rPr lang="en-US" sz="1600" b="1" dirty="0"/>
                <a:t> </a:t>
              </a:r>
              <a:r>
                <a:rPr lang="en-US" sz="1600" b="1" dirty="0" err="1"/>
                <a:t>tụ</a:t>
              </a:r>
              <a:endParaRPr lang="en-US" sz="1600" b="1" dirty="0"/>
            </a:p>
          </p:txBody>
        </p:sp>
        <p:grpSp>
          <p:nvGrpSpPr>
            <p:cNvPr id="365" name="Group 364"/>
            <p:cNvGrpSpPr/>
            <p:nvPr/>
          </p:nvGrpSpPr>
          <p:grpSpPr>
            <a:xfrm>
              <a:off x="3918360" y="2360078"/>
              <a:ext cx="1189090" cy="1064007"/>
              <a:chOff x="1823184" y="2273092"/>
              <a:chExt cx="2463267" cy="2204150"/>
            </a:xfrm>
          </p:grpSpPr>
          <p:grpSp>
            <p:nvGrpSpPr>
              <p:cNvPr id="353" name="Group 69"/>
              <p:cNvGrpSpPr/>
              <p:nvPr/>
            </p:nvGrpSpPr>
            <p:grpSpPr bwMode="auto">
              <a:xfrm flipH="1">
                <a:off x="3685588" y="2319500"/>
                <a:ext cx="600863" cy="2157742"/>
                <a:chOff x="2400" y="2352"/>
                <a:chExt cx="360" cy="1019"/>
              </a:xfrm>
            </p:grpSpPr>
            <p:sp>
              <p:nvSpPr>
                <p:cNvPr id="354" name="Arc 23"/>
                <p:cNvSpPr/>
                <p:nvPr/>
              </p:nvSpPr>
              <p:spPr bwMode="auto">
                <a:xfrm>
                  <a:off x="2400" y="2352"/>
                  <a:ext cx="360" cy="1019"/>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sz="1490"/>
                </a:p>
              </p:txBody>
            </p:sp>
            <p:sp>
              <p:nvSpPr>
                <p:cNvPr id="355" name="Arc 68"/>
                <p:cNvSpPr/>
                <p:nvPr/>
              </p:nvSpPr>
              <p:spPr bwMode="auto">
                <a:xfrm>
                  <a:off x="2500" y="2352"/>
                  <a:ext cx="192" cy="1008"/>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sz="1490"/>
                </a:p>
              </p:txBody>
            </p:sp>
          </p:grpSp>
          <p:grpSp>
            <p:nvGrpSpPr>
              <p:cNvPr id="356" name="Group 355"/>
              <p:cNvGrpSpPr/>
              <p:nvPr/>
            </p:nvGrpSpPr>
            <p:grpSpPr>
              <a:xfrm>
                <a:off x="1823184" y="2273092"/>
                <a:ext cx="743290" cy="2167542"/>
                <a:chOff x="9411002" y="2213359"/>
                <a:chExt cx="743290" cy="2167542"/>
              </a:xfrm>
            </p:grpSpPr>
            <p:sp>
              <p:nvSpPr>
                <p:cNvPr id="357" name="Arc 24"/>
                <p:cNvSpPr/>
                <p:nvPr/>
              </p:nvSpPr>
              <p:spPr bwMode="auto">
                <a:xfrm>
                  <a:off x="9411002" y="2213359"/>
                  <a:ext cx="602668" cy="2164701"/>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sz="1490"/>
                </a:p>
              </p:txBody>
            </p:sp>
            <p:sp>
              <p:nvSpPr>
                <p:cNvPr id="358" name="Arc 24"/>
                <p:cNvSpPr/>
                <p:nvPr/>
              </p:nvSpPr>
              <p:spPr bwMode="auto">
                <a:xfrm flipH="1">
                  <a:off x="9551624" y="2216200"/>
                  <a:ext cx="602668" cy="2164701"/>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sz="1490"/>
                </a:p>
              </p:txBody>
            </p:sp>
          </p:grpSp>
          <p:grpSp>
            <p:nvGrpSpPr>
              <p:cNvPr id="359" name="Group 358"/>
              <p:cNvGrpSpPr/>
              <p:nvPr/>
            </p:nvGrpSpPr>
            <p:grpSpPr>
              <a:xfrm>
                <a:off x="2825640" y="2281872"/>
                <a:ext cx="602668" cy="2164701"/>
                <a:chOff x="3656112" y="2190956"/>
                <a:chExt cx="602668" cy="2164701"/>
              </a:xfrm>
            </p:grpSpPr>
            <p:sp>
              <p:nvSpPr>
                <p:cNvPr id="360" name="Line 26"/>
                <p:cNvSpPr>
                  <a:spLocks noChangeShapeType="1"/>
                </p:cNvSpPr>
                <p:nvPr/>
              </p:nvSpPr>
              <p:spPr bwMode="auto">
                <a:xfrm>
                  <a:off x="3892395" y="2198347"/>
                  <a:ext cx="0" cy="2146546"/>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US" sz="1490" dirty="0"/>
                </a:p>
              </p:txBody>
            </p:sp>
            <p:sp>
              <p:nvSpPr>
                <p:cNvPr id="361" name="Arc 24"/>
                <p:cNvSpPr/>
                <p:nvPr/>
              </p:nvSpPr>
              <p:spPr bwMode="auto">
                <a:xfrm flipH="1">
                  <a:off x="3656112" y="2190956"/>
                  <a:ext cx="602668" cy="2164701"/>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sz="1490"/>
                </a:p>
              </p:txBody>
            </p:sp>
          </p:grpSp>
        </p:grpSp>
      </p:grpSp>
      <p:cxnSp>
        <p:nvCxnSpPr>
          <p:cNvPr id="2" name="Straight Connector 1"/>
          <p:cNvCxnSpPr/>
          <p:nvPr/>
        </p:nvCxnSpPr>
        <p:spPr>
          <a:xfrm>
            <a:off x="176060" y="6586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p:cNvSpPr txBox="1"/>
          <p:nvPr/>
        </p:nvSpPr>
        <p:spPr>
          <a:xfrm>
            <a:off x="897095" y="4897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p:cNvGrpSpPr/>
          <p:nvPr/>
        </p:nvGrpSpPr>
        <p:grpSpPr>
          <a:xfrm>
            <a:off x="507378" y="475701"/>
            <a:ext cx="389717" cy="379975"/>
            <a:chOff x="297585" y="1511483"/>
            <a:chExt cx="1108364" cy="1080655"/>
          </a:xfrm>
        </p:grpSpPr>
        <p:sp>
          <p:nvSpPr>
            <p:cNvPr id="5" name="Rectangle: Rounded Corners 4"/>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366"/>
                                        </p:tgtEl>
                                        <p:attrNameLst>
                                          <p:attrName>style.visibility</p:attrName>
                                        </p:attrNameLst>
                                      </p:cBhvr>
                                      <p:to>
                                        <p:strVal val="visible"/>
                                      </p:to>
                                    </p:set>
                                    <p:animEffect transition="in" filter="randombar(horizontal)">
                                      <p:cBhvr>
                                        <p:cTn id="35" dur="500"/>
                                        <p:tgtEl>
                                          <p:spTgt spid="36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par>
                          <p:cTn id="47" fill="hold">
                            <p:stCondLst>
                              <p:cond delay="1000"/>
                            </p:stCondLst>
                            <p:childTnLst>
                              <p:par>
                                <p:cTn id="48" presetID="14" presetClass="entr" presetSubtype="1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randombar(horizontal)">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8" grpId="0"/>
      <p:bldP spid="30" grpId="0" animBg="1"/>
    </p:bldLst>
  </p:timing>
</p:sld>
</file>

<file path=ppt/theme/theme1.xml><?xml version="1.0" encoding="utf-8"?>
<a:theme xmlns:a="http://schemas.openxmlformats.org/drawingml/2006/main" name="The Physics of Sailing by Slidesgo">
  <a:themeElements>
    <a:clrScheme name="Simple Light">
      <a:dk1>
        <a:srgbClr val="2E2723"/>
      </a:dk1>
      <a:lt1>
        <a:srgbClr val="D9D9D9"/>
      </a:lt1>
      <a:dk2>
        <a:srgbClr val="0B5394"/>
      </a:dk2>
      <a:lt2>
        <a:srgbClr val="FFFFFF"/>
      </a:lt2>
      <a:accent1>
        <a:srgbClr val="9AB5BE"/>
      </a:accent1>
      <a:accent2>
        <a:srgbClr val="FFFFFF"/>
      </a:accent2>
      <a:accent3>
        <a:srgbClr val="FFFFFF"/>
      </a:accent3>
      <a:accent4>
        <a:srgbClr val="FFFFFF"/>
      </a:accent4>
      <a:accent5>
        <a:srgbClr val="FFFFFF"/>
      </a:accent5>
      <a:accent6>
        <a:srgbClr val="FFFFFF"/>
      </a:accent6>
      <a:hlink>
        <a:srgbClr val="2E27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e Physics of Sailing by Slidesgo">
  <a:themeElements>
    <a:clrScheme name="Simple Light">
      <a:dk1>
        <a:srgbClr val="2E2723"/>
      </a:dk1>
      <a:lt1>
        <a:srgbClr val="D9D9D9"/>
      </a:lt1>
      <a:dk2>
        <a:srgbClr val="0B5394"/>
      </a:dk2>
      <a:lt2>
        <a:srgbClr val="FFFFFF"/>
      </a:lt2>
      <a:accent1>
        <a:srgbClr val="9AB5BE"/>
      </a:accent1>
      <a:accent2>
        <a:srgbClr val="FFFFFF"/>
      </a:accent2>
      <a:accent3>
        <a:srgbClr val="FFFFFF"/>
      </a:accent3>
      <a:accent4>
        <a:srgbClr val="FFFFFF"/>
      </a:accent4>
      <a:accent5>
        <a:srgbClr val="FFFFFF"/>
      </a:accent5>
      <a:accent6>
        <a:srgbClr val="FFFFFF"/>
      </a:accent6>
      <a:hlink>
        <a:srgbClr val="2E27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e Physics of Sailing by Slidesgo">
  <a:themeElements>
    <a:clrScheme name="Simple Light">
      <a:dk1>
        <a:srgbClr val="2E2723"/>
      </a:dk1>
      <a:lt1>
        <a:srgbClr val="D9D9D9"/>
      </a:lt1>
      <a:dk2>
        <a:srgbClr val="0B5394"/>
      </a:dk2>
      <a:lt2>
        <a:srgbClr val="FFFFFF"/>
      </a:lt2>
      <a:accent1>
        <a:srgbClr val="9AB5BE"/>
      </a:accent1>
      <a:accent2>
        <a:srgbClr val="FFFFFF"/>
      </a:accent2>
      <a:accent3>
        <a:srgbClr val="FFFFFF"/>
      </a:accent3>
      <a:accent4>
        <a:srgbClr val="FFFFFF"/>
      </a:accent4>
      <a:accent5>
        <a:srgbClr val="FFFFFF"/>
      </a:accent5>
      <a:accent6>
        <a:srgbClr val="FFFFFF"/>
      </a:accent6>
      <a:hlink>
        <a:srgbClr val="2E27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14622</Words>
  <Application>WPS Presentation</Application>
  <PresentationFormat>On-screen Show (16:9)</PresentationFormat>
  <Paragraphs>996</Paragraphs>
  <Slides>77</Slides>
  <Notes>53</Notes>
  <HiddenSlides>0</HiddenSlides>
  <MMClips>0</MMClips>
  <ScaleCrop>false</ScaleCrop>
  <HeadingPairs>
    <vt:vector size="8" baseType="variant">
      <vt:variant>
        <vt:lpstr>已用的字体</vt:lpstr>
      </vt:variant>
      <vt:variant>
        <vt:i4>23</vt:i4>
      </vt:variant>
      <vt:variant>
        <vt:lpstr>主题</vt:lpstr>
      </vt:variant>
      <vt:variant>
        <vt:i4>3</vt:i4>
      </vt:variant>
      <vt:variant>
        <vt:lpstr>嵌入 OLE 服务器</vt:lpstr>
      </vt:variant>
      <vt:variant>
        <vt:i4>29</vt:i4>
      </vt:variant>
      <vt:variant>
        <vt:lpstr>幻灯片标题</vt:lpstr>
      </vt:variant>
      <vt:variant>
        <vt:i4>77</vt:i4>
      </vt:variant>
    </vt:vector>
  </HeadingPairs>
  <TitlesOfParts>
    <vt:vector size="132" baseType="lpstr">
      <vt:lpstr>Arial</vt:lpstr>
      <vt:lpstr>SimSun</vt:lpstr>
      <vt:lpstr>Wingdings</vt:lpstr>
      <vt:lpstr>Arial</vt:lpstr>
      <vt:lpstr>Barlow</vt:lpstr>
      <vt:lpstr>Lato</vt:lpstr>
      <vt:lpstr>Chivo</vt:lpstr>
      <vt:lpstr>Segoe Print</vt:lpstr>
      <vt:lpstr>Roboto Condensed Light</vt:lpstr>
      <vt:lpstr>Fredoka One</vt:lpstr>
      <vt:lpstr>Palanquin Dark</vt:lpstr>
      <vt:lpstr>Abhaya Libre</vt:lpstr>
      <vt:lpstr>Montserrat</vt:lpstr>
      <vt:lpstr>Roboto Black</vt:lpstr>
      <vt:lpstr>Calibri</vt:lpstr>
      <vt:lpstr>Microsoft YaHei</vt:lpstr>
      <vt:lpstr>Arial Unicode MS</vt:lpstr>
      <vt:lpstr>Barlow</vt:lpstr>
      <vt:lpstr>Times New Roman</vt:lpstr>
      <vt:lpstr>#9Slide03 Arima Madurai Black</vt:lpstr>
      <vt:lpstr>Symbol</vt:lpstr>
      <vt:lpstr>Patua One</vt:lpstr>
      <vt:lpstr>Wingdings</vt:lpstr>
      <vt:lpstr>The Physics of Sailing by Slidesgo</vt:lpstr>
      <vt:lpstr>1_The Physics of Sailing by Slidesgo</vt:lpstr>
      <vt:lpstr>2_The Physics of Sailing by Slidesgo</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I. Cấu Tạo Thấu Kính Và Phân Loại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II. Trục Chính, Quang Tâm, Tiêu Điểm Chính Và Tiêu Cự</vt:lpstr>
      <vt:lpstr>PowerPoint 演示文稿</vt:lpstr>
      <vt:lpstr>PowerPoint 演示文稿</vt:lpstr>
      <vt:lpstr>PowerPoint 演示文稿</vt:lpstr>
      <vt:lpstr>PowerPoint 演示文稿</vt:lpstr>
      <vt:lpstr>PowerPoint 演示文稿</vt:lpstr>
      <vt:lpstr>III. Đường Truyền Của Tia Sáng Qua Thấu Kính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IV. Sự Tạo Ảnh Một Vật Qua Thấu Kính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LUYỆN TẬP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Physics of Sailing</dc:title>
  <dc:creator>ADMIN</dc:creator>
  <cp:lastModifiedBy>Uyên Phương</cp:lastModifiedBy>
  <cp:revision>34</cp:revision>
  <dcterms:created xsi:type="dcterms:W3CDTF">2025-03-03T09:35:15Z</dcterms:created>
  <dcterms:modified xsi:type="dcterms:W3CDTF">2025-03-03T09:36:16Z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CD16D5062AF8491089B5CC01AF471A07_12</vt:lpwstr>
  </property>
  <property fmtid="{D5CDD505-2E9C-101B-9397-08002B2CF9AE}" pid="3" name="KSOProductBuildVer">
    <vt:lpwstr>1033-12.2.0.19805</vt:lpwstr>
  </property>
</Properties>
</file>