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70"/>
  </p:notesMasterIdLst>
  <p:sldIdLst>
    <p:sldId id="257" r:id="rId3"/>
    <p:sldId id="259" r:id="rId4"/>
    <p:sldId id="258" r:id="rId5"/>
    <p:sldId id="260" r:id="rId6"/>
    <p:sldId id="261" r:id="rId7"/>
    <p:sldId id="312" r:id="rId8"/>
    <p:sldId id="314" r:id="rId9"/>
    <p:sldId id="315" r:id="rId10"/>
    <p:sldId id="316" r:id="rId11"/>
    <p:sldId id="291" r:id="rId12"/>
    <p:sldId id="262" r:id="rId13"/>
    <p:sldId id="318" r:id="rId14"/>
    <p:sldId id="263" r:id="rId15"/>
    <p:sldId id="319" r:id="rId16"/>
    <p:sldId id="320" r:id="rId17"/>
    <p:sldId id="264" r:id="rId18"/>
    <p:sldId id="265" r:id="rId19"/>
    <p:sldId id="266" r:id="rId20"/>
    <p:sldId id="267" r:id="rId21"/>
    <p:sldId id="321" r:id="rId22"/>
    <p:sldId id="322" r:id="rId23"/>
    <p:sldId id="323" r:id="rId24"/>
    <p:sldId id="268" r:id="rId25"/>
    <p:sldId id="270" r:id="rId26"/>
    <p:sldId id="324" r:id="rId27"/>
    <p:sldId id="325" r:id="rId28"/>
    <p:sldId id="271" r:id="rId29"/>
    <p:sldId id="326" r:id="rId30"/>
    <p:sldId id="275" r:id="rId31"/>
    <p:sldId id="327" r:id="rId32"/>
    <p:sldId id="328" r:id="rId33"/>
    <p:sldId id="329" r:id="rId34"/>
    <p:sldId id="278" r:id="rId35"/>
    <p:sldId id="330" r:id="rId36"/>
    <p:sldId id="331" r:id="rId37"/>
    <p:sldId id="332" r:id="rId38"/>
    <p:sldId id="279" r:id="rId39"/>
    <p:sldId id="333" r:id="rId40"/>
    <p:sldId id="335" r:id="rId41"/>
    <p:sldId id="337" r:id="rId42"/>
    <p:sldId id="338" r:id="rId43"/>
    <p:sldId id="339" r:id="rId44"/>
    <p:sldId id="340" r:id="rId45"/>
    <p:sldId id="341" r:id="rId46"/>
    <p:sldId id="342" r:id="rId47"/>
    <p:sldId id="343" r:id="rId48"/>
    <p:sldId id="344" r:id="rId49"/>
    <p:sldId id="345" r:id="rId50"/>
    <p:sldId id="280" r:id="rId51"/>
    <p:sldId id="346" r:id="rId52"/>
    <p:sldId id="281" r:id="rId53"/>
    <p:sldId id="347" r:id="rId54"/>
    <p:sldId id="282" r:id="rId55"/>
    <p:sldId id="348" r:id="rId56"/>
    <p:sldId id="349" r:id="rId57"/>
    <p:sldId id="284" r:id="rId58"/>
    <p:sldId id="350" r:id="rId59"/>
    <p:sldId id="351" r:id="rId60"/>
    <p:sldId id="336" r:id="rId61"/>
    <p:sldId id="285" r:id="rId62"/>
    <p:sldId id="357" r:id="rId63"/>
    <p:sldId id="287" r:id="rId64"/>
    <p:sldId id="358" r:id="rId65"/>
    <p:sldId id="359" r:id="rId66"/>
    <p:sldId id="352" r:id="rId67"/>
    <p:sldId id="353" r:id="rId68"/>
    <p:sldId id="360" r:id="rId69"/>
  </p:sldIdLst>
  <p:sldSz cx="9144000" cy="5143500" type="screen16x9"/>
  <p:notesSz cx="6858000" cy="9144000"/>
  <p:embeddedFontLst>
    <p:embeddedFont>
      <p:font typeface="Anaheim" panose="020B0604020202020204" charset="0"/>
      <p:regular r:id="rId71"/>
    </p:embeddedFont>
    <p:embeddedFont>
      <p:font typeface="Bebas Neue" panose="020B0604020202020204" charset="0"/>
      <p:regular r:id="rId72"/>
    </p:embeddedFont>
    <p:embeddedFont>
      <p:font typeface="Calibri" panose="020F0502020204030204" pitchFamily="34" charset="0"/>
      <p:regular r:id="rId73"/>
      <p:bold r:id="rId74"/>
      <p:italic r:id="rId75"/>
      <p:boldItalic r:id="rId76"/>
    </p:embeddedFont>
    <p:embeddedFont>
      <p:font typeface="Cambria Math" panose="02040503050406030204" pitchFamily="18" charset="0"/>
      <p:regular r:id="rId77"/>
    </p:embeddedFont>
    <p:embeddedFont>
      <p:font typeface="DM Sans" panose="020B0604020202020204" charset="0"/>
      <p:regular r:id="rId78"/>
      <p:bold r:id="rId79"/>
      <p:italic r:id="rId80"/>
      <p:boldItalic r:id="rId81"/>
    </p:embeddedFont>
    <p:embeddedFont>
      <p:font typeface="Nunito Light" pitchFamily="2" charset="0"/>
      <p:regular r:id="rId82"/>
      <p:italic r:id="rId83"/>
    </p:embeddedFont>
    <p:embeddedFont>
      <p:font typeface="Sansita" panose="020B060402020202020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3FF"/>
    <a:srgbClr val="CEEB99"/>
    <a:srgbClr val="000000"/>
    <a:srgbClr val="F3FCFF"/>
    <a:srgbClr val="FFFFC5"/>
    <a:srgbClr val="A0D83C"/>
    <a:srgbClr val="ACDD55"/>
    <a:srgbClr val="AED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E81217-A45A-4755-B77E-E9BEE7956DD6}">
  <a:tblStyle styleId="{76E81217-A45A-4755-B77E-E9BEE7956DD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E13E3C-6A49-480D-896E-0E0A073861A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1" autoAdjust="0"/>
    <p:restoredTop sz="93434" autoAdjust="0"/>
  </p:normalViewPr>
  <p:slideViewPr>
    <p:cSldViewPr snapToGrid="0">
      <p:cViewPr varScale="1">
        <p:scale>
          <a:sx n="89" d="100"/>
          <a:sy n="89" d="100"/>
        </p:scale>
        <p:origin x="8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4.fntdata"/><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font" Target="fonts/font1.fntdata"/><Relationship Id="rId92" Type="http://schemas.microsoft.com/office/2016/11/relationships/changesInfo" Target="changesInfos/changesInfo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font" Target="fonts/font12.fntdata"/><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5EC21590-09CC-4AAA-9E0F-A00276C94792}"/>
    <pc:docChg chg="undo custSel addSld delSld modSld sldOrd">
      <pc:chgData name="tuyết nguyễn thị ánh" userId="a6fbc05945fbe6a6" providerId="LiveId" clId="{5EC21590-09CC-4AAA-9E0F-A00276C94792}" dt="2023-07-18T03:48:08.037" v="5770"/>
      <pc:docMkLst>
        <pc:docMk/>
      </pc:docMkLst>
      <pc:sldChg chg="modTransition">
        <pc:chgData name="tuyết nguyễn thị ánh" userId="a6fbc05945fbe6a6" providerId="LiveId" clId="{5EC21590-09CC-4AAA-9E0F-A00276C94792}" dt="2023-07-18T03:48:08.037" v="5770"/>
        <pc:sldMkLst>
          <pc:docMk/>
          <pc:sldMk cId="0" sldId="256"/>
        </pc:sldMkLst>
      </pc:sldChg>
      <pc:sldChg chg="modTransition modAnim">
        <pc:chgData name="tuyết nguyễn thị ánh" userId="a6fbc05945fbe6a6" providerId="LiveId" clId="{5EC21590-09CC-4AAA-9E0F-A00276C94792}" dt="2023-07-18T03:48:08.037" v="5770"/>
        <pc:sldMkLst>
          <pc:docMk/>
          <pc:sldMk cId="0" sldId="257"/>
        </pc:sldMkLst>
      </pc:sldChg>
      <pc:sldChg chg="modTransition modAnim">
        <pc:chgData name="tuyết nguyễn thị ánh" userId="a6fbc05945fbe6a6" providerId="LiveId" clId="{5EC21590-09CC-4AAA-9E0F-A00276C94792}" dt="2023-07-18T03:48:08.037" v="5770"/>
        <pc:sldMkLst>
          <pc:docMk/>
          <pc:sldMk cId="0" sldId="258"/>
        </pc:sldMkLst>
      </pc:sldChg>
      <pc:sldChg chg="modTransition">
        <pc:chgData name="tuyết nguyễn thị ánh" userId="a6fbc05945fbe6a6" providerId="LiveId" clId="{5EC21590-09CC-4AAA-9E0F-A00276C94792}" dt="2023-07-18T03:48:08.037" v="5770"/>
        <pc:sldMkLst>
          <pc:docMk/>
          <pc:sldMk cId="0" sldId="259"/>
        </pc:sldMkLst>
      </pc:sldChg>
      <pc:sldChg chg="modTransition">
        <pc:chgData name="tuyết nguyễn thị ánh" userId="a6fbc05945fbe6a6" providerId="LiveId" clId="{5EC21590-09CC-4AAA-9E0F-A00276C94792}" dt="2023-07-18T03:48:08.037" v="5770"/>
        <pc:sldMkLst>
          <pc:docMk/>
          <pc:sldMk cId="0" sldId="260"/>
        </pc:sldMkLst>
      </pc:sldChg>
      <pc:sldChg chg="modTransition modAnim">
        <pc:chgData name="tuyết nguyễn thị ánh" userId="a6fbc05945fbe6a6" providerId="LiveId" clId="{5EC21590-09CC-4AAA-9E0F-A00276C94792}" dt="2023-07-18T03:48:08.037" v="5770"/>
        <pc:sldMkLst>
          <pc:docMk/>
          <pc:sldMk cId="0" sldId="261"/>
        </pc:sldMkLst>
      </pc:sldChg>
      <pc:sldChg chg="modSp mod modTransition modAnim">
        <pc:chgData name="tuyết nguyễn thị ánh" userId="a6fbc05945fbe6a6" providerId="LiveId" clId="{5EC21590-09CC-4AAA-9E0F-A00276C94792}" dt="2023-07-18T03:48:08.037" v="5770"/>
        <pc:sldMkLst>
          <pc:docMk/>
          <pc:sldMk cId="0" sldId="262"/>
        </pc:sldMkLst>
        <pc:spChg chg="mod">
          <ac:chgData name="tuyết nguyễn thị ánh" userId="a6fbc05945fbe6a6" providerId="LiveId" clId="{5EC21590-09CC-4AAA-9E0F-A00276C94792}" dt="2023-07-18T02:58:51.598" v="5513" actId="688"/>
          <ac:spMkLst>
            <pc:docMk/>
            <pc:sldMk cId="0" sldId="262"/>
            <ac:spMk id="14" creationId="{B868F01A-9E5F-975C-0B9D-C280C1748357}"/>
          </ac:spMkLst>
        </pc:spChg>
        <pc:spChg chg="mod">
          <ac:chgData name="tuyết nguyễn thị ánh" userId="a6fbc05945fbe6a6" providerId="LiveId" clId="{5EC21590-09CC-4AAA-9E0F-A00276C94792}" dt="2023-07-18T02:58:55.426" v="5514" actId="688"/>
          <ac:spMkLst>
            <pc:docMk/>
            <pc:sldMk cId="0" sldId="262"/>
            <ac:spMk id="16" creationId="{25D0CE29-A8FC-B8FF-FCBD-AAD628A7E857}"/>
          </ac:spMkLst>
        </pc:spChg>
        <pc:spChg chg="mod">
          <ac:chgData name="tuyết nguyễn thị ánh" userId="a6fbc05945fbe6a6" providerId="LiveId" clId="{5EC21590-09CC-4AAA-9E0F-A00276C94792}" dt="2023-07-18T02:58:58.694" v="5515" actId="688"/>
          <ac:spMkLst>
            <pc:docMk/>
            <pc:sldMk cId="0" sldId="262"/>
            <ac:spMk id="18" creationId="{A227F2C5-669C-FE60-A833-C02E6460D635}"/>
          </ac:spMkLst>
        </pc:spChg>
      </pc:sldChg>
      <pc:sldChg chg="modSp mod modTransition modAnim">
        <pc:chgData name="tuyết nguyễn thị ánh" userId="a6fbc05945fbe6a6" providerId="LiveId" clId="{5EC21590-09CC-4AAA-9E0F-A00276C94792}" dt="2023-07-18T03:48:08.037" v="5770"/>
        <pc:sldMkLst>
          <pc:docMk/>
          <pc:sldMk cId="0" sldId="263"/>
        </pc:sldMkLst>
        <pc:spChg chg="mod">
          <ac:chgData name="tuyết nguyễn thị ánh" userId="a6fbc05945fbe6a6" providerId="LiveId" clId="{5EC21590-09CC-4AAA-9E0F-A00276C94792}" dt="2023-07-17T08:29:01.098" v="489" actId="20577"/>
          <ac:spMkLst>
            <pc:docMk/>
            <pc:sldMk cId="0" sldId="263"/>
            <ac:spMk id="14" creationId="{38BE741E-FA76-DBA5-07CB-03BA4ADCB5C3}"/>
          </ac:spMkLst>
        </pc:spChg>
      </pc:sldChg>
      <pc:sldChg chg="ord modTransition modAnim">
        <pc:chgData name="tuyết nguyễn thị ánh" userId="a6fbc05945fbe6a6" providerId="LiveId" clId="{5EC21590-09CC-4AAA-9E0F-A00276C94792}" dt="2023-07-18T03:48:08.037" v="5770"/>
        <pc:sldMkLst>
          <pc:docMk/>
          <pc:sldMk cId="0" sldId="264"/>
        </pc:sldMkLst>
      </pc:sldChg>
      <pc:sldChg chg="addSp delSp modSp mod modTransition modAnim">
        <pc:chgData name="tuyết nguyễn thị ánh" userId="a6fbc05945fbe6a6" providerId="LiveId" clId="{5EC21590-09CC-4AAA-9E0F-A00276C94792}" dt="2023-07-18T03:48:08.037" v="5770"/>
        <pc:sldMkLst>
          <pc:docMk/>
          <pc:sldMk cId="0" sldId="265"/>
        </pc:sldMkLst>
        <pc:spChg chg="mod">
          <ac:chgData name="tuyết nguyễn thị ánh" userId="a6fbc05945fbe6a6" providerId="LiveId" clId="{5EC21590-09CC-4AAA-9E0F-A00276C94792}" dt="2023-07-18T03:03:12.405" v="5561" actId="688"/>
          <ac:spMkLst>
            <pc:docMk/>
            <pc:sldMk cId="0" sldId="265"/>
            <ac:spMk id="29" creationId="{3DE86398-106B-44E5-1F06-371AB621B652}"/>
          </ac:spMkLst>
        </pc:spChg>
        <pc:spChg chg="mod">
          <ac:chgData name="tuyết nguyễn thị ánh" userId="a6fbc05945fbe6a6" providerId="LiveId" clId="{5EC21590-09CC-4AAA-9E0F-A00276C94792}" dt="2023-07-18T03:01:56.305" v="5549" actId="114"/>
          <ac:spMkLst>
            <pc:docMk/>
            <pc:sldMk cId="0" sldId="265"/>
            <ac:spMk id="30" creationId="{F4FC4F08-A3EF-3927-B35D-027DD69DA891}"/>
          </ac:spMkLst>
        </pc:spChg>
        <pc:spChg chg="add del mod">
          <ac:chgData name="tuyết nguyễn thị ánh" userId="a6fbc05945fbe6a6" providerId="LiveId" clId="{5EC21590-09CC-4AAA-9E0F-A00276C94792}" dt="2023-07-17T09:20:06.391" v="1669"/>
          <ac:spMkLst>
            <pc:docMk/>
            <pc:sldMk cId="0" sldId="265"/>
            <ac:spMk id="34" creationId="{45A971C2-FEB8-2336-06D9-584429F9ADBF}"/>
          </ac:spMkLst>
        </pc:spChg>
      </pc:sldChg>
      <pc:sldChg chg="addSp delSp modSp mod modTransition delAnim modAnim">
        <pc:chgData name="tuyết nguyễn thị ánh" userId="a6fbc05945fbe6a6" providerId="LiveId" clId="{5EC21590-09CC-4AAA-9E0F-A00276C94792}" dt="2023-07-18T03:48:08.037" v="5770"/>
        <pc:sldMkLst>
          <pc:docMk/>
          <pc:sldMk cId="0" sldId="266"/>
        </pc:sldMkLst>
        <pc:spChg chg="mod">
          <ac:chgData name="tuyết nguyễn thị ánh" userId="a6fbc05945fbe6a6" providerId="LiveId" clId="{5EC21590-09CC-4AAA-9E0F-A00276C94792}" dt="2023-07-17T08:23:45.890" v="472" actId="255"/>
          <ac:spMkLst>
            <pc:docMk/>
            <pc:sldMk cId="0" sldId="266"/>
            <ac:spMk id="28" creationId="{B4850C57-DCE6-830C-E545-C5818B283214}"/>
          </ac:spMkLst>
        </pc:spChg>
        <pc:spChg chg="mod">
          <ac:chgData name="tuyết nguyễn thị ánh" userId="a6fbc05945fbe6a6" providerId="LiveId" clId="{5EC21590-09CC-4AAA-9E0F-A00276C94792}" dt="2023-07-17T08:24:02.436" v="477" actId="1036"/>
          <ac:spMkLst>
            <pc:docMk/>
            <pc:sldMk cId="0" sldId="266"/>
            <ac:spMk id="29" creationId="{3AC18EC4-1758-3EB6-7379-876F9C61BBB7}"/>
          </ac:spMkLst>
        </pc:spChg>
        <pc:spChg chg="mod">
          <ac:chgData name="tuyết nguyễn thị ánh" userId="a6fbc05945fbe6a6" providerId="LiveId" clId="{5EC21590-09CC-4AAA-9E0F-A00276C94792}" dt="2023-07-17T08:23:45.890" v="472" actId="255"/>
          <ac:spMkLst>
            <pc:docMk/>
            <pc:sldMk cId="0" sldId="266"/>
            <ac:spMk id="30" creationId="{ADFA4E6C-1567-F925-9758-67839C6438C8}"/>
          </ac:spMkLst>
        </pc:spChg>
        <pc:spChg chg="mod">
          <ac:chgData name="tuyết nguyễn thị ánh" userId="a6fbc05945fbe6a6" providerId="LiveId" clId="{5EC21590-09CC-4AAA-9E0F-A00276C94792}" dt="2023-07-17T08:25:10.156" v="478" actId="1076"/>
          <ac:spMkLst>
            <pc:docMk/>
            <pc:sldMk cId="0" sldId="266"/>
            <ac:spMk id="31" creationId="{9F3477FB-DEFD-61AA-DA90-5606AF40B09F}"/>
          </ac:spMkLst>
        </pc:spChg>
        <pc:spChg chg="add mod">
          <ac:chgData name="tuyết nguyễn thị ánh" userId="a6fbc05945fbe6a6" providerId="LiveId" clId="{5EC21590-09CC-4AAA-9E0F-A00276C94792}" dt="2023-07-17T08:23:52.770" v="474" actId="14100"/>
          <ac:spMkLst>
            <pc:docMk/>
            <pc:sldMk cId="0" sldId="266"/>
            <ac:spMk id="32" creationId="{3B8F20D9-6665-7B60-165C-8867FABC04B5}"/>
          </ac:spMkLst>
        </pc:spChg>
        <pc:spChg chg="add del mod">
          <ac:chgData name="tuyết nguyễn thị ánh" userId="a6fbc05945fbe6a6" providerId="LiveId" clId="{5EC21590-09CC-4AAA-9E0F-A00276C94792}" dt="2023-07-17T08:16:32.282" v="304" actId="478"/>
          <ac:spMkLst>
            <pc:docMk/>
            <pc:sldMk cId="0" sldId="266"/>
            <ac:spMk id="33" creationId="{5BDA4A29-8D4E-59C1-2937-324E4A82B6C4}"/>
          </ac:spMkLst>
        </pc:spChg>
      </pc:sldChg>
      <pc:sldChg chg="addSp delSp modSp mod modTransition modAnim">
        <pc:chgData name="tuyết nguyễn thị ánh" userId="a6fbc05945fbe6a6" providerId="LiveId" clId="{5EC21590-09CC-4AAA-9E0F-A00276C94792}" dt="2023-07-18T03:48:08.037" v="5770"/>
        <pc:sldMkLst>
          <pc:docMk/>
          <pc:sldMk cId="0" sldId="267"/>
        </pc:sldMkLst>
        <pc:spChg chg="add del mod">
          <ac:chgData name="tuyết nguyễn thị ánh" userId="a6fbc05945fbe6a6" providerId="LiveId" clId="{5EC21590-09CC-4AAA-9E0F-A00276C94792}" dt="2023-07-17T08:25:23.614" v="480" actId="478"/>
          <ac:spMkLst>
            <pc:docMk/>
            <pc:sldMk cId="0" sldId="267"/>
            <ac:spMk id="3" creationId="{9A410A89-0AF2-2B6F-01EA-BAA55221A907}"/>
          </ac:spMkLst>
        </pc:spChg>
        <pc:spChg chg="mod">
          <ac:chgData name="tuyết nguyễn thị ánh" userId="a6fbc05945fbe6a6" providerId="LiveId" clId="{5EC21590-09CC-4AAA-9E0F-A00276C94792}" dt="2023-07-17T08:29:12.627" v="490"/>
          <ac:spMkLst>
            <pc:docMk/>
            <pc:sldMk cId="0" sldId="267"/>
            <ac:spMk id="5" creationId="{6EE9EF99-79BC-CC9B-73F9-5409567166CA}"/>
          </ac:spMkLst>
        </pc:spChg>
        <pc:spChg chg="mod">
          <ac:chgData name="tuyết nguyễn thị ánh" userId="a6fbc05945fbe6a6" providerId="LiveId" clId="{5EC21590-09CC-4AAA-9E0F-A00276C94792}" dt="2023-07-17T08:29:12.627" v="490"/>
          <ac:spMkLst>
            <pc:docMk/>
            <pc:sldMk cId="0" sldId="267"/>
            <ac:spMk id="6" creationId="{27A35AA2-7B4C-4F39-0A92-96F854909350}"/>
          </ac:spMkLst>
        </pc:spChg>
        <pc:spChg chg="add del mod">
          <ac:chgData name="tuyết nguyễn thị ánh" userId="a6fbc05945fbe6a6" providerId="LiveId" clId="{5EC21590-09CC-4AAA-9E0F-A00276C94792}" dt="2023-07-17T08:29:21.180" v="491"/>
          <ac:spMkLst>
            <pc:docMk/>
            <pc:sldMk cId="0" sldId="267"/>
            <ac:spMk id="7" creationId="{629985D0-94A3-BABC-38DD-9E5CB6FD1932}"/>
          </ac:spMkLst>
        </pc:spChg>
        <pc:spChg chg="add del mod">
          <ac:chgData name="tuyết nguyễn thị ánh" userId="a6fbc05945fbe6a6" providerId="LiveId" clId="{5EC21590-09CC-4AAA-9E0F-A00276C94792}" dt="2023-07-17T08:29:21.180" v="491"/>
          <ac:spMkLst>
            <pc:docMk/>
            <pc:sldMk cId="0" sldId="267"/>
            <ac:spMk id="8" creationId="{C51F5572-1538-C43D-A32A-B213DA14F034}"/>
          </ac:spMkLst>
        </pc:spChg>
        <pc:spChg chg="add del mod">
          <ac:chgData name="tuyết nguyễn thị ánh" userId="a6fbc05945fbe6a6" providerId="LiveId" clId="{5EC21590-09CC-4AAA-9E0F-A00276C94792}" dt="2023-07-17T08:29:21.180" v="491"/>
          <ac:spMkLst>
            <pc:docMk/>
            <pc:sldMk cId="0" sldId="267"/>
            <ac:spMk id="9" creationId="{F92803EF-753A-9556-EC64-5E713D8116D4}"/>
          </ac:spMkLst>
        </pc:spChg>
        <pc:spChg chg="mod">
          <ac:chgData name="tuyết nguyễn thị ánh" userId="a6fbc05945fbe6a6" providerId="LiveId" clId="{5EC21590-09CC-4AAA-9E0F-A00276C94792}" dt="2023-07-17T08:29:22.871" v="492"/>
          <ac:spMkLst>
            <pc:docMk/>
            <pc:sldMk cId="0" sldId="267"/>
            <ac:spMk id="11" creationId="{A65A0436-9B08-EAB2-AE4F-7859B6F00A71}"/>
          </ac:spMkLst>
        </pc:spChg>
        <pc:spChg chg="mod">
          <ac:chgData name="tuyết nguyễn thị ánh" userId="a6fbc05945fbe6a6" providerId="LiveId" clId="{5EC21590-09CC-4AAA-9E0F-A00276C94792}" dt="2023-07-17T08:29:41.733" v="498" actId="207"/>
          <ac:spMkLst>
            <pc:docMk/>
            <pc:sldMk cId="0" sldId="267"/>
            <ac:spMk id="12" creationId="{CE267B1B-0CE0-6445-E88A-3BA069ACC689}"/>
          </ac:spMkLst>
        </pc:spChg>
        <pc:spChg chg="add mod">
          <ac:chgData name="tuyết nguyễn thị ánh" userId="a6fbc05945fbe6a6" providerId="LiveId" clId="{5EC21590-09CC-4AAA-9E0F-A00276C94792}" dt="2023-07-17T08:43:57.790" v="596" actId="1036"/>
          <ac:spMkLst>
            <pc:docMk/>
            <pc:sldMk cId="0" sldId="267"/>
            <ac:spMk id="13" creationId="{375C2009-A15A-9B74-414E-77DE2B249697}"/>
          </ac:spMkLst>
        </pc:spChg>
        <pc:spChg chg="add mod">
          <ac:chgData name="tuyết nguyễn thị ánh" userId="a6fbc05945fbe6a6" providerId="LiveId" clId="{5EC21590-09CC-4AAA-9E0F-A00276C94792}" dt="2023-07-17T08:43:57.790" v="596" actId="1036"/>
          <ac:spMkLst>
            <pc:docMk/>
            <pc:sldMk cId="0" sldId="267"/>
            <ac:spMk id="14" creationId="{99462D94-84A4-DA1B-9EC8-89903D31F2D0}"/>
          </ac:spMkLst>
        </pc:spChg>
        <pc:spChg chg="add mod">
          <ac:chgData name="tuyết nguyễn thị ánh" userId="a6fbc05945fbe6a6" providerId="LiveId" clId="{5EC21590-09CC-4AAA-9E0F-A00276C94792}" dt="2023-07-17T08:48:11.779" v="611" actId="1076"/>
          <ac:spMkLst>
            <pc:docMk/>
            <pc:sldMk cId="0" sldId="267"/>
            <ac:spMk id="15" creationId="{46225485-B17F-7432-5A4F-6C6F51BAEB34}"/>
          </ac:spMkLst>
        </pc:spChg>
        <pc:spChg chg="add mod">
          <ac:chgData name="tuyết nguyễn thị ánh" userId="a6fbc05945fbe6a6" providerId="LiveId" clId="{5EC21590-09CC-4AAA-9E0F-A00276C94792}" dt="2023-07-17T08:49:24.695" v="633" actId="1076"/>
          <ac:spMkLst>
            <pc:docMk/>
            <pc:sldMk cId="0" sldId="267"/>
            <ac:spMk id="17" creationId="{CC303F44-77DD-8F9D-8972-FBA430F998A6}"/>
          </ac:spMkLst>
        </pc:spChg>
        <pc:spChg chg="del">
          <ac:chgData name="tuyết nguyễn thị ánh" userId="a6fbc05945fbe6a6" providerId="LiveId" clId="{5EC21590-09CC-4AAA-9E0F-A00276C94792}" dt="2023-07-17T08:25:21.976" v="479" actId="478"/>
          <ac:spMkLst>
            <pc:docMk/>
            <pc:sldMk cId="0" sldId="267"/>
            <ac:spMk id="1017" creationId="{00000000-0000-0000-0000-000000000000}"/>
          </ac:spMkLst>
        </pc:spChg>
        <pc:grpChg chg="add del mod">
          <ac:chgData name="tuyết nguyễn thị ánh" userId="a6fbc05945fbe6a6" providerId="LiveId" clId="{5EC21590-09CC-4AAA-9E0F-A00276C94792}" dt="2023-07-17T08:29:21.180" v="491"/>
          <ac:grpSpMkLst>
            <pc:docMk/>
            <pc:sldMk cId="0" sldId="267"/>
            <ac:grpSpMk id="4" creationId="{F57E2D1E-D7F5-65B6-BB10-9C6F1E0D215F}"/>
          </ac:grpSpMkLst>
        </pc:grpChg>
        <pc:grpChg chg="add mod">
          <ac:chgData name="tuyết nguyễn thị ánh" userId="a6fbc05945fbe6a6" providerId="LiveId" clId="{5EC21590-09CC-4AAA-9E0F-A00276C94792}" dt="2023-07-17T08:44:00.478" v="597" actId="1076"/>
          <ac:grpSpMkLst>
            <pc:docMk/>
            <pc:sldMk cId="0" sldId="267"/>
            <ac:grpSpMk id="10" creationId="{43709362-D946-5ED3-30E0-BD8F8C426029}"/>
          </ac:grpSpMkLst>
        </pc:grpChg>
        <pc:grpChg chg="mod">
          <ac:chgData name="tuyết nguyễn thị ánh" userId="a6fbc05945fbe6a6" providerId="LiveId" clId="{5EC21590-09CC-4AAA-9E0F-A00276C94792}" dt="2023-07-17T08:25:28.661" v="482" actId="1076"/>
          <ac:grpSpMkLst>
            <pc:docMk/>
            <pc:sldMk cId="0" sldId="267"/>
            <ac:grpSpMk id="1018" creationId="{00000000-0000-0000-0000-000000000000}"/>
          </ac:grpSpMkLst>
        </pc:grpChg>
        <pc:grpChg chg="mod">
          <ac:chgData name="tuyết nguyễn thị ánh" userId="a6fbc05945fbe6a6" providerId="LiveId" clId="{5EC21590-09CC-4AAA-9E0F-A00276C94792}" dt="2023-07-17T08:25:29.686" v="483" actId="1076"/>
          <ac:grpSpMkLst>
            <pc:docMk/>
            <pc:sldMk cId="0" sldId="267"/>
            <ac:grpSpMk id="1038" creationId="{00000000-0000-0000-0000-000000000000}"/>
          </ac:grpSpMkLst>
        </pc:grpChg>
        <pc:cxnChg chg="add mod">
          <ac:chgData name="tuyết nguyễn thị ánh" userId="a6fbc05945fbe6a6" providerId="LiveId" clId="{5EC21590-09CC-4AAA-9E0F-A00276C94792}" dt="2023-07-17T08:48:22.004" v="616" actId="1038"/>
          <ac:cxnSpMkLst>
            <pc:docMk/>
            <pc:sldMk cId="0" sldId="267"/>
            <ac:cxnSpMk id="19" creationId="{A41D7356-7B27-DFBF-4B5F-5E08A06D74C5}"/>
          </ac:cxnSpMkLst>
        </pc:cxnChg>
      </pc:sldChg>
      <pc:sldChg chg="addSp delSp modSp mod modTransition modAnim">
        <pc:chgData name="tuyết nguyễn thị ánh" userId="a6fbc05945fbe6a6" providerId="LiveId" clId="{5EC21590-09CC-4AAA-9E0F-A00276C94792}" dt="2023-07-18T03:48:08.037" v="5770"/>
        <pc:sldMkLst>
          <pc:docMk/>
          <pc:sldMk cId="0" sldId="268"/>
        </pc:sldMkLst>
        <pc:spChg chg="add del mod">
          <ac:chgData name="tuyết nguyễn thị ánh" userId="a6fbc05945fbe6a6" providerId="LiveId" clId="{5EC21590-09CC-4AAA-9E0F-A00276C94792}" dt="2023-07-17T08:54:32.319" v="657" actId="478"/>
          <ac:spMkLst>
            <pc:docMk/>
            <pc:sldMk cId="0" sldId="268"/>
            <ac:spMk id="3" creationId="{DD41D687-B5E3-784F-0BB8-BA811AF7E6EA}"/>
          </ac:spMkLst>
        </pc:spChg>
        <pc:spChg chg="add del mod">
          <ac:chgData name="tuyết nguyễn thị ánh" userId="a6fbc05945fbe6a6" providerId="LiveId" clId="{5EC21590-09CC-4AAA-9E0F-A00276C94792}" dt="2023-07-17T08:54:34.478" v="658" actId="478"/>
          <ac:spMkLst>
            <pc:docMk/>
            <pc:sldMk cId="0" sldId="268"/>
            <ac:spMk id="5" creationId="{880E80D9-2C46-67FF-789C-50EC2E7DA860}"/>
          </ac:spMkLst>
        </pc:spChg>
        <pc:spChg chg="add del mod">
          <ac:chgData name="tuyết nguyễn thị ánh" userId="a6fbc05945fbe6a6" providerId="LiveId" clId="{5EC21590-09CC-4AAA-9E0F-A00276C94792}" dt="2023-07-17T08:54:37.429" v="661" actId="478"/>
          <ac:spMkLst>
            <pc:docMk/>
            <pc:sldMk cId="0" sldId="268"/>
            <ac:spMk id="7" creationId="{EB260EA9-865D-8120-5148-2AA4DADFBF61}"/>
          </ac:spMkLst>
        </pc:spChg>
        <pc:spChg chg="mod">
          <ac:chgData name="tuyết nguyễn thị ánh" userId="a6fbc05945fbe6a6" providerId="LiveId" clId="{5EC21590-09CC-4AAA-9E0F-A00276C94792}" dt="2023-07-17T08:54:41.932" v="664"/>
          <ac:spMkLst>
            <pc:docMk/>
            <pc:sldMk cId="0" sldId="268"/>
            <ac:spMk id="9" creationId="{A6D1A57A-AEB4-1DE5-617F-BF87FE84B040}"/>
          </ac:spMkLst>
        </pc:spChg>
        <pc:spChg chg="mod">
          <ac:chgData name="tuyết nguyễn thị ánh" userId="a6fbc05945fbe6a6" providerId="LiveId" clId="{5EC21590-09CC-4AAA-9E0F-A00276C94792}" dt="2023-07-17T08:54:41.932" v="664"/>
          <ac:spMkLst>
            <pc:docMk/>
            <pc:sldMk cId="0" sldId="268"/>
            <ac:spMk id="10" creationId="{DF59DE0F-61A1-3951-8518-54E7BA71AA71}"/>
          </ac:spMkLst>
        </pc:spChg>
        <pc:spChg chg="mod">
          <ac:chgData name="tuyết nguyễn thị ánh" userId="a6fbc05945fbe6a6" providerId="LiveId" clId="{5EC21590-09CC-4AAA-9E0F-A00276C94792}" dt="2023-07-17T08:55:50.475" v="678" actId="3062"/>
          <ac:spMkLst>
            <pc:docMk/>
            <pc:sldMk cId="0" sldId="268"/>
            <ac:spMk id="12" creationId="{AD6F3883-9CEC-30EF-6E10-E26FBDBAF61A}"/>
          </ac:spMkLst>
        </pc:spChg>
        <pc:spChg chg="mod">
          <ac:chgData name="tuyết nguyễn thị ánh" userId="a6fbc05945fbe6a6" providerId="LiveId" clId="{5EC21590-09CC-4AAA-9E0F-A00276C94792}" dt="2023-07-17T08:56:22.321" v="683" actId="207"/>
          <ac:spMkLst>
            <pc:docMk/>
            <pc:sldMk cId="0" sldId="268"/>
            <ac:spMk id="13" creationId="{D14279DC-7DDF-CEB1-85E4-18101CF5B0F7}"/>
          </ac:spMkLst>
        </pc:spChg>
        <pc:spChg chg="add mod">
          <ac:chgData name="tuyết nguyễn thị ánh" userId="a6fbc05945fbe6a6" providerId="LiveId" clId="{5EC21590-09CC-4AAA-9E0F-A00276C94792}" dt="2023-07-17T09:06:07.652" v="1030" actId="1076"/>
          <ac:spMkLst>
            <pc:docMk/>
            <pc:sldMk cId="0" sldId="268"/>
            <ac:spMk id="14" creationId="{544554B0-A207-8E8B-0916-DB562E577169}"/>
          </ac:spMkLst>
        </pc:spChg>
        <pc:spChg chg="add del mod">
          <ac:chgData name="tuyết nguyễn thị ánh" userId="a6fbc05945fbe6a6" providerId="LiveId" clId="{5EC21590-09CC-4AAA-9E0F-A00276C94792}" dt="2023-07-17T09:02:19.184" v="985" actId="478"/>
          <ac:spMkLst>
            <pc:docMk/>
            <pc:sldMk cId="0" sldId="268"/>
            <ac:spMk id="15" creationId="{E4228A0F-76F4-12C3-6535-E7F6B0A74032}"/>
          </ac:spMkLst>
        </pc:spChg>
        <pc:spChg chg="add del mod">
          <ac:chgData name="tuyết nguyễn thị ánh" userId="a6fbc05945fbe6a6" providerId="LiveId" clId="{5EC21590-09CC-4AAA-9E0F-A00276C94792}" dt="2023-07-17T09:02:20.888" v="986" actId="478"/>
          <ac:spMkLst>
            <pc:docMk/>
            <pc:sldMk cId="0" sldId="268"/>
            <ac:spMk id="16" creationId="{0EB21845-6F12-10C8-AB50-D6A76E860F56}"/>
          </ac:spMkLst>
        </pc:spChg>
        <pc:spChg chg="add mod">
          <ac:chgData name="tuyết nguyễn thị ánh" userId="a6fbc05945fbe6a6" providerId="LiveId" clId="{5EC21590-09CC-4AAA-9E0F-A00276C94792}" dt="2023-07-17T09:05:54.119" v="1028" actId="255"/>
          <ac:spMkLst>
            <pc:docMk/>
            <pc:sldMk cId="0" sldId="268"/>
            <ac:spMk id="17" creationId="{A752FAB8-DD0E-39DD-3262-64FB86B31653}"/>
          </ac:spMkLst>
        </pc:spChg>
        <pc:spChg chg="add mod">
          <ac:chgData name="tuyết nguyễn thị ánh" userId="a6fbc05945fbe6a6" providerId="LiveId" clId="{5EC21590-09CC-4AAA-9E0F-A00276C94792}" dt="2023-07-17T09:05:57.990" v="1029" actId="1076"/>
          <ac:spMkLst>
            <pc:docMk/>
            <pc:sldMk cId="0" sldId="268"/>
            <ac:spMk id="19" creationId="{02A52E1A-D5B5-85C2-FF7C-2FBD6A880B47}"/>
          </ac:spMkLst>
        </pc:spChg>
        <pc:spChg chg="add del mod">
          <ac:chgData name="tuyết nguyễn thị ánh" userId="a6fbc05945fbe6a6" providerId="LiveId" clId="{5EC21590-09CC-4AAA-9E0F-A00276C94792}" dt="2023-07-17T09:05:05.619" v="1013" actId="478"/>
          <ac:spMkLst>
            <pc:docMk/>
            <pc:sldMk cId="0" sldId="268"/>
            <ac:spMk id="21" creationId="{0102D263-BB86-A22F-AE93-74A1D0875952}"/>
          </ac:spMkLst>
        </pc:spChg>
        <pc:spChg chg="del mod">
          <ac:chgData name="tuyết nguyễn thị ánh" userId="a6fbc05945fbe6a6" providerId="LiveId" clId="{5EC21590-09CC-4AAA-9E0F-A00276C94792}" dt="2023-07-17T08:54:36.292" v="660" actId="478"/>
          <ac:spMkLst>
            <pc:docMk/>
            <pc:sldMk cId="0" sldId="268"/>
            <ac:spMk id="1047" creationId="{00000000-0000-0000-0000-000000000000}"/>
          </ac:spMkLst>
        </pc:spChg>
        <pc:spChg chg="del">
          <ac:chgData name="tuyết nguyễn thị ánh" userId="a6fbc05945fbe6a6" providerId="LiveId" clId="{5EC21590-09CC-4AAA-9E0F-A00276C94792}" dt="2023-07-17T08:54:26.074" v="655" actId="478"/>
          <ac:spMkLst>
            <pc:docMk/>
            <pc:sldMk cId="0" sldId="268"/>
            <ac:spMk id="1048" creationId="{00000000-0000-0000-0000-000000000000}"/>
          </ac:spMkLst>
        </pc:spChg>
        <pc:spChg chg="mod">
          <ac:chgData name="tuyết nguyễn thị ánh" userId="a6fbc05945fbe6a6" providerId="LiveId" clId="{5EC21590-09CC-4AAA-9E0F-A00276C94792}" dt="2023-07-17T09:05:31.051" v="1022" actId="1076"/>
          <ac:spMkLst>
            <pc:docMk/>
            <pc:sldMk cId="0" sldId="268"/>
            <ac:spMk id="1066" creationId="{00000000-0000-0000-0000-000000000000}"/>
          </ac:spMkLst>
        </pc:spChg>
        <pc:spChg chg="mod">
          <ac:chgData name="tuyết nguyễn thị ánh" userId="a6fbc05945fbe6a6" providerId="LiveId" clId="{5EC21590-09CC-4AAA-9E0F-A00276C94792}" dt="2023-07-17T09:05:21.180" v="1020" actId="1076"/>
          <ac:spMkLst>
            <pc:docMk/>
            <pc:sldMk cId="0" sldId="268"/>
            <ac:spMk id="1068" creationId="{00000000-0000-0000-0000-000000000000}"/>
          </ac:spMkLst>
        </pc:spChg>
        <pc:grpChg chg="add del mod">
          <ac:chgData name="tuyết nguyễn thị ánh" userId="a6fbc05945fbe6a6" providerId="LiveId" clId="{5EC21590-09CC-4AAA-9E0F-A00276C94792}" dt="2023-07-17T08:54:44.790" v="665"/>
          <ac:grpSpMkLst>
            <pc:docMk/>
            <pc:sldMk cId="0" sldId="268"/>
            <ac:grpSpMk id="8" creationId="{A2657FC9-CF1D-45CE-13C5-5789DAE9C230}"/>
          </ac:grpSpMkLst>
        </pc:grpChg>
        <pc:grpChg chg="add mod">
          <ac:chgData name="tuyết nguyễn thị ánh" userId="a6fbc05945fbe6a6" providerId="LiveId" clId="{5EC21590-09CC-4AAA-9E0F-A00276C94792}" dt="2023-07-17T08:55:56.114" v="679" actId="339"/>
          <ac:grpSpMkLst>
            <pc:docMk/>
            <pc:sldMk cId="0" sldId="268"/>
            <ac:grpSpMk id="11" creationId="{48A9C581-815B-053C-5931-CFD41BAC74B5}"/>
          </ac:grpSpMkLst>
        </pc:grpChg>
        <pc:grpChg chg="mod">
          <ac:chgData name="tuyết nguyễn thị ánh" userId="a6fbc05945fbe6a6" providerId="LiveId" clId="{5EC21590-09CC-4AAA-9E0F-A00276C94792}" dt="2023-07-17T09:05:34.545" v="1023" actId="1076"/>
          <ac:grpSpMkLst>
            <pc:docMk/>
            <pc:sldMk cId="0" sldId="268"/>
            <ac:grpSpMk id="1067" creationId="{00000000-0000-0000-0000-000000000000}"/>
          </ac:grpSpMkLst>
        </pc:grpChg>
        <pc:grpChg chg="mod">
          <ac:chgData name="tuyết nguyễn thị ánh" userId="a6fbc05945fbe6a6" providerId="LiveId" clId="{5EC21590-09CC-4AAA-9E0F-A00276C94792}" dt="2023-07-17T08:54:40.404" v="663" actId="14100"/>
          <ac:grpSpMkLst>
            <pc:docMk/>
            <pc:sldMk cId="0" sldId="268"/>
            <ac:grpSpMk id="1082" creationId="{00000000-0000-0000-0000-000000000000}"/>
          </ac:grpSpMkLst>
        </pc:grpChg>
      </pc:sldChg>
      <pc:sldChg chg="del">
        <pc:chgData name="tuyết nguyễn thị ánh" userId="a6fbc05945fbe6a6" providerId="LiveId" clId="{5EC21590-09CC-4AAA-9E0F-A00276C94792}" dt="2023-07-17T09:06:16.563" v="1031" actId="47"/>
        <pc:sldMkLst>
          <pc:docMk/>
          <pc:sldMk cId="0" sldId="269"/>
        </pc:sldMkLst>
      </pc:sldChg>
      <pc:sldChg chg="addSp delSp modSp mod modTransition delAnim modAnim">
        <pc:chgData name="tuyết nguyễn thị ánh" userId="a6fbc05945fbe6a6" providerId="LiveId" clId="{5EC21590-09CC-4AAA-9E0F-A00276C94792}" dt="2023-07-18T03:48:08.037" v="5770"/>
        <pc:sldMkLst>
          <pc:docMk/>
          <pc:sldMk cId="0" sldId="270"/>
        </pc:sldMkLst>
        <pc:spChg chg="add del mod">
          <ac:chgData name="tuyết nguyễn thị ánh" userId="a6fbc05945fbe6a6" providerId="LiveId" clId="{5EC21590-09CC-4AAA-9E0F-A00276C94792}" dt="2023-07-17T09:06:21.708" v="1033" actId="478"/>
          <ac:spMkLst>
            <pc:docMk/>
            <pc:sldMk cId="0" sldId="270"/>
            <ac:spMk id="3" creationId="{2FF41139-C427-C91D-A880-C23C9E8DA140}"/>
          </ac:spMkLst>
        </pc:spChg>
        <pc:spChg chg="add del mod">
          <ac:chgData name="tuyết nguyễn thị ánh" userId="a6fbc05945fbe6a6" providerId="LiveId" clId="{5EC21590-09CC-4AAA-9E0F-A00276C94792}" dt="2023-07-17T09:06:24.834" v="1035" actId="478"/>
          <ac:spMkLst>
            <pc:docMk/>
            <pc:sldMk cId="0" sldId="270"/>
            <ac:spMk id="5" creationId="{6B5364EA-F68D-ECCF-5823-A47E2E27B05F}"/>
          </ac:spMkLst>
        </pc:spChg>
        <pc:spChg chg="add del mod">
          <ac:chgData name="tuyết nguyễn thị ánh" userId="a6fbc05945fbe6a6" providerId="LiveId" clId="{5EC21590-09CC-4AAA-9E0F-A00276C94792}" dt="2023-07-17T09:06:25.962" v="1036" actId="478"/>
          <ac:spMkLst>
            <pc:docMk/>
            <pc:sldMk cId="0" sldId="270"/>
            <ac:spMk id="7" creationId="{D9009B49-F5FE-A912-B702-0E5270465A6D}"/>
          </ac:spMkLst>
        </pc:spChg>
        <pc:spChg chg="mod">
          <ac:chgData name="tuyết nguyễn thị ánh" userId="a6fbc05945fbe6a6" providerId="LiveId" clId="{5EC21590-09CC-4AAA-9E0F-A00276C94792}" dt="2023-07-17T09:06:36.861" v="1038"/>
          <ac:spMkLst>
            <pc:docMk/>
            <pc:sldMk cId="0" sldId="270"/>
            <ac:spMk id="9" creationId="{94839DDD-3221-D76F-5CD3-6E79B796EC08}"/>
          </ac:spMkLst>
        </pc:spChg>
        <pc:spChg chg="mod">
          <ac:chgData name="tuyết nguyễn thị ánh" userId="a6fbc05945fbe6a6" providerId="LiveId" clId="{5EC21590-09CC-4AAA-9E0F-A00276C94792}" dt="2023-07-17T09:07:40.381" v="1040" actId="20577"/>
          <ac:spMkLst>
            <pc:docMk/>
            <pc:sldMk cId="0" sldId="270"/>
            <ac:spMk id="10" creationId="{E078B985-2EAC-DE81-E059-614203C6062D}"/>
          </ac:spMkLst>
        </pc:spChg>
        <pc:spChg chg="add mod">
          <ac:chgData name="tuyết nguyễn thị ánh" userId="a6fbc05945fbe6a6" providerId="LiveId" clId="{5EC21590-09CC-4AAA-9E0F-A00276C94792}" dt="2023-07-17T09:08:25.903" v="1120" actId="113"/>
          <ac:spMkLst>
            <pc:docMk/>
            <pc:sldMk cId="0" sldId="270"/>
            <ac:spMk id="11" creationId="{24187331-C478-9BC7-21D7-FDEF15537C33}"/>
          </ac:spMkLst>
        </pc:spChg>
        <pc:spChg chg="add del mod">
          <ac:chgData name="tuyết nguyễn thị ánh" userId="a6fbc05945fbe6a6" providerId="LiveId" clId="{5EC21590-09CC-4AAA-9E0F-A00276C94792}" dt="2023-07-17T09:08:12.999" v="1116" actId="478"/>
          <ac:spMkLst>
            <pc:docMk/>
            <pc:sldMk cId="0" sldId="270"/>
            <ac:spMk id="12" creationId="{6356968C-F8E2-748F-1DA0-63661AC08465}"/>
          </ac:spMkLst>
        </pc:spChg>
        <pc:spChg chg="del">
          <ac:chgData name="tuyết nguyễn thị ánh" userId="a6fbc05945fbe6a6" providerId="LiveId" clId="{5EC21590-09CC-4AAA-9E0F-A00276C94792}" dt="2023-07-17T09:06:21.708" v="1033" actId="478"/>
          <ac:spMkLst>
            <pc:docMk/>
            <pc:sldMk cId="0" sldId="270"/>
            <ac:spMk id="1125" creationId="{00000000-0000-0000-0000-000000000000}"/>
          </ac:spMkLst>
        </pc:spChg>
        <pc:spChg chg="del">
          <ac:chgData name="tuyết nguyễn thị ánh" userId="a6fbc05945fbe6a6" providerId="LiveId" clId="{5EC21590-09CC-4AAA-9E0F-A00276C94792}" dt="2023-07-17T09:06:21.708" v="1033" actId="478"/>
          <ac:spMkLst>
            <pc:docMk/>
            <pc:sldMk cId="0" sldId="270"/>
            <ac:spMk id="1126" creationId="{00000000-0000-0000-0000-000000000000}"/>
          </ac:spMkLst>
        </pc:spChg>
        <pc:spChg chg="del">
          <ac:chgData name="tuyết nguyễn thị ánh" userId="a6fbc05945fbe6a6" providerId="LiveId" clId="{5EC21590-09CC-4AAA-9E0F-A00276C94792}" dt="2023-07-17T09:06:27.433" v="1037" actId="478"/>
          <ac:spMkLst>
            <pc:docMk/>
            <pc:sldMk cId="0" sldId="270"/>
            <ac:spMk id="1127" creationId="{00000000-0000-0000-0000-000000000000}"/>
          </ac:spMkLst>
        </pc:spChg>
        <pc:spChg chg="del">
          <ac:chgData name="tuyết nguyễn thị ánh" userId="a6fbc05945fbe6a6" providerId="LiveId" clId="{5EC21590-09CC-4AAA-9E0F-A00276C94792}" dt="2023-07-17T09:06:22.955" v="1034" actId="478"/>
          <ac:spMkLst>
            <pc:docMk/>
            <pc:sldMk cId="0" sldId="270"/>
            <ac:spMk id="1128" creationId="{00000000-0000-0000-0000-000000000000}"/>
          </ac:spMkLst>
        </pc:spChg>
        <pc:grpChg chg="add mod">
          <ac:chgData name="tuyết nguyễn thị ánh" userId="a6fbc05945fbe6a6" providerId="LiveId" clId="{5EC21590-09CC-4AAA-9E0F-A00276C94792}" dt="2023-07-17T09:08:15.406" v="1117" actId="1076"/>
          <ac:grpSpMkLst>
            <pc:docMk/>
            <pc:sldMk cId="0" sldId="270"/>
            <ac:grpSpMk id="8" creationId="{86F4B8CB-FE0E-667F-30F8-79C69484E849}"/>
          </ac:grpSpMkLst>
        </pc:grpChg>
        <pc:picChg chg="add mod">
          <ac:chgData name="tuyết nguyễn thị ánh" userId="a6fbc05945fbe6a6" providerId="LiveId" clId="{5EC21590-09CC-4AAA-9E0F-A00276C94792}" dt="2023-07-17T09:08:30.145" v="1122" actId="1076"/>
          <ac:picMkLst>
            <pc:docMk/>
            <pc:sldMk cId="0" sldId="270"/>
            <ac:picMk id="13" creationId="{6B0EF989-4351-AF48-40C4-9B54473998C6}"/>
          </ac:picMkLst>
        </pc:picChg>
        <pc:picChg chg="del">
          <ac:chgData name="tuyết nguyễn thị ánh" userId="a6fbc05945fbe6a6" providerId="LiveId" clId="{5EC21590-09CC-4AAA-9E0F-A00276C94792}" dt="2023-07-17T09:06:19.916" v="1032" actId="478"/>
          <ac:picMkLst>
            <pc:docMk/>
            <pc:sldMk cId="0" sldId="270"/>
            <ac:picMk id="1124" creationId="{00000000-0000-0000-0000-000000000000}"/>
          </ac:picMkLst>
        </pc:picChg>
      </pc:sldChg>
      <pc:sldChg chg="addSp delSp modSp mod modTransition modAnim">
        <pc:chgData name="tuyết nguyễn thị ánh" userId="a6fbc05945fbe6a6" providerId="LiveId" clId="{5EC21590-09CC-4AAA-9E0F-A00276C94792}" dt="2023-07-18T03:48:08.037" v="5770"/>
        <pc:sldMkLst>
          <pc:docMk/>
          <pc:sldMk cId="0" sldId="271"/>
        </pc:sldMkLst>
        <pc:spChg chg="add del mod">
          <ac:chgData name="tuyết nguyễn thị ánh" userId="a6fbc05945fbe6a6" providerId="LiveId" clId="{5EC21590-09CC-4AAA-9E0F-A00276C94792}" dt="2023-07-17T09:13:02.848" v="1187" actId="478"/>
          <ac:spMkLst>
            <pc:docMk/>
            <pc:sldMk cId="0" sldId="271"/>
            <ac:spMk id="3" creationId="{37243F08-AC0F-A791-D71A-59D19BC8B773}"/>
          </ac:spMkLst>
        </pc:spChg>
        <pc:spChg chg="add del mod">
          <ac:chgData name="tuyết nguyễn thị ánh" userId="a6fbc05945fbe6a6" providerId="LiveId" clId="{5EC21590-09CC-4AAA-9E0F-A00276C94792}" dt="2023-07-17T09:13:05.798" v="1189" actId="478"/>
          <ac:spMkLst>
            <pc:docMk/>
            <pc:sldMk cId="0" sldId="271"/>
            <ac:spMk id="5" creationId="{5FBCDA5C-3203-4829-F7C6-479B7965627F}"/>
          </ac:spMkLst>
        </pc:spChg>
        <pc:spChg chg="mod">
          <ac:chgData name="tuyết nguyễn thị ánh" userId="a6fbc05945fbe6a6" providerId="LiveId" clId="{5EC21590-09CC-4AAA-9E0F-A00276C94792}" dt="2023-07-17T09:14:01.751" v="1196" actId="20577"/>
          <ac:spMkLst>
            <pc:docMk/>
            <pc:sldMk cId="0" sldId="271"/>
            <ac:spMk id="8" creationId="{B4B039D8-2392-2A4E-7ACF-A23F61F09893}"/>
          </ac:spMkLst>
        </pc:spChg>
        <pc:spChg chg="mod topLvl">
          <ac:chgData name="tuyết nguyễn thị ánh" userId="a6fbc05945fbe6a6" providerId="LiveId" clId="{5EC21590-09CC-4AAA-9E0F-A00276C94792}" dt="2023-07-17T09:16:22.900" v="1592" actId="1076"/>
          <ac:spMkLst>
            <pc:docMk/>
            <pc:sldMk cId="0" sldId="271"/>
            <ac:spMk id="10" creationId="{72C88BEF-5C09-9BE1-A26D-305626AB6258}"/>
          </ac:spMkLst>
        </pc:spChg>
        <pc:spChg chg="del mod topLvl">
          <ac:chgData name="tuyết nguyễn thị ánh" userId="a6fbc05945fbe6a6" providerId="LiveId" clId="{5EC21590-09CC-4AAA-9E0F-A00276C94792}" dt="2023-07-17T09:14:14.768" v="1199" actId="478"/>
          <ac:spMkLst>
            <pc:docMk/>
            <pc:sldMk cId="0" sldId="271"/>
            <ac:spMk id="11" creationId="{0FF4E413-6F32-EFD7-8C38-46900BEAE9FF}"/>
          </ac:spMkLst>
        </pc:spChg>
        <pc:spChg chg="del">
          <ac:chgData name="tuyết nguyễn thị ánh" userId="a6fbc05945fbe6a6" providerId="LiveId" clId="{5EC21590-09CC-4AAA-9E0F-A00276C94792}" dt="2023-07-17T09:13:00.836" v="1186" actId="478"/>
          <ac:spMkLst>
            <pc:docMk/>
            <pc:sldMk cId="0" sldId="271"/>
            <ac:spMk id="1154" creationId="{00000000-0000-0000-0000-000000000000}"/>
          </ac:spMkLst>
        </pc:spChg>
        <pc:spChg chg="del">
          <ac:chgData name="tuyết nguyễn thị ánh" userId="a6fbc05945fbe6a6" providerId="LiveId" clId="{5EC21590-09CC-4AAA-9E0F-A00276C94792}" dt="2023-07-17T09:13:04.598" v="1188" actId="478"/>
          <ac:spMkLst>
            <pc:docMk/>
            <pc:sldMk cId="0" sldId="271"/>
            <ac:spMk id="1155" creationId="{00000000-0000-0000-0000-000000000000}"/>
          </ac:spMkLst>
        </pc:spChg>
        <pc:grpChg chg="add mod">
          <ac:chgData name="tuyết nguyễn thị ánh" userId="a6fbc05945fbe6a6" providerId="LiveId" clId="{5EC21590-09CC-4AAA-9E0F-A00276C94792}" dt="2023-07-17T09:13:58.874" v="1194"/>
          <ac:grpSpMkLst>
            <pc:docMk/>
            <pc:sldMk cId="0" sldId="271"/>
            <ac:grpSpMk id="6" creationId="{DA225BB2-74B4-6329-A834-13B8706CE462}"/>
          </ac:grpSpMkLst>
        </pc:grpChg>
        <pc:grpChg chg="add del mod">
          <ac:chgData name="tuyết nguyễn thị ánh" userId="a6fbc05945fbe6a6" providerId="LiveId" clId="{5EC21590-09CC-4AAA-9E0F-A00276C94792}" dt="2023-07-17T09:14:11.871" v="1198" actId="165"/>
          <ac:grpSpMkLst>
            <pc:docMk/>
            <pc:sldMk cId="0" sldId="271"/>
            <ac:grpSpMk id="9" creationId="{7D1938C1-0B0F-BB80-9FED-70A16F9F1128}"/>
          </ac:grpSpMkLst>
        </pc:grpChg>
        <pc:grpChg chg="mod">
          <ac:chgData name="tuyết nguyễn thị ánh" userId="a6fbc05945fbe6a6" providerId="LiveId" clId="{5EC21590-09CC-4AAA-9E0F-A00276C94792}" dt="2023-07-17T09:13:13.311" v="1191" actId="1076"/>
          <ac:grpSpMkLst>
            <pc:docMk/>
            <pc:sldMk cId="0" sldId="271"/>
            <ac:grpSpMk id="1156" creationId="{00000000-0000-0000-0000-000000000000}"/>
          </ac:grpSpMkLst>
        </pc:grpChg>
        <pc:grpChg chg="mod">
          <ac:chgData name="tuyết nguyễn thị ánh" userId="a6fbc05945fbe6a6" providerId="LiveId" clId="{5EC21590-09CC-4AAA-9E0F-A00276C94792}" dt="2023-07-17T09:13:18.789" v="1193" actId="1076"/>
          <ac:grpSpMkLst>
            <pc:docMk/>
            <pc:sldMk cId="0" sldId="271"/>
            <ac:grpSpMk id="1181" creationId="{00000000-0000-0000-0000-000000000000}"/>
          </ac:grpSpMkLst>
        </pc:grpChg>
        <pc:picChg chg="mod">
          <ac:chgData name="tuyết nguyễn thị ánh" userId="a6fbc05945fbe6a6" providerId="LiveId" clId="{5EC21590-09CC-4AAA-9E0F-A00276C94792}" dt="2023-07-17T09:13:58.874" v="1194"/>
          <ac:picMkLst>
            <pc:docMk/>
            <pc:sldMk cId="0" sldId="271"/>
            <ac:picMk id="7" creationId="{46DE8E35-ADCD-2980-4FC6-2F4FD40D315D}"/>
          </ac:picMkLst>
        </pc:picChg>
      </pc:sldChg>
      <pc:sldChg chg="del">
        <pc:chgData name="tuyết nguyễn thị ánh" userId="a6fbc05945fbe6a6" providerId="LiveId" clId="{5EC21590-09CC-4AAA-9E0F-A00276C94792}" dt="2023-07-17T09:20:43.090" v="1739" actId="47"/>
        <pc:sldMkLst>
          <pc:docMk/>
          <pc:sldMk cId="0" sldId="272"/>
        </pc:sldMkLst>
      </pc:sldChg>
      <pc:sldChg chg="del">
        <pc:chgData name="tuyết nguyễn thị ánh" userId="a6fbc05945fbe6a6" providerId="LiveId" clId="{5EC21590-09CC-4AAA-9E0F-A00276C94792}" dt="2023-07-17T09:20:44.766" v="1740" actId="47"/>
        <pc:sldMkLst>
          <pc:docMk/>
          <pc:sldMk cId="0" sldId="273"/>
        </pc:sldMkLst>
      </pc:sldChg>
      <pc:sldChg chg="del">
        <pc:chgData name="tuyết nguyễn thị ánh" userId="a6fbc05945fbe6a6" providerId="LiveId" clId="{5EC21590-09CC-4AAA-9E0F-A00276C94792}" dt="2023-07-17T09:20:48.830" v="1741" actId="47"/>
        <pc:sldMkLst>
          <pc:docMk/>
          <pc:sldMk cId="0" sldId="274"/>
        </pc:sldMkLst>
      </pc:sldChg>
      <pc:sldChg chg="addSp delSp modSp mod modTransition delAnim modAnim">
        <pc:chgData name="tuyết nguyễn thị ánh" userId="a6fbc05945fbe6a6" providerId="LiveId" clId="{5EC21590-09CC-4AAA-9E0F-A00276C94792}" dt="2023-07-18T03:48:08.037" v="5770"/>
        <pc:sldMkLst>
          <pc:docMk/>
          <pc:sldMk cId="0" sldId="275"/>
        </pc:sldMkLst>
        <pc:spChg chg="add del mod">
          <ac:chgData name="tuyết nguyễn thị ánh" userId="a6fbc05945fbe6a6" providerId="LiveId" clId="{5EC21590-09CC-4AAA-9E0F-A00276C94792}" dt="2023-07-17T09:20:54.512" v="1744" actId="478"/>
          <ac:spMkLst>
            <pc:docMk/>
            <pc:sldMk cId="0" sldId="275"/>
            <ac:spMk id="3" creationId="{992B884A-A249-DB27-EE27-975667A6BC87}"/>
          </ac:spMkLst>
        </pc:spChg>
        <pc:spChg chg="add del mod">
          <ac:chgData name="tuyết nguyễn thị ánh" userId="a6fbc05945fbe6a6" providerId="LiveId" clId="{5EC21590-09CC-4AAA-9E0F-A00276C94792}" dt="2023-07-17T09:20:54.512" v="1744" actId="478"/>
          <ac:spMkLst>
            <pc:docMk/>
            <pc:sldMk cId="0" sldId="275"/>
            <ac:spMk id="5" creationId="{B023CF6E-9491-2F3B-5DDA-255BCDE60410}"/>
          </ac:spMkLst>
        </pc:spChg>
        <pc:spChg chg="add del mod">
          <ac:chgData name="tuyết nguyễn thị ánh" userId="a6fbc05945fbe6a6" providerId="LiveId" clId="{5EC21590-09CC-4AAA-9E0F-A00276C94792}" dt="2023-07-17T09:20:59.248" v="1746" actId="478"/>
          <ac:spMkLst>
            <pc:docMk/>
            <pc:sldMk cId="0" sldId="275"/>
            <ac:spMk id="7" creationId="{54017ABE-012F-2D26-B0BD-9E979A257FB5}"/>
          </ac:spMkLst>
        </pc:spChg>
        <pc:spChg chg="add del mod">
          <ac:chgData name="tuyết nguyễn thị ánh" userId="a6fbc05945fbe6a6" providerId="LiveId" clId="{5EC21590-09CC-4AAA-9E0F-A00276C94792}" dt="2023-07-17T09:20:59.248" v="1746" actId="478"/>
          <ac:spMkLst>
            <pc:docMk/>
            <pc:sldMk cId="0" sldId="275"/>
            <ac:spMk id="9" creationId="{3CF82DA4-048E-DC4D-9566-3155AFBAC9C5}"/>
          </ac:spMkLst>
        </pc:spChg>
        <pc:spChg chg="add mod">
          <ac:chgData name="tuyết nguyễn thị ánh" userId="a6fbc05945fbe6a6" providerId="LiveId" clId="{5EC21590-09CC-4AAA-9E0F-A00276C94792}" dt="2023-07-17T09:23:42.007" v="1895" actId="1076"/>
          <ac:spMkLst>
            <pc:docMk/>
            <pc:sldMk cId="0" sldId="275"/>
            <ac:spMk id="10" creationId="{D1DD288C-739E-89E1-3DE3-5D89A7C9A1B2}"/>
          </ac:spMkLst>
        </pc:spChg>
        <pc:spChg chg="add mod">
          <ac:chgData name="tuyết nguyễn thị ánh" userId="a6fbc05945fbe6a6" providerId="LiveId" clId="{5EC21590-09CC-4AAA-9E0F-A00276C94792}" dt="2023-07-17T09:23:48.469" v="1897" actId="255"/>
          <ac:spMkLst>
            <pc:docMk/>
            <pc:sldMk cId="0" sldId="275"/>
            <ac:spMk id="11" creationId="{CFE6E32F-ECE3-5B4A-B975-1B166CC32CCE}"/>
          </ac:spMkLst>
        </pc:spChg>
        <pc:spChg chg="add mod">
          <ac:chgData name="tuyết nguyễn thị ánh" userId="a6fbc05945fbe6a6" providerId="LiveId" clId="{5EC21590-09CC-4AAA-9E0F-A00276C94792}" dt="2023-07-17T09:24:01.010" v="1901" actId="1076"/>
          <ac:spMkLst>
            <pc:docMk/>
            <pc:sldMk cId="0" sldId="275"/>
            <ac:spMk id="12" creationId="{290A35B3-9E33-FC0E-6AA8-57D3094202CF}"/>
          </ac:spMkLst>
        </pc:spChg>
        <pc:spChg chg="add mod">
          <ac:chgData name="tuyết nguyễn thị ánh" userId="a6fbc05945fbe6a6" providerId="LiveId" clId="{5EC21590-09CC-4AAA-9E0F-A00276C94792}" dt="2023-07-17T09:24:03.526" v="1902" actId="1076"/>
          <ac:spMkLst>
            <pc:docMk/>
            <pc:sldMk cId="0" sldId="275"/>
            <ac:spMk id="13" creationId="{2EAFBB2E-D631-9BFA-B486-9AAA4F1BD7F5}"/>
          </ac:spMkLst>
        </pc:spChg>
        <pc:spChg chg="add del mod">
          <ac:chgData name="tuyết nguyễn thị ánh" userId="a6fbc05945fbe6a6" providerId="LiveId" clId="{5EC21590-09CC-4AAA-9E0F-A00276C94792}" dt="2023-07-17T09:23:23.200" v="1887" actId="478"/>
          <ac:spMkLst>
            <pc:docMk/>
            <pc:sldMk cId="0" sldId="275"/>
            <ac:spMk id="14" creationId="{923D5CC2-AC15-6911-F321-DDB73B3369C0}"/>
          </ac:spMkLst>
        </pc:spChg>
        <pc:spChg chg="add mod">
          <ac:chgData name="tuyết nguyễn thị ánh" userId="a6fbc05945fbe6a6" providerId="LiveId" clId="{5EC21590-09CC-4AAA-9E0F-A00276C94792}" dt="2023-07-17T09:27:23.440" v="2005" actId="1076"/>
          <ac:spMkLst>
            <pc:docMk/>
            <pc:sldMk cId="0" sldId="275"/>
            <ac:spMk id="15" creationId="{0127815A-34B3-E23E-88EA-064FAE35AF0C}"/>
          </ac:spMkLst>
        </pc:spChg>
        <pc:spChg chg="add del">
          <ac:chgData name="tuyết nguyễn thị ánh" userId="a6fbc05945fbe6a6" providerId="LiveId" clId="{5EC21590-09CC-4AAA-9E0F-A00276C94792}" dt="2023-07-17T09:20:57.495" v="1745" actId="478"/>
          <ac:spMkLst>
            <pc:docMk/>
            <pc:sldMk cId="0" sldId="275"/>
            <ac:spMk id="1272" creationId="{00000000-0000-0000-0000-000000000000}"/>
          </ac:spMkLst>
        </pc:spChg>
        <pc:spChg chg="add del">
          <ac:chgData name="tuyết nguyễn thị ánh" userId="a6fbc05945fbe6a6" providerId="LiveId" clId="{5EC21590-09CC-4AAA-9E0F-A00276C94792}" dt="2023-07-17T09:20:57.495" v="1745" actId="478"/>
          <ac:spMkLst>
            <pc:docMk/>
            <pc:sldMk cId="0" sldId="275"/>
            <ac:spMk id="1273" creationId="{00000000-0000-0000-0000-000000000000}"/>
          </ac:spMkLst>
        </pc:spChg>
        <pc:grpChg chg="del">
          <ac:chgData name="tuyết nguyễn thị ánh" userId="a6fbc05945fbe6a6" providerId="LiveId" clId="{5EC21590-09CC-4AAA-9E0F-A00276C94792}" dt="2023-07-17T09:20:50.250" v="1742" actId="478"/>
          <ac:grpSpMkLst>
            <pc:docMk/>
            <pc:sldMk cId="0" sldId="275"/>
            <ac:grpSpMk id="1274" creationId="{00000000-0000-0000-0000-000000000000}"/>
          </ac:grpSpMkLst>
        </pc:grpChg>
        <pc:grpChg chg="mod">
          <ac:chgData name="tuyết nguyễn thị ánh" userId="a6fbc05945fbe6a6" providerId="LiveId" clId="{5EC21590-09CC-4AAA-9E0F-A00276C94792}" dt="2023-07-17T09:21:10.345" v="1750" actId="1076"/>
          <ac:grpSpMkLst>
            <pc:docMk/>
            <pc:sldMk cId="0" sldId="275"/>
            <ac:grpSpMk id="1279" creationId="{00000000-0000-0000-0000-000000000000}"/>
          </ac:grpSpMkLst>
        </pc:grpChg>
        <pc:grpChg chg="mod">
          <ac:chgData name="tuyết nguyễn thị ánh" userId="a6fbc05945fbe6a6" providerId="LiveId" clId="{5EC21590-09CC-4AAA-9E0F-A00276C94792}" dt="2023-07-17T09:21:50.277" v="1757" actId="1076"/>
          <ac:grpSpMkLst>
            <pc:docMk/>
            <pc:sldMk cId="0" sldId="275"/>
            <ac:grpSpMk id="1285" creationId="{00000000-0000-0000-0000-000000000000}"/>
          </ac:grpSpMkLst>
        </pc:grpChg>
        <pc:grpChg chg="add del mod">
          <ac:chgData name="tuyết nguyễn thị ánh" userId="a6fbc05945fbe6a6" providerId="LiveId" clId="{5EC21590-09CC-4AAA-9E0F-A00276C94792}" dt="2023-07-17T09:21:05.279" v="1748" actId="1076"/>
          <ac:grpSpMkLst>
            <pc:docMk/>
            <pc:sldMk cId="0" sldId="275"/>
            <ac:grpSpMk id="1290" creationId="{00000000-0000-0000-0000-000000000000}"/>
          </ac:grpSpMkLst>
        </pc:grpChg>
      </pc:sldChg>
      <pc:sldChg chg="del">
        <pc:chgData name="tuyết nguyễn thị ánh" userId="a6fbc05945fbe6a6" providerId="LiveId" clId="{5EC21590-09CC-4AAA-9E0F-A00276C94792}" dt="2023-07-17T09:31:16.615" v="2286" actId="47"/>
        <pc:sldMkLst>
          <pc:docMk/>
          <pc:sldMk cId="0" sldId="276"/>
        </pc:sldMkLst>
      </pc:sldChg>
      <pc:sldChg chg="addSp delSp modSp del mod modAnim">
        <pc:chgData name="tuyết nguyễn thị ánh" userId="a6fbc05945fbe6a6" providerId="LiveId" clId="{5EC21590-09CC-4AAA-9E0F-A00276C94792}" dt="2023-07-17T09:34:34.407" v="2379" actId="47"/>
        <pc:sldMkLst>
          <pc:docMk/>
          <pc:sldMk cId="0" sldId="277"/>
        </pc:sldMkLst>
        <pc:spChg chg="add del mod">
          <ac:chgData name="tuyết nguyễn thị ánh" userId="a6fbc05945fbe6a6" providerId="LiveId" clId="{5EC21590-09CC-4AAA-9E0F-A00276C94792}" dt="2023-07-17T09:31:24.078" v="2289" actId="478"/>
          <ac:spMkLst>
            <pc:docMk/>
            <pc:sldMk cId="0" sldId="277"/>
            <ac:spMk id="3" creationId="{85F2CE93-4CBB-933D-51F2-08E6D87ABAA0}"/>
          </ac:spMkLst>
        </pc:spChg>
        <pc:spChg chg="mod">
          <ac:chgData name="tuyết nguyễn thị ánh" userId="a6fbc05945fbe6a6" providerId="LiveId" clId="{5EC21590-09CC-4AAA-9E0F-A00276C94792}" dt="2023-07-17T09:31:37.253" v="2290"/>
          <ac:spMkLst>
            <pc:docMk/>
            <pc:sldMk cId="0" sldId="277"/>
            <ac:spMk id="5" creationId="{C33CFBF5-3AB3-B696-3157-CE9A0D06CE35}"/>
          </ac:spMkLst>
        </pc:spChg>
        <pc:spChg chg="mod">
          <ac:chgData name="tuyết nguyễn thị ánh" userId="a6fbc05945fbe6a6" providerId="LiveId" clId="{5EC21590-09CC-4AAA-9E0F-A00276C94792}" dt="2023-07-17T09:31:45.510" v="2295" actId="207"/>
          <ac:spMkLst>
            <pc:docMk/>
            <pc:sldMk cId="0" sldId="277"/>
            <ac:spMk id="6" creationId="{4CFF3662-2732-A87B-8AE1-95C8AEEFC2D5}"/>
          </ac:spMkLst>
        </pc:spChg>
        <pc:spChg chg="add mod">
          <ac:chgData name="tuyết nguyễn thị ánh" userId="a6fbc05945fbe6a6" providerId="LiveId" clId="{5EC21590-09CC-4AAA-9E0F-A00276C94792}" dt="2023-07-17T09:32:03.264" v="2300" actId="1076"/>
          <ac:spMkLst>
            <pc:docMk/>
            <pc:sldMk cId="0" sldId="277"/>
            <ac:spMk id="7" creationId="{57877063-C567-C3E9-BCB8-7F08D9972E07}"/>
          </ac:spMkLst>
        </pc:spChg>
        <pc:spChg chg="add mod">
          <ac:chgData name="tuyết nguyễn thị ánh" userId="a6fbc05945fbe6a6" providerId="LiveId" clId="{5EC21590-09CC-4AAA-9E0F-A00276C94792}" dt="2023-07-17T09:34:30.419" v="2378" actId="1076"/>
          <ac:spMkLst>
            <pc:docMk/>
            <pc:sldMk cId="0" sldId="277"/>
            <ac:spMk id="8" creationId="{9C224E54-719D-6C72-1542-C62F631F07F9}"/>
          </ac:spMkLst>
        </pc:spChg>
        <pc:spChg chg="add mod">
          <ac:chgData name="tuyết nguyễn thị ánh" userId="a6fbc05945fbe6a6" providerId="LiveId" clId="{5EC21590-09CC-4AAA-9E0F-A00276C94792}" dt="2023-07-17T09:34:20.539" v="2376" actId="1076"/>
          <ac:spMkLst>
            <pc:docMk/>
            <pc:sldMk cId="0" sldId="277"/>
            <ac:spMk id="9" creationId="{6A3817B4-3D89-BA21-8EBB-F3718C63EB80}"/>
          </ac:spMkLst>
        </pc:spChg>
        <pc:spChg chg="add mod">
          <ac:chgData name="tuyết nguyễn thị ánh" userId="a6fbc05945fbe6a6" providerId="LiveId" clId="{5EC21590-09CC-4AAA-9E0F-A00276C94792}" dt="2023-07-17T09:34:24.123" v="2377" actId="1076"/>
          <ac:spMkLst>
            <pc:docMk/>
            <pc:sldMk cId="0" sldId="277"/>
            <ac:spMk id="11" creationId="{D20E0645-7011-3EFE-6D22-0BB694D0CAF2}"/>
          </ac:spMkLst>
        </pc:spChg>
        <pc:spChg chg="add del mod">
          <ac:chgData name="tuyết nguyễn thị ánh" userId="a6fbc05945fbe6a6" providerId="LiveId" clId="{5EC21590-09CC-4AAA-9E0F-A00276C94792}" dt="2023-07-17T09:34:19.066" v="2375" actId="478"/>
          <ac:spMkLst>
            <pc:docMk/>
            <pc:sldMk cId="0" sldId="277"/>
            <ac:spMk id="13" creationId="{25D8F496-082C-92F6-4BE2-169815D476FE}"/>
          </ac:spMkLst>
        </pc:spChg>
        <pc:spChg chg="del">
          <ac:chgData name="tuyết nguyễn thị ánh" userId="a6fbc05945fbe6a6" providerId="LiveId" clId="{5EC21590-09CC-4AAA-9E0F-A00276C94792}" dt="2023-07-17T09:31:22.163" v="2288" actId="478"/>
          <ac:spMkLst>
            <pc:docMk/>
            <pc:sldMk cId="0" sldId="277"/>
            <ac:spMk id="1347" creationId="{00000000-0000-0000-0000-000000000000}"/>
          </ac:spMkLst>
        </pc:spChg>
        <pc:spChg chg="del">
          <ac:chgData name="tuyết nguyễn thị ánh" userId="a6fbc05945fbe6a6" providerId="LiveId" clId="{5EC21590-09CC-4AAA-9E0F-A00276C94792}" dt="2023-07-17T09:31:20.390" v="2287" actId="478"/>
          <ac:spMkLst>
            <pc:docMk/>
            <pc:sldMk cId="0" sldId="277"/>
            <ac:spMk id="1348"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49"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0"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1"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2"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3"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4"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5"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6"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7"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8"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9"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0"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1"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2"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3"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4"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5"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6"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7"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8"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9"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0"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1"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2"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3"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4"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5"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6"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7"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8"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9"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0"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1"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2"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3"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4"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5"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6"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7"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8"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9"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413" creationId="{00000000-0000-0000-0000-000000000000}"/>
          </ac:spMkLst>
        </pc:spChg>
        <pc:grpChg chg="add mod">
          <ac:chgData name="tuyết nguyễn thị ánh" userId="a6fbc05945fbe6a6" providerId="LiveId" clId="{5EC21590-09CC-4AAA-9E0F-A00276C94792}" dt="2023-07-17T09:32:03.264" v="2300" actId="1076"/>
          <ac:grpSpMkLst>
            <pc:docMk/>
            <pc:sldMk cId="0" sldId="277"/>
            <ac:grpSpMk id="4" creationId="{65B2D72C-6996-AC39-E25A-64D5954B6F4D}"/>
          </ac:grpSpMkLst>
        </pc:grpChg>
        <pc:grpChg chg="del">
          <ac:chgData name="tuyết nguyễn thị ánh" userId="a6fbc05945fbe6a6" providerId="LiveId" clId="{5EC21590-09CC-4AAA-9E0F-A00276C94792}" dt="2023-07-17T09:31:22.163" v="2288" actId="478"/>
          <ac:grpSpMkLst>
            <pc:docMk/>
            <pc:sldMk cId="0" sldId="277"/>
            <ac:grpSpMk id="1397" creationId="{00000000-0000-0000-0000-000000000000}"/>
          </ac:grpSpMkLst>
        </pc:grpChg>
        <pc:grpChg chg="del">
          <ac:chgData name="tuyết nguyễn thị ánh" userId="a6fbc05945fbe6a6" providerId="LiveId" clId="{5EC21590-09CC-4AAA-9E0F-A00276C94792}" dt="2023-07-17T09:31:22.163" v="2288" actId="478"/>
          <ac:grpSpMkLst>
            <pc:docMk/>
            <pc:sldMk cId="0" sldId="277"/>
            <ac:grpSpMk id="1401" creationId="{00000000-0000-0000-0000-000000000000}"/>
          </ac:grpSpMkLst>
        </pc:grpChg>
        <pc:grpChg chg="del">
          <ac:chgData name="tuyết nguyễn thị ánh" userId="a6fbc05945fbe6a6" providerId="LiveId" clId="{5EC21590-09CC-4AAA-9E0F-A00276C94792}" dt="2023-07-17T09:31:22.163" v="2288" actId="478"/>
          <ac:grpSpMkLst>
            <pc:docMk/>
            <pc:sldMk cId="0" sldId="277"/>
            <ac:grpSpMk id="1405" creationId="{00000000-0000-0000-0000-000000000000}"/>
          </ac:grpSpMkLst>
        </pc:grpChg>
        <pc:grpChg chg="del">
          <ac:chgData name="tuyết nguyễn thị ánh" userId="a6fbc05945fbe6a6" providerId="LiveId" clId="{5EC21590-09CC-4AAA-9E0F-A00276C94792}" dt="2023-07-17T09:31:22.163" v="2288" actId="478"/>
          <ac:grpSpMkLst>
            <pc:docMk/>
            <pc:sldMk cId="0" sldId="277"/>
            <ac:grpSpMk id="1409" creationId="{00000000-0000-0000-0000-000000000000}"/>
          </ac:grpSpMkLst>
        </pc:grpChg>
        <pc:cxnChg chg="del mod">
          <ac:chgData name="tuyết nguyễn thị ánh" userId="a6fbc05945fbe6a6" providerId="LiveId" clId="{5EC21590-09CC-4AAA-9E0F-A00276C94792}" dt="2023-07-17T09:31:22.163" v="2288" actId="478"/>
          <ac:cxnSpMkLst>
            <pc:docMk/>
            <pc:sldMk cId="0" sldId="277"/>
            <ac:cxnSpMk id="1390" creationId="{00000000-0000-0000-0000-000000000000}"/>
          </ac:cxnSpMkLst>
        </pc:cxnChg>
        <pc:cxnChg chg="del">
          <ac:chgData name="tuyết nguyễn thị ánh" userId="a6fbc05945fbe6a6" providerId="LiveId" clId="{5EC21590-09CC-4AAA-9E0F-A00276C94792}" dt="2023-07-17T09:31:22.163" v="2288" actId="478"/>
          <ac:cxnSpMkLst>
            <pc:docMk/>
            <pc:sldMk cId="0" sldId="277"/>
            <ac:cxnSpMk id="1393" creationId="{00000000-0000-0000-0000-000000000000}"/>
          </ac:cxnSpMkLst>
        </pc:cxnChg>
        <pc:cxnChg chg="del">
          <ac:chgData name="tuyết nguyễn thị ánh" userId="a6fbc05945fbe6a6" providerId="LiveId" clId="{5EC21590-09CC-4AAA-9E0F-A00276C94792}" dt="2023-07-17T09:31:22.163" v="2288" actId="478"/>
          <ac:cxnSpMkLst>
            <pc:docMk/>
            <pc:sldMk cId="0" sldId="277"/>
            <ac:cxnSpMk id="1394" creationId="{00000000-0000-0000-0000-000000000000}"/>
          </ac:cxnSpMkLst>
        </pc:cxnChg>
        <pc:cxnChg chg="del">
          <ac:chgData name="tuyết nguyễn thị ánh" userId="a6fbc05945fbe6a6" providerId="LiveId" clId="{5EC21590-09CC-4AAA-9E0F-A00276C94792}" dt="2023-07-17T09:31:22.163" v="2288" actId="478"/>
          <ac:cxnSpMkLst>
            <pc:docMk/>
            <pc:sldMk cId="0" sldId="277"/>
            <ac:cxnSpMk id="1395" creationId="{00000000-0000-0000-0000-000000000000}"/>
          </ac:cxnSpMkLst>
        </pc:cxnChg>
        <pc:cxnChg chg="del">
          <ac:chgData name="tuyết nguyễn thị ánh" userId="a6fbc05945fbe6a6" providerId="LiveId" clId="{5EC21590-09CC-4AAA-9E0F-A00276C94792}" dt="2023-07-17T09:31:22.163" v="2288" actId="478"/>
          <ac:cxnSpMkLst>
            <pc:docMk/>
            <pc:sldMk cId="0" sldId="277"/>
            <ac:cxnSpMk id="1396" creationId="{00000000-0000-0000-0000-000000000000}"/>
          </ac:cxnSpMkLst>
        </pc:cxnChg>
      </pc:sldChg>
      <pc:sldChg chg="addSp delSp modSp mod modTransition modAnim">
        <pc:chgData name="tuyết nguyễn thị ánh" userId="a6fbc05945fbe6a6" providerId="LiveId" clId="{5EC21590-09CC-4AAA-9E0F-A00276C94792}" dt="2023-07-18T03:48:08.037" v="5770"/>
        <pc:sldMkLst>
          <pc:docMk/>
          <pc:sldMk cId="0" sldId="278"/>
        </pc:sldMkLst>
        <pc:spChg chg="add del mod">
          <ac:chgData name="tuyết nguyễn thị ánh" userId="a6fbc05945fbe6a6" providerId="LiveId" clId="{5EC21590-09CC-4AAA-9E0F-A00276C94792}" dt="2023-07-17T09:35:29.157" v="2387" actId="478"/>
          <ac:spMkLst>
            <pc:docMk/>
            <pc:sldMk cId="0" sldId="278"/>
            <ac:spMk id="3" creationId="{60B08D80-3244-DAE0-667E-6D8E8D68538F}"/>
          </ac:spMkLst>
        </pc:spChg>
        <pc:spChg chg="mod">
          <ac:chgData name="tuyết nguyễn thị ánh" userId="a6fbc05945fbe6a6" providerId="LiveId" clId="{5EC21590-09CC-4AAA-9E0F-A00276C94792}" dt="2023-07-17T09:35:42.657" v="2388"/>
          <ac:spMkLst>
            <pc:docMk/>
            <pc:sldMk cId="0" sldId="278"/>
            <ac:spMk id="5" creationId="{46D82C74-AC82-BC8A-5B03-D3603F96DB8C}"/>
          </ac:spMkLst>
        </pc:spChg>
        <pc:spChg chg="mod">
          <ac:chgData name="tuyết nguyễn thị ánh" userId="a6fbc05945fbe6a6" providerId="LiveId" clId="{5EC21590-09CC-4AAA-9E0F-A00276C94792}" dt="2023-07-17T09:35:53.270" v="2391" actId="20577"/>
          <ac:spMkLst>
            <pc:docMk/>
            <pc:sldMk cId="0" sldId="278"/>
            <ac:spMk id="6" creationId="{9F6A19C9-4CBF-9959-1C94-A04BC03A6222}"/>
          </ac:spMkLst>
        </pc:spChg>
        <pc:spChg chg="add mod">
          <ac:chgData name="tuyết nguyễn thị ánh" userId="a6fbc05945fbe6a6" providerId="LiveId" clId="{5EC21590-09CC-4AAA-9E0F-A00276C94792}" dt="2023-07-17T09:39:08.781" v="2837" actId="1076"/>
          <ac:spMkLst>
            <pc:docMk/>
            <pc:sldMk cId="0" sldId="278"/>
            <ac:spMk id="7" creationId="{83F9C6FC-741C-4CBD-BA52-DC9005222DB7}"/>
          </ac:spMkLst>
        </pc:spChg>
        <pc:spChg chg="del">
          <ac:chgData name="tuyết nguyễn thị ánh" userId="a6fbc05945fbe6a6" providerId="LiveId" clId="{5EC21590-09CC-4AAA-9E0F-A00276C94792}" dt="2023-07-17T09:35:26.604" v="2386" actId="478"/>
          <ac:spMkLst>
            <pc:docMk/>
            <pc:sldMk cId="0" sldId="278"/>
            <ac:spMk id="1418" creationId="{00000000-0000-0000-0000-000000000000}"/>
          </ac:spMkLst>
        </pc:spChg>
        <pc:spChg chg="del">
          <ac:chgData name="tuyết nguyễn thị ánh" userId="a6fbc05945fbe6a6" providerId="LiveId" clId="{5EC21590-09CC-4AAA-9E0F-A00276C94792}" dt="2023-07-17T09:35:26.604" v="2386" actId="478"/>
          <ac:spMkLst>
            <pc:docMk/>
            <pc:sldMk cId="0" sldId="278"/>
            <ac:spMk id="1421" creationId="{00000000-0000-0000-0000-000000000000}"/>
          </ac:spMkLst>
        </pc:spChg>
        <pc:spChg chg="del">
          <ac:chgData name="tuyết nguyễn thị ánh" userId="a6fbc05945fbe6a6" providerId="LiveId" clId="{5EC21590-09CC-4AAA-9E0F-A00276C94792}" dt="2023-07-17T09:35:26.604" v="2386" actId="478"/>
          <ac:spMkLst>
            <pc:docMk/>
            <pc:sldMk cId="0" sldId="278"/>
            <ac:spMk id="1423" creationId="{00000000-0000-0000-0000-000000000000}"/>
          </ac:spMkLst>
        </pc:spChg>
        <pc:spChg chg="del">
          <ac:chgData name="tuyết nguyễn thị ánh" userId="a6fbc05945fbe6a6" providerId="LiveId" clId="{5EC21590-09CC-4AAA-9E0F-A00276C94792}" dt="2023-07-17T09:35:26.604" v="2386" actId="478"/>
          <ac:spMkLst>
            <pc:docMk/>
            <pc:sldMk cId="0" sldId="278"/>
            <ac:spMk id="1430" creationId="{00000000-0000-0000-0000-000000000000}"/>
          </ac:spMkLst>
        </pc:spChg>
        <pc:spChg chg="del">
          <ac:chgData name="tuyết nguyễn thị ánh" userId="a6fbc05945fbe6a6" providerId="LiveId" clId="{5EC21590-09CC-4AAA-9E0F-A00276C94792}" dt="2023-07-17T09:35:26.604" v="2386" actId="478"/>
          <ac:spMkLst>
            <pc:docMk/>
            <pc:sldMk cId="0" sldId="278"/>
            <ac:spMk id="1437" creationId="{00000000-0000-0000-0000-000000000000}"/>
          </ac:spMkLst>
        </pc:spChg>
        <pc:spChg chg="del">
          <ac:chgData name="tuyết nguyễn thị ánh" userId="a6fbc05945fbe6a6" providerId="LiveId" clId="{5EC21590-09CC-4AAA-9E0F-A00276C94792}" dt="2023-07-17T09:35:26.604" v="2386" actId="478"/>
          <ac:spMkLst>
            <pc:docMk/>
            <pc:sldMk cId="0" sldId="278"/>
            <ac:spMk id="1446" creationId="{00000000-0000-0000-0000-000000000000}"/>
          </ac:spMkLst>
        </pc:spChg>
        <pc:spChg chg="del">
          <ac:chgData name="tuyết nguyễn thị ánh" userId="a6fbc05945fbe6a6" providerId="LiveId" clId="{5EC21590-09CC-4AAA-9E0F-A00276C94792}" dt="2023-07-17T09:35:26.604" v="2386" actId="478"/>
          <ac:spMkLst>
            <pc:docMk/>
            <pc:sldMk cId="0" sldId="278"/>
            <ac:spMk id="1449" creationId="{00000000-0000-0000-0000-000000000000}"/>
          </ac:spMkLst>
        </pc:spChg>
        <pc:spChg chg="del">
          <ac:chgData name="tuyết nguyễn thị ánh" userId="a6fbc05945fbe6a6" providerId="LiveId" clId="{5EC21590-09CC-4AAA-9E0F-A00276C94792}" dt="2023-07-17T09:35:29.157" v="2387" actId="478"/>
          <ac:spMkLst>
            <pc:docMk/>
            <pc:sldMk cId="0" sldId="278"/>
            <ac:spMk id="1451" creationId="{00000000-0000-0000-0000-000000000000}"/>
          </ac:spMkLst>
        </pc:spChg>
        <pc:spChg chg="del">
          <ac:chgData name="tuyết nguyễn thị ánh" userId="a6fbc05945fbe6a6" providerId="LiveId" clId="{5EC21590-09CC-4AAA-9E0F-A00276C94792}" dt="2023-07-17T09:35:29.157" v="2387" actId="478"/>
          <ac:spMkLst>
            <pc:docMk/>
            <pc:sldMk cId="0" sldId="278"/>
            <ac:spMk id="1452" creationId="{00000000-0000-0000-0000-000000000000}"/>
          </ac:spMkLst>
        </pc:spChg>
        <pc:spChg chg="del">
          <ac:chgData name="tuyết nguyễn thị ánh" userId="a6fbc05945fbe6a6" providerId="LiveId" clId="{5EC21590-09CC-4AAA-9E0F-A00276C94792}" dt="2023-07-17T09:35:29.157" v="2387" actId="478"/>
          <ac:spMkLst>
            <pc:docMk/>
            <pc:sldMk cId="0" sldId="278"/>
            <ac:spMk id="1453" creationId="{00000000-0000-0000-0000-000000000000}"/>
          </ac:spMkLst>
        </pc:spChg>
        <pc:grpChg chg="add mod">
          <ac:chgData name="tuyết nguyễn thị ánh" userId="a6fbc05945fbe6a6" providerId="LiveId" clId="{5EC21590-09CC-4AAA-9E0F-A00276C94792}" dt="2023-07-17T09:39:03.398" v="2836" actId="1076"/>
          <ac:grpSpMkLst>
            <pc:docMk/>
            <pc:sldMk cId="0" sldId="278"/>
            <ac:grpSpMk id="4" creationId="{C935C2E8-9AE2-873C-4D8D-6D307E39243B}"/>
          </ac:grpSpMkLst>
        </pc:grpChg>
        <pc:grpChg chg="del">
          <ac:chgData name="tuyết nguyễn thị ánh" userId="a6fbc05945fbe6a6" providerId="LiveId" clId="{5EC21590-09CC-4AAA-9E0F-A00276C94792}" dt="2023-07-17T09:35:26.604" v="2386" actId="478"/>
          <ac:grpSpMkLst>
            <pc:docMk/>
            <pc:sldMk cId="0" sldId="278"/>
            <ac:grpSpMk id="1424" creationId="{00000000-0000-0000-0000-000000000000}"/>
          </ac:grpSpMkLst>
        </pc:grpChg>
        <pc:grpChg chg="del">
          <ac:chgData name="tuyết nguyễn thị ánh" userId="a6fbc05945fbe6a6" providerId="LiveId" clId="{5EC21590-09CC-4AAA-9E0F-A00276C94792}" dt="2023-07-17T09:35:26.604" v="2386" actId="478"/>
          <ac:grpSpMkLst>
            <pc:docMk/>
            <pc:sldMk cId="0" sldId="278"/>
            <ac:grpSpMk id="1431" creationId="{00000000-0000-0000-0000-000000000000}"/>
          </ac:grpSpMkLst>
        </pc:grpChg>
        <pc:grpChg chg="del">
          <ac:chgData name="tuyết nguyễn thị ánh" userId="a6fbc05945fbe6a6" providerId="LiveId" clId="{5EC21590-09CC-4AAA-9E0F-A00276C94792}" dt="2023-07-17T09:35:26.604" v="2386" actId="478"/>
          <ac:grpSpMkLst>
            <pc:docMk/>
            <pc:sldMk cId="0" sldId="278"/>
            <ac:grpSpMk id="1438" creationId="{00000000-0000-0000-0000-000000000000}"/>
          </ac:grpSpMkLst>
        </pc:grpChg>
        <pc:picChg chg="add mod">
          <ac:chgData name="tuyết nguyễn thị ánh" userId="a6fbc05945fbe6a6" providerId="LiveId" clId="{5EC21590-09CC-4AAA-9E0F-A00276C94792}" dt="2023-07-18T03:33:58.684" v="5621" actId="1076"/>
          <ac:picMkLst>
            <pc:docMk/>
            <pc:sldMk cId="0" sldId="278"/>
            <ac:picMk id="9" creationId="{15894D7E-250A-D1BE-7000-3EC9D7133F1F}"/>
          </ac:picMkLst>
        </pc:picChg>
        <pc:cxnChg chg="del mod">
          <ac:chgData name="tuyết nguyễn thị ánh" userId="a6fbc05945fbe6a6" providerId="LiveId" clId="{5EC21590-09CC-4AAA-9E0F-A00276C94792}" dt="2023-07-17T09:35:26.604" v="2386" actId="478"/>
          <ac:cxnSpMkLst>
            <pc:docMk/>
            <pc:sldMk cId="0" sldId="278"/>
            <ac:cxnSpMk id="1419" creationId="{00000000-0000-0000-0000-000000000000}"/>
          </ac:cxnSpMkLst>
        </pc:cxnChg>
        <pc:cxnChg chg="del">
          <ac:chgData name="tuyết nguyễn thị ánh" userId="a6fbc05945fbe6a6" providerId="LiveId" clId="{5EC21590-09CC-4AAA-9E0F-A00276C94792}" dt="2023-07-17T09:35:26.604" v="2386" actId="478"/>
          <ac:cxnSpMkLst>
            <pc:docMk/>
            <pc:sldMk cId="0" sldId="278"/>
            <ac:cxnSpMk id="1422" creationId="{00000000-0000-0000-0000-000000000000}"/>
          </ac:cxnSpMkLst>
        </pc:cxnChg>
        <pc:cxnChg chg="del mod">
          <ac:chgData name="tuyết nguyễn thị ánh" userId="a6fbc05945fbe6a6" providerId="LiveId" clId="{5EC21590-09CC-4AAA-9E0F-A00276C94792}" dt="2023-07-17T09:35:26.604" v="2386" actId="478"/>
          <ac:cxnSpMkLst>
            <pc:docMk/>
            <pc:sldMk cId="0" sldId="278"/>
            <ac:cxnSpMk id="1444" creationId="{00000000-0000-0000-0000-000000000000}"/>
          </ac:cxnSpMkLst>
        </pc:cxnChg>
        <pc:cxnChg chg="del mod">
          <ac:chgData name="tuyết nguyễn thị ánh" userId="a6fbc05945fbe6a6" providerId="LiveId" clId="{5EC21590-09CC-4AAA-9E0F-A00276C94792}" dt="2023-07-17T09:35:26.604" v="2386" actId="478"/>
          <ac:cxnSpMkLst>
            <pc:docMk/>
            <pc:sldMk cId="0" sldId="278"/>
            <ac:cxnSpMk id="1447" creationId="{00000000-0000-0000-0000-000000000000}"/>
          </ac:cxnSpMkLst>
        </pc:cxnChg>
        <pc:cxnChg chg="del">
          <ac:chgData name="tuyết nguyễn thị ánh" userId="a6fbc05945fbe6a6" providerId="LiveId" clId="{5EC21590-09CC-4AAA-9E0F-A00276C94792}" dt="2023-07-17T09:35:26.604" v="2386" actId="478"/>
          <ac:cxnSpMkLst>
            <pc:docMk/>
            <pc:sldMk cId="0" sldId="278"/>
            <ac:cxnSpMk id="1450" creationId="{00000000-0000-0000-0000-000000000000}"/>
          </ac:cxnSpMkLst>
        </pc:cxnChg>
      </pc:sldChg>
      <pc:sldChg chg="addSp delSp modSp mod modTransition modAnim">
        <pc:chgData name="tuyết nguyễn thị ánh" userId="a6fbc05945fbe6a6" providerId="LiveId" clId="{5EC21590-09CC-4AAA-9E0F-A00276C94792}" dt="2023-07-18T03:48:08.037" v="5770"/>
        <pc:sldMkLst>
          <pc:docMk/>
          <pc:sldMk cId="0" sldId="279"/>
        </pc:sldMkLst>
        <pc:spChg chg="add del mod">
          <ac:chgData name="tuyết nguyễn thị ánh" userId="a6fbc05945fbe6a6" providerId="LiveId" clId="{5EC21590-09CC-4AAA-9E0F-A00276C94792}" dt="2023-07-17T09:46:50.095" v="2933" actId="478"/>
          <ac:spMkLst>
            <pc:docMk/>
            <pc:sldMk cId="0" sldId="279"/>
            <ac:spMk id="3" creationId="{5FBF66A5-44EC-87EC-4836-CD659BA87D14}"/>
          </ac:spMkLst>
        </pc:spChg>
        <pc:spChg chg="mod">
          <ac:chgData name="tuyết nguyễn thị ánh" userId="a6fbc05945fbe6a6" providerId="LiveId" clId="{5EC21590-09CC-4AAA-9E0F-A00276C94792}" dt="2023-07-17T09:46:55.950" v="2934"/>
          <ac:spMkLst>
            <pc:docMk/>
            <pc:sldMk cId="0" sldId="279"/>
            <ac:spMk id="5" creationId="{27516BBB-E2D9-9BCB-8C1E-732B04B785EC}"/>
          </ac:spMkLst>
        </pc:spChg>
        <pc:spChg chg="mod">
          <ac:chgData name="tuyết nguyễn thị ánh" userId="a6fbc05945fbe6a6" providerId="LiveId" clId="{5EC21590-09CC-4AAA-9E0F-A00276C94792}" dt="2023-07-17T09:46:55.950" v="2934"/>
          <ac:spMkLst>
            <pc:docMk/>
            <pc:sldMk cId="0" sldId="279"/>
            <ac:spMk id="6" creationId="{3D36E33E-20F0-BECE-C996-0A8A3079EEB9}"/>
          </ac:spMkLst>
        </pc:spChg>
        <pc:spChg chg="add mod">
          <ac:chgData name="tuyết nguyễn thị ánh" userId="a6fbc05945fbe6a6" providerId="LiveId" clId="{5EC21590-09CC-4AAA-9E0F-A00276C94792}" dt="2023-07-17T09:47:02.917" v="2935" actId="1076"/>
          <ac:spMkLst>
            <pc:docMk/>
            <pc:sldMk cId="0" sldId="279"/>
            <ac:spMk id="7" creationId="{B4B479E7-6153-3863-5E83-5597E606C566}"/>
          </ac:spMkLst>
        </pc:spChg>
        <pc:spChg chg="add mod">
          <ac:chgData name="tuyết nguyễn thị ánh" userId="a6fbc05945fbe6a6" providerId="LiveId" clId="{5EC21590-09CC-4AAA-9E0F-A00276C94792}" dt="2023-07-17T09:47:25.602" v="2942" actId="1076"/>
          <ac:spMkLst>
            <pc:docMk/>
            <pc:sldMk cId="0" sldId="279"/>
            <ac:spMk id="9" creationId="{4EE4B8C3-CE83-C2CC-FF3C-9AC6608C6ECC}"/>
          </ac:spMkLst>
        </pc:spChg>
        <pc:spChg chg="add mod">
          <ac:chgData name="tuyết nguyễn thị ánh" userId="a6fbc05945fbe6a6" providerId="LiveId" clId="{5EC21590-09CC-4AAA-9E0F-A00276C94792}" dt="2023-07-17T09:48:22.270" v="2953" actId="164"/>
          <ac:spMkLst>
            <pc:docMk/>
            <pc:sldMk cId="0" sldId="279"/>
            <ac:spMk id="10" creationId="{AC5A727B-97C7-7CBF-A2A2-DD587E3AA766}"/>
          </ac:spMkLst>
        </pc:spChg>
        <pc:spChg chg="add mod">
          <ac:chgData name="tuyết nguyễn thị ánh" userId="a6fbc05945fbe6a6" providerId="LiveId" clId="{5EC21590-09CC-4AAA-9E0F-A00276C94792}" dt="2023-07-18T03:35:01.198" v="5637" actId="164"/>
          <ac:spMkLst>
            <pc:docMk/>
            <pc:sldMk cId="0" sldId="279"/>
            <ac:spMk id="17" creationId="{D5B2FFD8-69B0-C9D0-C869-DE8E7A6D6880}"/>
          </ac:spMkLst>
        </pc:spChg>
        <pc:spChg chg="add mod">
          <ac:chgData name="tuyết nguyễn thị ánh" userId="a6fbc05945fbe6a6" providerId="LiveId" clId="{5EC21590-09CC-4AAA-9E0F-A00276C94792}" dt="2023-07-18T03:35:01.198" v="5637" actId="164"/>
          <ac:spMkLst>
            <pc:docMk/>
            <pc:sldMk cId="0" sldId="279"/>
            <ac:spMk id="18" creationId="{BF483508-E33A-73B9-BA66-055A1F89814A}"/>
          </ac:spMkLst>
        </pc:spChg>
        <pc:spChg chg="add mod">
          <ac:chgData name="tuyết nguyễn thị ánh" userId="a6fbc05945fbe6a6" providerId="LiveId" clId="{5EC21590-09CC-4AAA-9E0F-A00276C94792}" dt="2023-07-18T03:35:01.198" v="5637" actId="164"/>
          <ac:spMkLst>
            <pc:docMk/>
            <pc:sldMk cId="0" sldId="279"/>
            <ac:spMk id="19" creationId="{D094BA44-BBDB-F2FD-4603-B8B9D3CF6FF7}"/>
          </ac:spMkLst>
        </pc:spChg>
        <pc:spChg chg="add mod">
          <ac:chgData name="tuyết nguyễn thị ánh" userId="a6fbc05945fbe6a6" providerId="LiveId" clId="{5EC21590-09CC-4AAA-9E0F-A00276C94792}" dt="2023-07-18T03:35:01.198" v="5637" actId="164"/>
          <ac:spMkLst>
            <pc:docMk/>
            <pc:sldMk cId="0" sldId="279"/>
            <ac:spMk id="20" creationId="{5C9060A5-8882-C0C2-6590-6531C243A4CE}"/>
          </ac:spMkLst>
        </pc:spChg>
        <pc:spChg chg="del">
          <ac:chgData name="tuyết nguyễn thị ánh" userId="a6fbc05945fbe6a6" providerId="LiveId" clId="{5EC21590-09CC-4AAA-9E0F-A00276C94792}" dt="2023-07-17T09:46:48.130" v="2932" actId="478"/>
          <ac:spMkLst>
            <pc:docMk/>
            <pc:sldMk cId="0" sldId="279"/>
            <ac:spMk id="1458" creationId="{00000000-0000-0000-0000-000000000000}"/>
          </ac:spMkLst>
        </pc:spChg>
        <pc:spChg chg="del mod">
          <ac:chgData name="tuyết nguyễn thị ánh" userId="a6fbc05945fbe6a6" providerId="LiveId" clId="{5EC21590-09CC-4AAA-9E0F-A00276C94792}" dt="2023-07-17T09:46:44.513" v="2930" actId="478"/>
          <ac:spMkLst>
            <pc:docMk/>
            <pc:sldMk cId="0" sldId="279"/>
            <ac:spMk id="1459" creationId="{00000000-0000-0000-0000-000000000000}"/>
          </ac:spMkLst>
        </pc:spChg>
        <pc:spChg chg="del">
          <ac:chgData name="tuyết nguyễn thị ánh" userId="a6fbc05945fbe6a6" providerId="LiveId" clId="{5EC21590-09CC-4AAA-9E0F-A00276C94792}" dt="2023-07-17T09:46:42.674" v="2928" actId="478"/>
          <ac:spMkLst>
            <pc:docMk/>
            <pc:sldMk cId="0" sldId="279"/>
            <ac:spMk id="1460" creationId="{00000000-0000-0000-0000-000000000000}"/>
          </ac:spMkLst>
        </pc:spChg>
        <pc:spChg chg="del">
          <ac:chgData name="tuyết nguyễn thị ánh" userId="a6fbc05945fbe6a6" providerId="LiveId" clId="{5EC21590-09CC-4AAA-9E0F-A00276C94792}" dt="2023-07-17T09:46:48.130" v="2932" actId="478"/>
          <ac:spMkLst>
            <pc:docMk/>
            <pc:sldMk cId="0" sldId="279"/>
            <ac:spMk id="1461" creationId="{00000000-0000-0000-0000-000000000000}"/>
          </ac:spMkLst>
        </pc:spChg>
        <pc:spChg chg="del">
          <ac:chgData name="tuyết nguyễn thị ánh" userId="a6fbc05945fbe6a6" providerId="LiveId" clId="{5EC21590-09CC-4AAA-9E0F-A00276C94792}" dt="2023-07-17T09:46:46.741" v="2931" actId="478"/>
          <ac:spMkLst>
            <pc:docMk/>
            <pc:sldMk cId="0" sldId="279"/>
            <ac:spMk id="1462" creationId="{00000000-0000-0000-0000-000000000000}"/>
          </ac:spMkLst>
        </pc:spChg>
        <pc:spChg chg="del">
          <ac:chgData name="tuyết nguyễn thị ánh" userId="a6fbc05945fbe6a6" providerId="LiveId" clId="{5EC21590-09CC-4AAA-9E0F-A00276C94792}" dt="2023-07-17T09:46:46.741" v="2931" actId="478"/>
          <ac:spMkLst>
            <pc:docMk/>
            <pc:sldMk cId="0" sldId="279"/>
            <ac:spMk id="1463" creationId="{00000000-0000-0000-0000-000000000000}"/>
          </ac:spMkLst>
        </pc:spChg>
        <pc:spChg chg="del">
          <ac:chgData name="tuyết nguyễn thị ánh" userId="a6fbc05945fbe6a6" providerId="LiveId" clId="{5EC21590-09CC-4AAA-9E0F-A00276C94792}" dt="2023-07-17T09:46:48.130" v="2932" actId="478"/>
          <ac:spMkLst>
            <pc:docMk/>
            <pc:sldMk cId="0" sldId="279"/>
            <ac:spMk id="1464" creationId="{00000000-0000-0000-0000-000000000000}"/>
          </ac:spMkLst>
        </pc:spChg>
        <pc:spChg chg="del">
          <ac:chgData name="tuyết nguyễn thị ánh" userId="a6fbc05945fbe6a6" providerId="LiveId" clId="{5EC21590-09CC-4AAA-9E0F-A00276C94792}" dt="2023-07-17T09:46:48.130" v="2932" actId="478"/>
          <ac:spMkLst>
            <pc:docMk/>
            <pc:sldMk cId="0" sldId="279"/>
            <ac:spMk id="1465" creationId="{00000000-0000-0000-0000-000000000000}"/>
          </ac:spMkLst>
        </pc:spChg>
        <pc:spChg chg="del">
          <ac:chgData name="tuyết nguyễn thị ánh" userId="a6fbc05945fbe6a6" providerId="LiveId" clId="{5EC21590-09CC-4AAA-9E0F-A00276C94792}" dt="2023-07-17T09:46:46.741" v="2931" actId="478"/>
          <ac:spMkLst>
            <pc:docMk/>
            <pc:sldMk cId="0" sldId="279"/>
            <ac:spMk id="1466" creationId="{00000000-0000-0000-0000-000000000000}"/>
          </ac:spMkLst>
        </pc:spChg>
        <pc:spChg chg="del">
          <ac:chgData name="tuyết nguyễn thị ánh" userId="a6fbc05945fbe6a6" providerId="LiveId" clId="{5EC21590-09CC-4AAA-9E0F-A00276C94792}" dt="2023-07-17T09:46:46.741" v="2931" actId="478"/>
          <ac:spMkLst>
            <pc:docMk/>
            <pc:sldMk cId="0" sldId="279"/>
            <ac:spMk id="1467" creationId="{00000000-0000-0000-0000-000000000000}"/>
          </ac:spMkLst>
        </pc:spChg>
        <pc:grpChg chg="add mod">
          <ac:chgData name="tuyết nguyễn thị ánh" userId="a6fbc05945fbe6a6" providerId="LiveId" clId="{5EC21590-09CC-4AAA-9E0F-A00276C94792}" dt="2023-07-17T09:46:55.950" v="2934"/>
          <ac:grpSpMkLst>
            <pc:docMk/>
            <pc:sldMk cId="0" sldId="279"/>
            <ac:grpSpMk id="4" creationId="{2BA8CF5C-5C45-987F-AE66-7FBC6636D711}"/>
          </ac:grpSpMkLst>
        </pc:grpChg>
        <pc:grpChg chg="add mod">
          <ac:chgData name="tuyết nguyễn thị ánh" userId="a6fbc05945fbe6a6" providerId="LiveId" clId="{5EC21590-09CC-4AAA-9E0F-A00276C94792}" dt="2023-07-18T03:35:01.198" v="5637" actId="164"/>
          <ac:grpSpMkLst>
            <pc:docMk/>
            <pc:sldMk cId="0" sldId="279"/>
            <ac:grpSpMk id="15" creationId="{5BCB6C7B-3524-6B38-5027-683042A9C66A}"/>
          </ac:grpSpMkLst>
        </pc:grpChg>
        <pc:grpChg chg="add mod">
          <ac:chgData name="tuyết nguyễn thị ánh" userId="a6fbc05945fbe6a6" providerId="LiveId" clId="{5EC21590-09CC-4AAA-9E0F-A00276C94792}" dt="2023-07-18T03:35:01.198" v="5637" actId="164"/>
          <ac:grpSpMkLst>
            <pc:docMk/>
            <pc:sldMk cId="0" sldId="279"/>
            <ac:grpSpMk id="21" creationId="{B00A7D17-6FF5-9859-13FB-500364E2AB04}"/>
          </ac:grpSpMkLst>
        </pc:grpChg>
        <pc:grpChg chg="del">
          <ac:chgData name="tuyết nguyễn thị ánh" userId="a6fbc05945fbe6a6" providerId="LiveId" clId="{5EC21590-09CC-4AAA-9E0F-A00276C94792}" dt="2023-07-17T09:46:42.674" v="2928" actId="478"/>
          <ac:grpSpMkLst>
            <pc:docMk/>
            <pc:sldMk cId="0" sldId="279"/>
            <ac:grpSpMk id="1469" creationId="{00000000-0000-0000-0000-000000000000}"/>
          </ac:grpSpMkLst>
        </pc:grpChg>
        <pc:cxnChg chg="add mod">
          <ac:chgData name="tuyết nguyễn thị ánh" userId="a6fbc05945fbe6a6" providerId="LiveId" clId="{5EC21590-09CC-4AAA-9E0F-A00276C94792}" dt="2023-07-17T09:48:22.270" v="2953" actId="164"/>
          <ac:cxnSpMkLst>
            <pc:docMk/>
            <pc:sldMk cId="0" sldId="279"/>
            <ac:cxnSpMk id="12" creationId="{DC7C5D49-6ABF-06AA-229D-96C977B13853}"/>
          </ac:cxnSpMkLst>
        </pc:cxnChg>
        <pc:cxnChg chg="add mod">
          <ac:chgData name="tuyết nguyễn thị ánh" userId="a6fbc05945fbe6a6" providerId="LiveId" clId="{5EC21590-09CC-4AAA-9E0F-A00276C94792}" dt="2023-07-17T09:48:22.270" v="2953" actId="164"/>
          <ac:cxnSpMkLst>
            <pc:docMk/>
            <pc:sldMk cId="0" sldId="279"/>
            <ac:cxnSpMk id="14" creationId="{5A18CBD6-5AE8-CD1F-6D43-728B723B9890}"/>
          </ac:cxnSpMkLst>
        </pc:cxnChg>
        <pc:cxnChg chg="del">
          <ac:chgData name="tuyết nguyễn thị ánh" userId="a6fbc05945fbe6a6" providerId="LiveId" clId="{5EC21590-09CC-4AAA-9E0F-A00276C94792}" dt="2023-07-17T09:46:42.674" v="2928" actId="478"/>
          <ac:cxnSpMkLst>
            <pc:docMk/>
            <pc:sldMk cId="0" sldId="279"/>
            <ac:cxnSpMk id="1468" creationId="{00000000-0000-0000-0000-000000000000}"/>
          </ac:cxnSpMkLst>
        </pc:cxnChg>
        <pc:cxnChg chg="del mod">
          <ac:chgData name="tuyết nguyễn thị ánh" userId="a6fbc05945fbe6a6" providerId="LiveId" clId="{5EC21590-09CC-4AAA-9E0F-A00276C94792}" dt="2023-07-17T09:46:42.674" v="2928" actId="478"/>
          <ac:cxnSpMkLst>
            <pc:docMk/>
            <pc:sldMk cId="0" sldId="279"/>
            <ac:cxnSpMk id="1490" creationId="{00000000-0000-0000-0000-000000000000}"/>
          </ac:cxnSpMkLst>
        </pc:cxnChg>
        <pc:cxnChg chg="del mod">
          <ac:chgData name="tuyết nguyễn thị ánh" userId="a6fbc05945fbe6a6" providerId="LiveId" clId="{5EC21590-09CC-4AAA-9E0F-A00276C94792}" dt="2023-07-17T09:46:42.674" v="2928" actId="478"/>
          <ac:cxnSpMkLst>
            <pc:docMk/>
            <pc:sldMk cId="0" sldId="279"/>
            <ac:cxnSpMk id="1491" creationId="{00000000-0000-0000-0000-000000000000}"/>
          </ac:cxnSpMkLst>
        </pc:cxnChg>
        <pc:cxnChg chg="del">
          <ac:chgData name="tuyết nguyễn thị ánh" userId="a6fbc05945fbe6a6" providerId="LiveId" clId="{5EC21590-09CC-4AAA-9E0F-A00276C94792}" dt="2023-07-17T09:46:42.674" v="2928" actId="478"/>
          <ac:cxnSpMkLst>
            <pc:docMk/>
            <pc:sldMk cId="0" sldId="279"/>
            <ac:cxnSpMk id="1492" creationId="{00000000-0000-0000-0000-000000000000}"/>
          </ac:cxnSpMkLst>
        </pc:cxnChg>
      </pc:sldChg>
      <pc:sldChg chg="addSp delSp modSp mod ord modTransition modAnim">
        <pc:chgData name="tuyết nguyễn thị ánh" userId="a6fbc05945fbe6a6" providerId="LiveId" clId="{5EC21590-09CC-4AAA-9E0F-A00276C94792}" dt="2023-07-18T03:48:08.037" v="5770"/>
        <pc:sldMkLst>
          <pc:docMk/>
          <pc:sldMk cId="0" sldId="280"/>
        </pc:sldMkLst>
        <pc:spChg chg="add del mod">
          <ac:chgData name="tuyết nguyễn thị ánh" userId="a6fbc05945fbe6a6" providerId="LiveId" clId="{5EC21590-09CC-4AAA-9E0F-A00276C94792}" dt="2023-07-18T01:24:57.986" v="3419" actId="478"/>
          <ac:spMkLst>
            <pc:docMk/>
            <pc:sldMk cId="0" sldId="280"/>
            <ac:spMk id="3" creationId="{BDBF757D-93A5-28F5-68FD-004399A4FD6E}"/>
          </ac:spMkLst>
        </pc:spChg>
        <pc:spChg chg="add mod">
          <ac:chgData name="tuyết nguyễn thị ánh" userId="a6fbc05945fbe6a6" providerId="LiveId" clId="{5EC21590-09CC-4AAA-9E0F-A00276C94792}" dt="2023-07-18T01:28:01.636" v="3552" actId="1038"/>
          <ac:spMkLst>
            <pc:docMk/>
            <pc:sldMk cId="0" sldId="280"/>
            <ac:spMk id="4" creationId="{2BA575D1-EDD3-1970-02D7-274A61C11D4A}"/>
          </ac:spMkLst>
        </pc:spChg>
        <pc:spChg chg="add mod">
          <ac:chgData name="tuyết nguyễn thị ánh" userId="a6fbc05945fbe6a6" providerId="LiveId" clId="{5EC21590-09CC-4AAA-9E0F-A00276C94792}" dt="2023-07-18T02:00:07.537" v="3698" actId="1076"/>
          <ac:spMkLst>
            <pc:docMk/>
            <pc:sldMk cId="0" sldId="280"/>
            <ac:spMk id="5" creationId="{1FC29900-F080-0450-17F5-F93119E3E51A}"/>
          </ac:spMkLst>
        </pc:spChg>
        <pc:spChg chg="add mod">
          <ac:chgData name="tuyết nguyễn thị ánh" userId="a6fbc05945fbe6a6" providerId="LiveId" clId="{5EC21590-09CC-4AAA-9E0F-A00276C94792}" dt="2023-07-18T02:00:29.094" v="3706" actId="1076"/>
          <ac:spMkLst>
            <pc:docMk/>
            <pc:sldMk cId="0" sldId="280"/>
            <ac:spMk id="6" creationId="{6B034E76-0323-AB6E-7879-A63E64482C3F}"/>
          </ac:spMkLst>
        </pc:spChg>
        <pc:spChg chg="add mod">
          <ac:chgData name="tuyết nguyễn thị ánh" userId="a6fbc05945fbe6a6" providerId="LiveId" clId="{5EC21590-09CC-4AAA-9E0F-A00276C94792}" dt="2023-07-18T01:27:56.777" v="3549" actId="1076"/>
          <ac:spMkLst>
            <pc:docMk/>
            <pc:sldMk cId="0" sldId="280"/>
            <ac:spMk id="8" creationId="{8C85980C-4E74-1291-E214-8C2268E821EC}"/>
          </ac:spMkLst>
        </pc:spChg>
        <pc:spChg chg="add mod">
          <ac:chgData name="tuyết nguyễn thị ánh" userId="a6fbc05945fbe6a6" providerId="LiveId" clId="{5EC21590-09CC-4AAA-9E0F-A00276C94792}" dt="2023-07-18T02:01:14.058" v="3724" actId="20577"/>
          <ac:spMkLst>
            <pc:docMk/>
            <pc:sldMk cId="0" sldId="280"/>
            <ac:spMk id="10" creationId="{65E6562B-3B88-412C-A670-664980D24D83}"/>
          </ac:spMkLst>
        </pc:spChg>
        <pc:spChg chg="del">
          <ac:chgData name="tuyết nguyễn thị ánh" userId="a6fbc05945fbe6a6" providerId="LiveId" clId="{5EC21590-09CC-4AAA-9E0F-A00276C94792}" dt="2023-07-17T09:53:27.532" v="3048" actId="478"/>
          <ac:spMkLst>
            <pc:docMk/>
            <pc:sldMk cId="0" sldId="280"/>
            <ac:spMk id="1497" creationId="{00000000-0000-0000-0000-000000000000}"/>
          </ac:spMkLst>
        </pc:spChg>
        <pc:graphicFrameChg chg="del">
          <ac:chgData name="tuyết nguyễn thị ánh" userId="a6fbc05945fbe6a6" providerId="LiveId" clId="{5EC21590-09CC-4AAA-9E0F-A00276C94792}" dt="2023-07-17T09:53:25.435" v="3047" actId="478"/>
          <ac:graphicFrameMkLst>
            <pc:docMk/>
            <pc:sldMk cId="0" sldId="280"/>
            <ac:graphicFrameMk id="1498" creationId="{00000000-0000-0000-0000-000000000000}"/>
          </ac:graphicFrameMkLst>
        </pc:graphicFrameChg>
      </pc:sldChg>
      <pc:sldChg chg="addSp delSp modSp mod modTransition modAnim">
        <pc:chgData name="tuyết nguyễn thị ánh" userId="a6fbc05945fbe6a6" providerId="LiveId" clId="{5EC21590-09CC-4AAA-9E0F-A00276C94792}" dt="2023-07-18T03:48:08.037" v="5770"/>
        <pc:sldMkLst>
          <pc:docMk/>
          <pc:sldMk cId="0" sldId="281"/>
        </pc:sldMkLst>
        <pc:spChg chg="add del mod">
          <ac:chgData name="tuyết nguyễn thị ánh" userId="a6fbc05945fbe6a6" providerId="LiveId" clId="{5EC21590-09CC-4AAA-9E0F-A00276C94792}" dt="2023-07-18T02:03:12.700" v="3745" actId="478"/>
          <ac:spMkLst>
            <pc:docMk/>
            <pc:sldMk cId="0" sldId="281"/>
            <ac:spMk id="3" creationId="{B8E49A59-A263-D488-9038-AE6A963577F5}"/>
          </ac:spMkLst>
        </pc:spChg>
        <pc:spChg chg="add mod">
          <ac:chgData name="tuyết nguyễn thị ánh" userId="a6fbc05945fbe6a6" providerId="LiveId" clId="{5EC21590-09CC-4AAA-9E0F-A00276C94792}" dt="2023-07-18T02:07:45.569" v="3853" actId="14100"/>
          <ac:spMkLst>
            <pc:docMk/>
            <pc:sldMk cId="0" sldId="281"/>
            <ac:spMk id="4" creationId="{ABC7DF2E-6E28-F86B-C8B1-4822557A5C51}"/>
          </ac:spMkLst>
        </pc:spChg>
        <pc:spChg chg="add mod">
          <ac:chgData name="tuyết nguyễn thị ánh" userId="a6fbc05945fbe6a6" providerId="LiveId" clId="{5EC21590-09CC-4AAA-9E0F-A00276C94792}" dt="2023-07-18T02:07:55.998" v="3856" actId="1076"/>
          <ac:spMkLst>
            <pc:docMk/>
            <pc:sldMk cId="0" sldId="281"/>
            <ac:spMk id="5" creationId="{B04AF915-538E-CC30-B3EC-DB7434B8245C}"/>
          </ac:spMkLst>
        </pc:spChg>
        <pc:spChg chg="add mod">
          <ac:chgData name="tuyết nguyễn thị ánh" userId="a6fbc05945fbe6a6" providerId="LiveId" clId="{5EC21590-09CC-4AAA-9E0F-A00276C94792}" dt="2023-07-18T02:07:50.198" v="3854" actId="1076"/>
          <ac:spMkLst>
            <pc:docMk/>
            <pc:sldMk cId="0" sldId="281"/>
            <ac:spMk id="6" creationId="{8C9E0B29-77C7-A0C0-BCFE-CF9334FA2C13}"/>
          </ac:spMkLst>
        </pc:spChg>
        <pc:spChg chg="add mod">
          <ac:chgData name="tuyết nguyễn thị ánh" userId="a6fbc05945fbe6a6" providerId="LiveId" clId="{5EC21590-09CC-4AAA-9E0F-A00276C94792}" dt="2023-07-18T02:07:58.832" v="3857" actId="1076"/>
          <ac:spMkLst>
            <pc:docMk/>
            <pc:sldMk cId="0" sldId="281"/>
            <ac:spMk id="7" creationId="{DABFB102-AE3A-6244-3D31-DC1FACEB3770}"/>
          </ac:spMkLst>
        </pc:spChg>
        <pc:spChg chg="add mod">
          <ac:chgData name="tuyết nguyễn thị ánh" userId="a6fbc05945fbe6a6" providerId="LiveId" clId="{5EC21590-09CC-4AAA-9E0F-A00276C94792}" dt="2023-07-18T02:09:19.006" v="3890" actId="1076"/>
          <ac:spMkLst>
            <pc:docMk/>
            <pc:sldMk cId="0" sldId="281"/>
            <ac:spMk id="11" creationId="{F63A6BFD-4A6A-07AD-9746-66AC31DEBF51}"/>
          </ac:spMkLst>
        </pc:spChg>
        <pc:spChg chg="add mod">
          <ac:chgData name="tuyết nguyễn thị ánh" userId="a6fbc05945fbe6a6" providerId="LiveId" clId="{5EC21590-09CC-4AAA-9E0F-A00276C94792}" dt="2023-07-18T02:09:27.565" v="3899" actId="14100"/>
          <ac:spMkLst>
            <pc:docMk/>
            <pc:sldMk cId="0" sldId="281"/>
            <ac:spMk id="13" creationId="{285B1096-B3C2-86D8-7641-10D592AE9D0B}"/>
          </ac:spMkLst>
        </pc:spChg>
        <pc:spChg chg="del">
          <ac:chgData name="tuyết nguyễn thị ánh" userId="a6fbc05945fbe6a6" providerId="LiveId" clId="{5EC21590-09CC-4AAA-9E0F-A00276C94792}" dt="2023-07-18T02:03:09.577" v="3744" actId="478"/>
          <ac:spMkLst>
            <pc:docMk/>
            <pc:sldMk cId="0" sldId="281"/>
            <ac:spMk id="1503" creationId="{00000000-0000-0000-0000-000000000000}"/>
          </ac:spMkLst>
        </pc:spChg>
        <pc:spChg chg="del">
          <ac:chgData name="tuyết nguyễn thị ánh" userId="a6fbc05945fbe6a6" providerId="LiveId" clId="{5EC21590-09CC-4AAA-9E0F-A00276C94792}" dt="2023-07-18T02:03:06.462" v="3743" actId="478"/>
          <ac:spMkLst>
            <pc:docMk/>
            <pc:sldMk cId="0" sldId="281"/>
            <ac:spMk id="1504" creationId="{00000000-0000-0000-0000-000000000000}"/>
          </ac:spMkLst>
        </pc:spChg>
        <pc:spChg chg="del">
          <ac:chgData name="tuyết nguyễn thị ánh" userId="a6fbc05945fbe6a6" providerId="LiveId" clId="{5EC21590-09CC-4AAA-9E0F-A00276C94792}" dt="2023-07-18T02:03:06.462" v="3743" actId="478"/>
          <ac:spMkLst>
            <pc:docMk/>
            <pc:sldMk cId="0" sldId="281"/>
            <ac:spMk id="1505" creationId="{00000000-0000-0000-0000-000000000000}"/>
          </ac:spMkLst>
        </pc:spChg>
        <pc:spChg chg="del">
          <ac:chgData name="tuyết nguyễn thị ánh" userId="a6fbc05945fbe6a6" providerId="LiveId" clId="{5EC21590-09CC-4AAA-9E0F-A00276C94792}" dt="2023-07-18T02:03:06.462" v="3743" actId="478"/>
          <ac:spMkLst>
            <pc:docMk/>
            <pc:sldMk cId="0" sldId="281"/>
            <ac:spMk id="1506" creationId="{00000000-0000-0000-0000-000000000000}"/>
          </ac:spMkLst>
        </pc:spChg>
        <pc:spChg chg="del">
          <ac:chgData name="tuyết nguyễn thị ánh" userId="a6fbc05945fbe6a6" providerId="LiveId" clId="{5EC21590-09CC-4AAA-9E0F-A00276C94792}" dt="2023-07-18T02:03:06.462" v="3743" actId="478"/>
          <ac:spMkLst>
            <pc:docMk/>
            <pc:sldMk cId="0" sldId="281"/>
            <ac:spMk id="1507" creationId="{00000000-0000-0000-0000-000000000000}"/>
          </ac:spMkLst>
        </pc:spChg>
        <pc:spChg chg="del">
          <ac:chgData name="tuyết nguyễn thị ánh" userId="a6fbc05945fbe6a6" providerId="LiveId" clId="{5EC21590-09CC-4AAA-9E0F-A00276C94792}" dt="2023-07-18T02:03:06.462" v="3743" actId="478"/>
          <ac:spMkLst>
            <pc:docMk/>
            <pc:sldMk cId="0" sldId="281"/>
            <ac:spMk id="1508" creationId="{00000000-0000-0000-0000-000000000000}"/>
          </ac:spMkLst>
        </pc:spChg>
        <pc:grpChg chg="del">
          <ac:chgData name="tuyết nguyễn thị ánh" userId="a6fbc05945fbe6a6" providerId="LiveId" clId="{5EC21590-09CC-4AAA-9E0F-A00276C94792}" dt="2023-07-18T02:03:06.462" v="3743" actId="478"/>
          <ac:grpSpMkLst>
            <pc:docMk/>
            <pc:sldMk cId="0" sldId="281"/>
            <ac:grpSpMk id="1509" creationId="{00000000-0000-0000-0000-000000000000}"/>
          </ac:grpSpMkLst>
        </pc:grpChg>
        <pc:grpChg chg="del">
          <ac:chgData name="tuyết nguyễn thị ánh" userId="a6fbc05945fbe6a6" providerId="LiveId" clId="{5EC21590-09CC-4AAA-9E0F-A00276C94792}" dt="2023-07-18T02:03:06.462" v="3743" actId="478"/>
          <ac:grpSpMkLst>
            <pc:docMk/>
            <pc:sldMk cId="0" sldId="281"/>
            <ac:grpSpMk id="1513" creationId="{00000000-0000-0000-0000-000000000000}"/>
          </ac:grpSpMkLst>
        </pc:grpChg>
        <pc:picChg chg="add del">
          <ac:chgData name="tuyết nguyễn thị ánh" userId="a6fbc05945fbe6a6" providerId="LiveId" clId="{5EC21590-09CC-4AAA-9E0F-A00276C94792}" dt="2023-07-18T02:07:20.615" v="3846" actId="22"/>
          <ac:picMkLst>
            <pc:docMk/>
            <pc:sldMk cId="0" sldId="281"/>
            <ac:picMk id="9" creationId="{2C54ADB4-AAB8-51F7-D5D9-3DC57EC49F6A}"/>
          </ac:picMkLst>
        </pc:picChg>
        <pc:picChg chg="add mod">
          <ac:chgData name="tuyết nguyễn thị ánh" userId="a6fbc05945fbe6a6" providerId="LiveId" clId="{5EC21590-09CC-4AAA-9E0F-A00276C94792}" dt="2023-07-18T02:09:50.773" v="3902" actId="1076"/>
          <ac:picMkLst>
            <pc:docMk/>
            <pc:sldMk cId="0" sldId="281"/>
            <ac:picMk id="15" creationId="{072372B8-23F0-9B4D-57FA-DFD83217FA03}"/>
          </ac:picMkLst>
        </pc:picChg>
        <pc:picChg chg="del">
          <ac:chgData name="tuyết nguyễn thị ánh" userId="a6fbc05945fbe6a6" providerId="LiveId" clId="{5EC21590-09CC-4AAA-9E0F-A00276C94792}" dt="2023-07-18T02:03:06.462" v="3743" actId="478"/>
          <ac:picMkLst>
            <pc:docMk/>
            <pc:sldMk cId="0" sldId="281"/>
            <ac:picMk id="1517" creationId="{00000000-0000-0000-0000-000000000000}"/>
          </ac:picMkLst>
        </pc:picChg>
      </pc:sldChg>
      <pc:sldChg chg="addSp delSp modSp mod modTransition delAnim modAnim">
        <pc:chgData name="tuyết nguyễn thị ánh" userId="a6fbc05945fbe6a6" providerId="LiveId" clId="{5EC21590-09CC-4AAA-9E0F-A00276C94792}" dt="2023-07-18T03:48:08.037" v="5770"/>
        <pc:sldMkLst>
          <pc:docMk/>
          <pc:sldMk cId="0" sldId="282"/>
        </pc:sldMkLst>
        <pc:spChg chg="add del mod">
          <ac:chgData name="tuyết nguyễn thị ánh" userId="a6fbc05945fbe6a6" providerId="LiveId" clId="{5EC21590-09CC-4AAA-9E0F-A00276C94792}" dt="2023-07-18T02:11:31.853" v="3914" actId="478"/>
          <ac:spMkLst>
            <pc:docMk/>
            <pc:sldMk cId="0" sldId="282"/>
            <ac:spMk id="3" creationId="{D06A6808-8B7B-4C0F-F853-F405BCCC26C9}"/>
          </ac:spMkLst>
        </pc:spChg>
        <pc:spChg chg="add del mod">
          <ac:chgData name="tuyết nguyễn thị ánh" userId="a6fbc05945fbe6a6" providerId="LiveId" clId="{5EC21590-09CC-4AAA-9E0F-A00276C94792}" dt="2023-07-18T02:11:31.853" v="3914" actId="478"/>
          <ac:spMkLst>
            <pc:docMk/>
            <pc:sldMk cId="0" sldId="282"/>
            <ac:spMk id="5" creationId="{E1D494AF-9F9D-41D2-5312-5DFF6EBA74FA}"/>
          </ac:spMkLst>
        </pc:spChg>
        <pc:spChg chg="add del mod">
          <ac:chgData name="tuyết nguyễn thị ánh" userId="a6fbc05945fbe6a6" providerId="LiveId" clId="{5EC21590-09CC-4AAA-9E0F-A00276C94792}" dt="2023-07-18T02:11:31.853" v="3914" actId="478"/>
          <ac:spMkLst>
            <pc:docMk/>
            <pc:sldMk cId="0" sldId="282"/>
            <ac:spMk id="7" creationId="{D1AAF257-3C51-AF5F-9AD8-3DB7AA209644}"/>
          </ac:spMkLst>
        </pc:spChg>
        <pc:spChg chg="add del mod">
          <ac:chgData name="tuyết nguyễn thị ánh" userId="a6fbc05945fbe6a6" providerId="LiveId" clId="{5EC21590-09CC-4AAA-9E0F-A00276C94792}" dt="2023-07-18T02:11:31.853" v="3914" actId="478"/>
          <ac:spMkLst>
            <pc:docMk/>
            <pc:sldMk cId="0" sldId="282"/>
            <ac:spMk id="9" creationId="{222EC835-9909-6396-37BC-33490E50640D}"/>
          </ac:spMkLst>
        </pc:spChg>
        <pc:spChg chg="add del mod">
          <ac:chgData name="tuyết nguyễn thị ánh" userId="a6fbc05945fbe6a6" providerId="LiveId" clId="{5EC21590-09CC-4AAA-9E0F-A00276C94792}" dt="2023-07-18T02:11:37.279" v="3916" actId="478"/>
          <ac:spMkLst>
            <pc:docMk/>
            <pc:sldMk cId="0" sldId="282"/>
            <ac:spMk id="11" creationId="{F7B1D9C8-77F6-19D6-7119-46AAD25DBCC2}"/>
          </ac:spMkLst>
        </pc:spChg>
        <pc:spChg chg="add del mod">
          <ac:chgData name="tuyết nguyễn thị ánh" userId="a6fbc05945fbe6a6" providerId="LiveId" clId="{5EC21590-09CC-4AAA-9E0F-A00276C94792}" dt="2023-07-18T02:17:38.465" v="4079" actId="478"/>
          <ac:spMkLst>
            <pc:docMk/>
            <pc:sldMk cId="0" sldId="282"/>
            <ac:spMk id="12" creationId="{81BC30D2-C6AB-AB52-01FD-15D93EF3BEF2}"/>
          </ac:spMkLst>
        </pc:spChg>
        <pc:spChg chg="add del mod">
          <ac:chgData name="tuyết nguyễn thị ánh" userId="a6fbc05945fbe6a6" providerId="LiveId" clId="{5EC21590-09CC-4AAA-9E0F-A00276C94792}" dt="2023-07-18T02:17:38.465" v="4079" actId="478"/>
          <ac:spMkLst>
            <pc:docMk/>
            <pc:sldMk cId="0" sldId="282"/>
            <ac:spMk id="13" creationId="{E477DEA0-D297-3528-1262-48AC808FD24B}"/>
          </ac:spMkLst>
        </pc:spChg>
        <pc:spChg chg="add mod">
          <ac:chgData name="tuyết nguyễn thị ánh" userId="a6fbc05945fbe6a6" providerId="LiveId" clId="{5EC21590-09CC-4AAA-9E0F-A00276C94792}" dt="2023-07-18T02:16:36.712" v="4059" actId="1076"/>
          <ac:spMkLst>
            <pc:docMk/>
            <pc:sldMk cId="0" sldId="282"/>
            <ac:spMk id="14" creationId="{42403121-C948-9DBA-31EA-ED4AC08FA19E}"/>
          </ac:spMkLst>
        </pc:spChg>
        <pc:spChg chg="add del mod">
          <ac:chgData name="tuyết nguyễn thị ánh" userId="a6fbc05945fbe6a6" providerId="LiveId" clId="{5EC21590-09CC-4AAA-9E0F-A00276C94792}" dt="2023-07-18T02:17:38.465" v="4079" actId="478"/>
          <ac:spMkLst>
            <pc:docMk/>
            <pc:sldMk cId="0" sldId="282"/>
            <ac:spMk id="15" creationId="{9F7BD755-B72A-8A3A-127D-E1D7EB5AAF31}"/>
          </ac:spMkLst>
        </pc:spChg>
        <pc:spChg chg="add mod">
          <ac:chgData name="tuyết nguyễn thị ánh" userId="a6fbc05945fbe6a6" providerId="LiveId" clId="{5EC21590-09CC-4AAA-9E0F-A00276C94792}" dt="2023-07-18T02:16:47.893" v="4066" actId="20577"/>
          <ac:spMkLst>
            <pc:docMk/>
            <pc:sldMk cId="0" sldId="282"/>
            <ac:spMk id="17" creationId="{D6B174A0-7528-8847-B6D3-1E88706F79C5}"/>
          </ac:spMkLst>
        </pc:spChg>
        <pc:spChg chg="add mod">
          <ac:chgData name="tuyết nguyễn thị ánh" userId="a6fbc05945fbe6a6" providerId="LiveId" clId="{5EC21590-09CC-4AAA-9E0F-A00276C94792}" dt="2023-07-18T02:17:39.255" v="4080"/>
          <ac:spMkLst>
            <pc:docMk/>
            <pc:sldMk cId="0" sldId="282"/>
            <ac:spMk id="18" creationId="{96D09B60-6272-E2FF-8CA8-17905A8FB278}"/>
          </ac:spMkLst>
        </pc:spChg>
        <pc:spChg chg="add mod">
          <ac:chgData name="tuyết nguyễn thị ánh" userId="a6fbc05945fbe6a6" providerId="LiveId" clId="{5EC21590-09CC-4AAA-9E0F-A00276C94792}" dt="2023-07-18T02:17:39.255" v="4080"/>
          <ac:spMkLst>
            <pc:docMk/>
            <pc:sldMk cId="0" sldId="282"/>
            <ac:spMk id="19" creationId="{298EB1DE-FB4D-12AB-10FA-5685346C5B02}"/>
          </ac:spMkLst>
        </pc:spChg>
        <pc:spChg chg="add mod">
          <ac:chgData name="tuyết nguyễn thị ánh" userId="a6fbc05945fbe6a6" providerId="LiveId" clId="{5EC21590-09CC-4AAA-9E0F-A00276C94792}" dt="2023-07-18T02:17:39.255" v="4080"/>
          <ac:spMkLst>
            <pc:docMk/>
            <pc:sldMk cId="0" sldId="282"/>
            <ac:spMk id="20" creationId="{510AE43F-6BCD-3DC5-33A5-158872149C81}"/>
          </ac:spMkLst>
        </pc:spChg>
        <pc:spChg chg="del">
          <ac:chgData name="tuyết nguyễn thị ánh" userId="a6fbc05945fbe6a6" providerId="LiveId" clId="{5EC21590-09CC-4AAA-9E0F-A00276C94792}" dt="2023-07-18T02:11:30.181" v="3913" actId="478"/>
          <ac:spMkLst>
            <pc:docMk/>
            <pc:sldMk cId="0" sldId="282"/>
            <ac:spMk id="1522" creationId="{00000000-0000-0000-0000-000000000000}"/>
          </ac:spMkLst>
        </pc:spChg>
        <pc:spChg chg="del">
          <ac:chgData name="tuyết nguyễn thị ánh" userId="a6fbc05945fbe6a6" providerId="LiveId" clId="{5EC21590-09CC-4AAA-9E0F-A00276C94792}" dt="2023-07-18T02:11:30.181" v="3913" actId="478"/>
          <ac:spMkLst>
            <pc:docMk/>
            <pc:sldMk cId="0" sldId="282"/>
            <ac:spMk id="1523" creationId="{00000000-0000-0000-0000-000000000000}"/>
          </ac:spMkLst>
        </pc:spChg>
        <pc:spChg chg="del">
          <ac:chgData name="tuyết nguyễn thị ánh" userId="a6fbc05945fbe6a6" providerId="LiveId" clId="{5EC21590-09CC-4AAA-9E0F-A00276C94792}" dt="2023-07-18T02:11:35.287" v="3915" actId="478"/>
          <ac:spMkLst>
            <pc:docMk/>
            <pc:sldMk cId="0" sldId="282"/>
            <ac:spMk id="1526" creationId="{00000000-0000-0000-0000-000000000000}"/>
          </ac:spMkLst>
        </pc:spChg>
        <pc:spChg chg="del">
          <ac:chgData name="tuyết nguyễn thị ánh" userId="a6fbc05945fbe6a6" providerId="LiveId" clId="{5EC21590-09CC-4AAA-9E0F-A00276C94792}" dt="2023-07-18T02:11:30.181" v="3913" actId="478"/>
          <ac:spMkLst>
            <pc:docMk/>
            <pc:sldMk cId="0" sldId="282"/>
            <ac:spMk id="1527" creationId="{00000000-0000-0000-0000-000000000000}"/>
          </ac:spMkLst>
        </pc:spChg>
        <pc:spChg chg="del">
          <ac:chgData name="tuyết nguyễn thị ánh" userId="a6fbc05945fbe6a6" providerId="LiveId" clId="{5EC21590-09CC-4AAA-9E0F-A00276C94792}" dt="2023-07-18T02:11:30.181" v="3913" actId="478"/>
          <ac:spMkLst>
            <pc:docMk/>
            <pc:sldMk cId="0" sldId="282"/>
            <ac:spMk id="1528" creationId="{00000000-0000-0000-0000-000000000000}"/>
          </ac:spMkLst>
        </pc:spChg>
        <pc:grpChg chg="mod">
          <ac:chgData name="tuyết nguyễn thị ánh" userId="a6fbc05945fbe6a6" providerId="LiveId" clId="{5EC21590-09CC-4AAA-9E0F-A00276C94792}" dt="2023-07-18T02:16:31.826" v="4057" actId="1076"/>
          <ac:grpSpMkLst>
            <pc:docMk/>
            <pc:sldMk cId="0" sldId="282"/>
            <ac:grpSpMk id="1529" creationId="{00000000-0000-0000-0000-000000000000}"/>
          </ac:grpSpMkLst>
        </pc:grpChg>
        <pc:picChg chg="del">
          <ac:chgData name="tuyết nguyễn thị ánh" userId="a6fbc05945fbe6a6" providerId="LiveId" clId="{5EC21590-09CC-4AAA-9E0F-A00276C94792}" dt="2023-07-18T02:11:30.181" v="3913" actId="478"/>
          <ac:picMkLst>
            <pc:docMk/>
            <pc:sldMk cId="0" sldId="282"/>
            <ac:picMk id="1524" creationId="{00000000-0000-0000-0000-000000000000}"/>
          </ac:picMkLst>
        </pc:picChg>
        <pc:picChg chg="del">
          <ac:chgData name="tuyết nguyễn thị ánh" userId="a6fbc05945fbe6a6" providerId="LiveId" clId="{5EC21590-09CC-4AAA-9E0F-A00276C94792}" dt="2023-07-18T02:11:30.181" v="3913" actId="478"/>
          <ac:picMkLst>
            <pc:docMk/>
            <pc:sldMk cId="0" sldId="282"/>
            <ac:picMk id="1525" creationId="{00000000-0000-0000-0000-000000000000}"/>
          </ac:picMkLst>
        </pc:picChg>
      </pc:sldChg>
      <pc:sldChg chg="del">
        <pc:chgData name="tuyết nguyễn thị ánh" userId="a6fbc05945fbe6a6" providerId="LiveId" clId="{5EC21590-09CC-4AAA-9E0F-A00276C94792}" dt="2023-07-18T02:24:29.699" v="4236" actId="47"/>
        <pc:sldMkLst>
          <pc:docMk/>
          <pc:sldMk cId="0" sldId="283"/>
        </pc:sldMkLst>
      </pc:sldChg>
      <pc:sldChg chg="addSp delSp modSp mod ord modTransition modAnim">
        <pc:chgData name="tuyết nguyễn thị ánh" userId="a6fbc05945fbe6a6" providerId="LiveId" clId="{5EC21590-09CC-4AAA-9E0F-A00276C94792}" dt="2023-07-18T03:48:08.037" v="5770"/>
        <pc:sldMkLst>
          <pc:docMk/>
          <pc:sldMk cId="0" sldId="284"/>
        </pc:sldMkLst>
        <pc:spChg chg="add del mod">
          <ac:chgData name="tuyết nguyễn thị ánh" userId="a6fbc05945fbe6a6" providerId="LiveId" clId="{5EC21590-09CC-4AAA-9E0F-A00276C94792}" dt="2023-07-18T02:19:50.857" v="4095" actId="478"/>
          <ac:spMkLst>
            <pc:docMk/>
            <pc:sldMk cId="0" sldId="284"/>
            <ac:spMk id="3" creationId="{6C96E482-DA4B-400C-EC20-2DB4EE08628C}"/>
          </ac:spMkLst>
        </pc:spChg>
        <pc:spChg chg="add mod">
          <ac:chgData name="tuyết nguyễn thị ánh" userId="a6fbc05945fbe6a6" providerId="LiveId" clId="{5EC21590-09CC-4AAA-9E0F-A00276C94792}" dt="2023-07-18T02:23:44.918" v="4197" actId="1076"/>
          <ac:spMkLst>
            <pc:docMk/>
            <pc:sldMk cId="0" sldId="284"/>
            <ac:spMk id="4" creationId="{E386F918-5DAB-D825-34C6-823A2816709E}"/>
          </ac:spMkLst>
        </pc:spChg>
        <pc:spChg chg="add mod">
          <ac:chgData name="tuyết nguyễn thị ánh" userId="a6fbc05945fbe6a6" providerId="LiveId" clId="{5EC21590-09CC-4AAA-9E0F-A00276C94792}" dt="2023-07-18T02:20:08.432" v="4100" actId="20577"/>
          <ac:spMkLst>
            <pc:docMk/>
            <pc:sldMk cId="0" sldId="284"/>
            <ac:spMk id="5" creationId="{A045D755-E676-2111-F54B-D97D4EE65C7D}"/>
          </ac:spMkLst>
        </pc:spChg>
        <pc:spChg chg="add mod">
          <ac:chgData name="tuyết nguyễn thị ánh" userId="a6fbc05945fbe6a6" providerId="LiveId" clId="{5EC21590-09CC-4AAA-9E0F-A00276C94792}" dt="2023-07-18T02:22:04.193" v="4171" actId="1076"/>
          <ac:spMkLst>
            <pc:docMk/>
            <pc:sldMk cId="0" sldId="284"/>
            <ac:spMk id="6" creationId="{02476199-8DC1-BF78-AD37-79ADBAB08CAE}"/>
          </ac:spMkLst>
        </pc:spChg>
        <pc:spChg chg="add mod">
          <ac:chgData name="tuyết nguyễn thị ánh" userId="a6fbc05945fbe6a6" providerId="LiveId" clId="{5EC21590-09CC-4AAA-9E0F-A00276C94792}" dt="2023-07-18T02:20:05.179" v="4098"/>
          <ac:spMkLst>
            <pc:docMk/>
            <pc:sldMk cId="0" sldId="284"/>
            <ac:spMk id="7" creationId="{98B0062F-342D-77CA-1212-E2925D7F8129}"/>
          </ac:spMkLst>
        </pc:spChg>
        <pc:spChg chg="add del mod">
          <ac:chgData name="tuyết nguyễn thị ánh" userId="a6fbc05945fbe6a6" providerId="LiveId" clId="{5EC21590-09CC-4AAA-9E0F-A00276C94792}" dt="2023-07-18T02:20:17.691" v="4102" actId="478"/>
          <ac:spMkLst>
            <pc:docMk/>
            <pc:sldMk cId="0" sldId="284"/>
            <ac:spMk id="8" creationId="{0CDA10FF-5920-0F0A-2291-6AE0B0858D27}"/>
          </ac:spMkLst>
        </pc:spChg>
        <pc:spChg chg="add mod">
          <ac:chgData name="tuyết nguyễn thị ánh" userId="a6fbc05945fbe6a6" providerId="LiveId" clId="{5EC21590-09CC-4AAA-9E0F-A00276C94792}" dt="2023-07-18T02:22:27.480" v="4178" actId="1076"/>
          <ac:spMkLst>
            <pc:docMk/>
            <pc:sldMk cId="0" sldId="284"/>
            <ac:spMk id="10" creationId="{9983C106-F3A1-1F1F-6C6F-92762C2050BA}"/>
          </ac:spMkLst>
        </pc:spChg>
        <pc:spChg chg="mod">
          <ac:chgData name="tuyết nguyễn thị ánh" userId="a6fbc05945fbe6a6" providerId="LiveId" clId="{5EC21590-09CC-4AAA-9E0F-A00276C94792}" dt="2023-07-18T02:22:55.478" v="4179"/>
          <ac:spMkLst>
            <pc:docMk/>
            <pc:sldMk cId="0" sldId="284"/>
            <ac:spMk id="12" creationId="{851ED170-EED8-5E24-3085-5B4D4B1C758B}"/>
          </ac:spMkLst>
        </pc:spChg>
        <pc:spChg chg="mod">
          <ac:chgData name="tuyết nguyễn thị ánh" userId="a6fbc05945fbe6a6" providerId="LiveId" clId="{5EC21590-09CC-4AAA-9E0F-A00276C94792}" dt="2023-07-18T02:22:55.478" v="4179"/>
          <ac:spMkLst>
            <pc:docMk/>
            <pc:sldMk cId="0" sldId="284"/>
            <ac:spMk id="13" creationId="{8F46AC69-4354-01FF-5D18-935A2B6B57DA}"/>
          </ac:spMkLst>
        </pc:spChg>
        <pc:spChg chg="mod">
          <ac:chgData name="tuyết nguyễn thị ánh" userId="a6fbc05945fbe6a6" providerId="LiveId" clId="{5EC21590-09CC-4AAA-9E0F-A00276C94792}" dt="2023-07-18T02:22:55.478" v="4179"/>
          <ac:spMkLst>
            <pc:docMk/>
            <pc:sldMk cId="0" sldId="284"/>
            <ac:spMk id="14" creationId="{111D5662-D505-24AE-428F-F402F2BB2B00}"/>
          </ac:spMkLst>
        </pc:spChg>
        <pc:spChg chg="mod">
          <ac:chgData name="tuyết nguyễn thị ánh" userId="a6fbc05945fbe6a6" providerId="LiveId" clId="{5EC21590-09CC-4AAA-9E0F-A00276C94792}" dt="2023-07-18T02:22:55.478" v="4179"/>
          <ac:spMkLst>
            <pc:docMk/>
            <pc:sldMk cId="0" sldId="284"/>
            <ac:spMk id="15" creationId="{E83DF917-ED4A-2CE5-DFFA-3CFD4F621547}"/>
          </ac:spMkLst>
        </pc:spChg>
        <pc:spChg chg="mod">
          <ac:chgData name="tuyết nguyễn thị ánh" userId="a6fbc05945fbe6a6" providerId="LiveId" clId="{5EC21590-09CC-4AAA-9E0F-A00276C94792}" dt="2023-07-18T02:22:55.478" v="4179"/>
          <ac:spMkLst>
            <pc:docMk/>
            <pc:sldMk cId="0" sldId="284"/>
            <ac:spMk id="16" creationId="{3057360F-D3A6-3D53-A5BE-0E7A9576C720}"/>
          </ac:spMkLst>
        </pc:spChg>
        <pc:spChg chg="mod">
          <ac:chgData name="tuyết nguyễn thị ánh" userId="a6fbc05945fbe6a6" providerId="LiveId" clId="{5EC21590-09CC-4AAA-9E0F-A00276C94792}" dt="2023-07-18T02:22:55.478" v="4179"/>
          <ac:spMkLst>
            <pc:docMk/>
            <pc:sldMk cId="0" sldId="284"/>
            <ac:spMk id="17" creationId="{C0905603-689F-E49F-B3E4-83D1102D2F37}"/>
          </ac:spMkLst>
        </pc:spChg>
        <pc:spChg chg="mod">
          <ac:chgData name="tuyết nguyễn thị ánh" userId="a6fbc05945fbe6a6" providerId="LiveId" clId="{5EC21590-09CC-4AAA-9E0F-A00276C94792}" dt="2023-07-18T02:22:55.478" v="4179"/>
          <ac:spMkLst>
            <pc:docMk/>
            <pc:sldMk cId="0" sldId="284"/>
            <ac:spMk id="18" creationId="{A8937C57-79A6-3E2D-853C-D7558FBBC417}"/>
          </ac:spMkLst>
        </pc:spChg>
        <pc:spChg chg="mod">
          <ac:chgData name="tuyết nguyễn thị ánh" userId="a6fbc05945fbe6a6" providerId="LiveId" clId="{5EC21590-09CC-4AAA-9E0F-A00276C94792}" dt="2023-07-18T02:22:55.478" v="4179"/>
          <ac:spMkLst>
            <pc:docMk/>
            <pc:sldMk cId="0" sldId="284"/>
            <ac:spMk id="19" creationId="{5B3D62DF-E26E-D5DB-168E-F3B3DA6119FB}"/>
          </ac:spMkLst>
        </pc:spChg>
        <pc:spChg chg="mod">
          <ac:chgData name="tuyết nguyễn thị ánh" userId="a6fbc05945fbe6a6" providerId="LiveId" clId="{5EC21590-09CC-4AAA-9E0F-A00276C94792}" dt="2023-07-18T02:22:55.478" v="4179"/>
          <ac:spMkLst>
            <pc:docMk/>
            <pc:sldMk cId="0" sldId="284"/>
            <ac:spMk id="20" creationId="{C63C87A6-60E1-EEA7-D4AE-3C541499C73F}"/>
          </ac:spMkLst>
        </pc:spChg>
        <pc:spChg chg="mod">
          <ac:chgData name="tuyết nguyễn thị ánh" userId="a6fbc05945fbe6a6" providerId="LiveId" clId="{5EC21590-09CC-4AAA-9E0F-A00276C94792}" dt="2023-07-18T02:22:55.478" v="4179"/>
          <ac:spMkLst>
            <pc:docMk/>
            <pc:sldMk cId="0" sldId="284"/>
            <ac:spMk id="21" creationId="{79E77746-9934-89E1-F901-8EE368B51126}"/>
          </ac:spMkLst>
        </pc:spChg>
        <pc:spChg chg="mod">
          <ac:chgData name="tuyết nguyễn thị ánh" userId="a6fbc05945fbe6a6" providerId="LiveId" clId="{5EC21590-09CC-4AAA-9E0F-A00276C94792}" dt="2023-07-18T02:22:55.478" v="4179"/>
          <ac:spMkLst>
            <pc:docMk/>
            <pc:sldMk cId="0" sldId="284"/>
            <ac:spMk id="22" creationId="{13ED797A-2416-16CD-5E2C-C8F632672E52}"/>
          </ac:spMkLst>
        </pc:spChg>
        <pc:spChg chg="del">
          <ac:chgData name="tuyết nguyễn thị ánh" userId="a6fbc05945fbe6a6" providerId="LiveId" clId="{5EC21590-09CC-4AAA-9E0F-A00276C94792}" dt="2023-07-18T02:19:49.395" v="4094" actId="478"/>
          <ac:spMkLst>
            <pc:docMk/>
            <pc:sldMk cId="0" sldId="284"/>
            <ac:spMk id="1544"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46"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56"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57"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58"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59"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0"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1"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2"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3"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4"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5"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6"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7"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8"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9" creationId="{00000000-0000-0000-0000-000000000000}"/>
          </ac:spMkLst>
        </pc:spChg>
        <pc:grpChg chg="add mod">
          <ac:chgData name="tuyết nguyễn thị ánh" userId="a6fbc05945fbe6a6" providerId="LiveId" clId="{5EC21590-09CC-4AAA-9E0F-A00276C94792}" dt="2023-07-18T02:23:06.789" v="4185" actId="1076"/>
          <ac:grpSpMkLst>
            <pc:docMk/>
            <pc:sldMk cId="0" sldId="284"/>
            <ac:grpSpMk id="11" creationId="{15ECBC65-CD30-5D5B-583D-E91E4BF5476F}"/>
          </ac:grpSpMkLst>
        </pc:grpChg>
        <pc:grpChg chg="del">
          <ac:chgData name="tuyết nguyễn thị ánh" userId="a6fbc05945fbe6a6" providerId="LiveId" clId="{5EC21590-09CC-4AAA-9E0F-A00276C94792}" dt="2023-07-18T02:19:49.395" v="4094" actId="478"/>
          <ac:grpSpMkLst>
            <pc:docMk/>
            <pc:sldMk cId="0" sldId="284"/>
            <ac:grpSpMk id="1547" creationId="{00000000-0000-0000-0000-000000000000}"/>
          </ac:grpSpMkLst>
        </pc:grpChg>
        <pc:graphicFrameChg chg="del">
          <ac:chgData name="tuyết nguyễn thị ánh" userId="a6fbc05945fbe6a6" providerId="LiveId" clId="{5EC21590-09CC-4AAA-9E0F-A00276C94792}" dt="2023-07-18T02:19:49.395" v="4094" actId="478"/>
          <ac:graphicFrameMkLst>
            <pc:docMk/>
            <pc:sldMk cId="0" sldId="284"/>
            <ac:graphicFrameMk id="1545" creationId="{00000000-0000-0000-0000-000000000000}"/>
          </ac:graphicFrameMkLst>
        </pc:graphicFrameChg>
      </pc:sldChg>
      <pc:sldChg chg="addSp delSp modSp mod modTransition delAnim modAnim">
        <pc:chgData name="tuyết nguyễn thị ánh" userId="a6fbc05945fbe6a6" providerId="LiveId" clId="{5EC21590-09CC-4AAA-9E0F-A00276C94792}" dt="2023-07-18T03:48:08.037" v="5770"/>
        <pc:sldMkLst>
          <pc:docMk/>
          <pc:sldMk cId="0" sldId="285"/>
        </pc:sldMkLst>
        <pc:spChg chg="add del mod">
          <ac:chgData name="tuyết nguyễn thị ánh" userId="a6fbc05945fbe6a6" providerId="LiveId" clId="{5EC21590-09CC-4AAA-9E0F-A00276C94792}" dt="2023-07-18T02:25:38.150" v="4257" actId="478"/>
          <ac:spMkLst>
            <pc:docMk/>
            <pc:sldMk cId="0" sldId="285"/>
            <ac:spMk id="3" creationId="{20A54F4A-5373-1DF8-1007-1971C9554D70}"/>
          </ac:spMkLst>
        </pc:spChg>
        <pc:spChg chg="add mod">
          <ac:chgData name="tuyết nguyễn thị ánh" userId="a6fbc05945fbe6a6" providerId="LiveId" clId="{5EC21590-09CC-4AAA-9E0F-A00276C94792}" dt="2023-07-18T02:31:47.350" v="4435" actId="1076"/>
          <ac:spMkLst>
            <pc:docMk/>
            <pc:sldMk cId="0" sldId="285"/>
            <ac:spMk id="4" creationId="{5E8C13DF-6304-C109-C410-52AC87B16FDE}"/>
          </ac:spMkLst>
        </pc:spChg>
        <pc:spChg chg="add mod">
          <ac:chgData name="tuyết nguyễn thị ánh" userId="a6fbc05945fbe6a6" providerId="LiveId" clId="{5EC21590-09CC-4AAA-9E0F-A00276C94792}" dt="2023-07-18T02:31:33.504" v="4432" actId="1036"/>
          <ac:spMkLst>
            <pc:docMk/>
            <pc:sldMk cId="0" sldId="285"/>
            <ac:spMk id="5" creationId="{7BDB3EBB-C815-6246-55D2-1968325ED718}"/>
          </ac:spMkLst>
        </pc:spChg>
        <pc:spChg chg="add del mod">
          <ac:chgData name="tuyết nguyễn thị ánh" userId="a6fbc05945fbe6a6" providerId="LiveId" clId="{5EC21590-09CC-4AAA-9E0F-A00276C94792}" dt="2023-07-18T02:28:44.769" v="4369" actId="478"/>
          <ac:spMkLst>
            <pc:docMk/>
            <pc:sldMk cId="0" sldId="285"/>
            <ac:spMk id="6" creationId="{4A74CB8F-FB25-26AC-FECD-22D130063343}"/>
          </ac:spMkLst>
        </pc:spChg>
        <pc:spChg chg="add mod">
          <ac:chgData name="tuyết nguyễn thị ánh" userId="a6fbc05945fbe6a6" providerId="LiveId" clId="{5EC21590-09CC-4AAA-9E0F-A00276C94792}" dt="2023-07-18T02:31:33.504" v="4432" actId="1036"/>
          <ac:spMkLst>
            <pc:docMk/>
            <pc:sldMk cId="0" sldId="285"/>
            <ac:spMk id="7" creationId="{1843DE56-E8A2-A6FE-E302-E83046F3A6D0}"/>
          </ac:spMkLst>
        </pc:spChg>
        <pc:spChg chg="add del mod">
          <ac:chgData name="tuyết nguyễn thị ánh" userId="a6fbc05945fbe6a6" providerId="LiveId" clId="{5EC21590-09CC-4AAA-9E0F-A00276C94792}" dt="2023-07-18T02:26:11.563" v="4263" actId="478"/>
          <ac:spMkLst>
            <pc:docMk/>
            <pc:sldMk cId="0" sldId="285"/>
            <ac:spMk id="8" creationId="{48CC8C2D-F2A0-A32A-435F-7BF627FC1924}"/>
          </ac:spMkLst>
        </pc:spChg>
        <pc:spChg chg="add mod">
          <ac:chgData name="tuyết nguyễn thị ánh" userId="a6fbc05945fbe6a6" providerId="LiveId" clId="{5EC21590-09CC-4AAA-9E0F-A00276C94792}" dt="2023-07-18T02:31:44.065" v="4434" actId="1076"/>
          <ac:spMkLst>
            <pc:docMk/>
            <pc:sldMk cId="0" sldId="285"/>
            <ac:spMk id="10" creationId="{A59122E8-FD72-BADB-C7C9-73218D371295}"/>
          </ac:spMkLst>
        </pc:spChg>
        <pc:spChg chg="add mod">
          <ac:chgData name="tuyết nguyễn thị ánh" userId="a6fbc05945fbe6a6" providerId="LiveId" clId="{5EC21590-09CC-4AAA-9E0F-A00276C94792}" dt="2023-07-18T02:31:33.504" v="4432" actId="1036"/>
          <ac:spMkLst>
            <pc:docMk/>
            <pc:sldMk cId="0" sldId="285"/>
            <ac:spMk id="11" creationId="{B1F5E4EE-83AC-78E0-AB06-A48CCF1E2CAB}"/>
          </ac:spMkLst>
        </pc:spChg>
        <pc:spChg chg="add mod">
          <ac:chgData name="tuyết nguyễn thị ánh" userId="a6fbc05945fbe6a6" providerId="LiveId" clId="{5EC21590-09CC-4AAA-9E0F-A00276C94792}" dt="2023-07-18T02:31:05.839" v="4408" actId="1076"/>
          <ac:spMkLst>
            <pc:docMk/>
            <pc:sldMk cId="0" sldId="285"/>
            <ac:spMk id="12" creationId="{4237A209-8E28-277A-DAE5-B82925277AD6}"/>
          </ac:spMkLst>
        </pc:spChg>
        <pc:spChg chg="del">
          <ac:chgData name="tuyết nguyễn thị ánh" userId="a6fbc05945fbe6a6" providerId="LiveId" clId="{5EC21590-09CC-4AAA-9E0F-A00276C94792}" dt="2023-07-18T02:25:36.460" v="4256" actId="478"/>
          <ac:spMkLst>
            <pc:docMk/>
            <pc:sldMk cId="0" sldId="285"/>
            <ac:spMk id="1574" creationId="{00000000-0000-0000-0000-000000000000}"/>
          </ac:spMkLst>
        </pc:spChg>
        <pc:spChg chg="del">
          <ac:chgData name="tuyết nguyễn thị ánh" userId="a6fbc05945fbe6a6" providerId="LiveId" clId="{5EC21590-09CC-4AAA-9E0F-A00276C94792}" dt="2023-07-18T02:25:34.461" v="4255" actId="478"/>
          <ac:spMkLst>
            <pc:docMk/>
            <pc:sldMk cId="0" sldId="285"/>
            <ac:spMk id="1576" creationId="{00000000-0000-0000-0000-000000000000}"/>
          </ac:spMkLst>
        </pc:spChg>
        <pc:spChg chg="del">
          <ac:chgData name="tuyết nguyễn thị ánh" userId="a6fbc05945fbe6a6" providerId="LiveId" clId="{5EC21590-09CC-4AAA-9E0F-A00276C94792}" dt="2023-07-18T02:25:34.461" v="4255" actId="478"/>
          <ac:spMkLst>
            <pc:docMk/>
            <pc:sldMk cId="0" sldId="285"/>
            <ac:spMk id="1577" creationId="{00000000-0000-0000-0000-000000000000}"/>
          </ac:spMkLst>
        </pc:spChg>
        <pc:spChg chg="del">
          <ac:chgData name="tuyết nguyễn thị ánh" userId="a6fbc05945fbe6a6" providerId="LiveId" clId="{5EC21590-09CC-4AAA-9E0F-A00276C94792}" dt="2023-07-18T02:25:34.461" v="4255" actId="478"/>
          <ac:spMkLst>
            <pc:docMk/>
            <pc:sldMk cId="0" sldId="285"/>
            <ac:spMk id="1578" creationId="{00000000-0000-0000-0000-000000000000}"/>
          </ac:spMkLst>
        </pc:spChg>
        <pc:spChg chg="del">
          <ac:chgData name="tuyết nguyễn thị ánh" userId="a6fbc05945fbe6a6" providerId="LiveId" clId="{5EC21590-09CC-4AAA-9E0F-A00276C94792}" dt="2023-07-18T02:25:34.461" v="4255" actId="478"/>
          <ac:spMkLst>
            <pc:docMk/>
            <pc:sldMk cId="0" sldId="285"/>
            <ac:spMk id="1579" creationId="{00000000-0000-0000-0000-000000000000}"/>
          </ac:spMkLst>
        </pc:spChg>
        <pc:graphicFrameChg chg="del">
          <ac:chgData name="tuyết nguyễn thị ánh" userId="a6fbc05945fbe6a6" providerId="LiveId" clId="{5EC21590-09CC-4AAA-9E0F-A00276C94792}" dt="2023-07-18T02:25:34.461" v="4255" actId="478"/>
          <ac:graphicFrameMkLst>
            <pc:docMk/>
            <pc:sldMk cId="0" sldId="285"/>
            <ac:graphicFrameMk id="1575" creationId="{00000000-0000-0000-0000-000000000000}"/>
          </ac:graphicFrameMkLst>
        </pc:graphicFrameChg>
      </pc:sldChg>
      <pc:sldChg chg="del">
        <pc:chgData name="tuyết nguyễn thị ánh" userId="a6fbc05945fbe6a6" providerId="LiveId" clId="{5EC21590-09CC-4AAA-9E0F-A00276C94792}" dt="2023-07-18T02:24:35.982" v="4237" actId="47"/>
        <pc:sldMkLst>
          <pc:docMk/>
          <pc:sldMk cId="0" sldId="286"/>
        </pc:sldMkLst>
      </pc:sldChg>
      <pc:sldChg chg="addSp delSp modSp mod modTransition modAnim">
        <pc:chgData name="tuyết nguyễn thị ánh" userId="a6fbc05945fbe6a6" providerId="LiveId" clId="{5EC21590-09CC-4AAA-9E0F-A00276C94792}" dt="2023-07-18T03:48:08.037" v="5770"/>
        <pc:sldMkLst>
          <pc:docMk/>
          <pc:sldMk cId="0" sldId="287"/>
        </pc:sldMkLst>
        <pc:spChg chg="add del mod">
          <ac:chgData name="tuyết nguyễn thị ánh" userId="a6fbc05945fbe6a6" providerId="LiveId" clId="{5EC21590-09CC-4AAA-9E0F-A00276C94792}" dt="2023-07-18T02:33:37.926" v="4454" actId="478"/>
          <ac:spMkLst>
            <pc:docMk/>
            <pc:sldMk cId="0" sldId="287"/>
            <ac:spMk id="3" creationId="{1C07AF89-D36C-DD00-DA48-C9AFBB2A8D27}"/>
          </ac:spMkLst>
        </pc:spChg>
        <pc:spChg chg="add mod">
          <ac:chgData name="tuyết nguyễn thị ánh" userId="a6fbc05945fbe6a6" providerId="LiveId" clId="{5EC21590-09CC-4AAA-9E0F-A00276C94792}" dt="2023-07-18T02:36:04.065" v="4567" actId="1076"/>
          <ac:spMkLst>
            <pc:docMk/>
            <pc:sldMk cId="0" sldId="287"/>
            <ac:spMk id="4" creationId="{E18321B2-4C72-16CE-56F3-79B0D792AC54}"/>
          </ac:spMkLst>
        </pc:spChg>
        <pc:spChg chg="add mod">
          <ac:chgData name="tuyết nguyễn thị ánh" userId="a6fbc05945fbe6a6" providerId="LiveId" clId="{5EC21590-09CC-4AAA-9E0F-A00276C94792}" dt="2023-07-18T02:34:03.887" v="4461" actId="207"/>
          <ac:spMkLst>
            <pc:docMk/>
            <pc:sldMk cId="0" sldId="287"/>
            <ac:spMk id="5" creationId="{26681BC2-A7BC-23E7-EA93-69CEA2A5B0E9}"/>
          </ac:spMkLst>
        </pc:spChg>
        <pc:spChg chg="add mod">
          <ac:chgData name="tuyết nguyễn thị ánh" userId="a6fbc05945fbe6a6" providerId="LiveId" clId="{5EC21590-09CC-4AAA-9E0F-A00276C94792}" dt="2023-07-18T02:36:16.387" v="4571" actId="1076"/>
          <ac:spMkLst>
            <pc:docMk/>
            <pc:sldMk cId="0" sldId="287"/>
            <ac:spMk id="6" creationId="{EC13F65D-9266-4E55-4797-A56AC57ABAF9}"/>
          </ac:spMkLst>
        </pc:spChg>
        <pc:spChg chg="add mod">
          <ac:chgData name="tuyết nguyễn thị ánh" userId="a6fbc05945fbe6a6" providerId="LiveId" clId="{5EC21590-09CC-4AAA-9E0F-A00276C94792}" dt="2023-07-18T02:36:14.415" v="4570" actId="1076"/>
          <ac:spMkLst>
            <pc:docMk/>
            <pc:sldMk cId="0" sldId="287"/>
            <ac:spMk id="7" creationId="{FC24E8F4-CCF4-E36F-719E-07FC10556E01}"/>
          </ac:spMkLst>
        </pc:spChg>
        <pc:spChg chg="add del mod">
          <ac:chgData name="tuyết nguyễn thị ánh" userId="a6fbc05945fbe6a6" providerId="LiveId" clId="{5EC21590-09CC-4AAA-9E0F-A00276C94792}" dt="2023-07-18T02:35:18.385" v="4554" actId="478"/>
          <ac:spMkLst>
            <pc:docMk/>
            <pc:sldMk cId="0" sldId="287"/>
            <ac:spMk id="8" creationId="{61B7FD0B-83AE-7CAE-F3BF-9E31AF39DCCA}"/>
          </ac:spMkLst>
        </pc:spChg>
        <pc:spChg chg="add mod">
          <ac:chgData name="tuyết nguyễn thị ánh" userId="a6fbc05945fbe6a6" providerId="LiveId" clId="{5EC21590-09CC-4AAA-9E0F-A00276C94792}" dt="2023-07-18T02:37:10.449" v="4583" actId="1076"/>
          <ac:spMkLst>
            <pc:docMk/>
            <pc:sldMk cId="0" sldId="287"/>
            <ac:spMk id="10" creationId="{33B2551A-7528-BA33-764C-5087C3ABC87D}"/>
          </ac:spMkLst>
        </pc:spChg>
        <pc:spChg chg="del">
          <ac:chgData name="tuyết nguyễn thị ánh" userId="a6fbc05945fbe6a6" providerId="LiveId" clId="{5EC21590-09CC-4AAA-9E0F-A00276C94792}" dt="2023-07-18T02:33:35.052" v="4452" actId="478"/>
          <ac:spMkLst>
            <pc:docMk/>
            <pc:sldMk cId="0" sldId="287"/>
            <ac:spMk id="1591" creationId="{00000000-0000-0000-0000-000000000000}"/>
          </ac:spMkLst>
        </pc:spChg>
        <pc:spChg chg="del">
          <ac:chgData name="tuyết nguyễn thị ánh" userId="a6fbc05945fbe6a6" providerId="LiveId" clId="{5EC21590-09CC-4AAA-9E0F-A00276C94792}" dt="2023-07-18T02:33:36.852" v="4453" actId="478"/>
          <ac:spMkLst>
            <pc:docMk/>
            <pc:sldMk cId="0" sldId="287"/>
            <ac:spMk id="1592"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3"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4"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5"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6"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7"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8"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9"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600" creationId="{00000000-0000-0000-0000-000000000000}"/>
          </ac:spMkLst>
        </pc:spChg>
        <pc:cxnChg chg="del">
          <ac:chgData name="tuyết nguyễn thị ánh" userId="a6fbc05945fbe6a6" providerId="LiveId" clId="{5EC21590-09CC-4AAA-9E0F-A00276C94792}" dt="2023-07-18T02:33:33.299" v="4451" actId="478"/>
          <ac:cxnSpMkLst>
            <pc:docMk/>
            <pc:sldMk cId="0" sldId="287"/>
            <ac:cxnSpMk id="1601" creationId="{00000000-0000-0000-0000-000000000000}"/>
          </ac:cxnSpMkLst>
        </pc:cxnChg>
        <pc:cxnChg chg="del">
          <ac:chgData name="tuyết nguyễn thị ánh" userId="a6fbc05945fbe6a6" providerId="LiveId" clId="{5EC21590-09CC-4AAA-9E0F-A00276C94792}" dt="2023-07-18T02:33:33.299" v="4451" actId="478"/>
          <ac:cxnSpMkLst>
            <pc:docMk/>
            <pc:sldMk cId="0" sldId="287"/>
            <ac:cxnSpMk id="1602"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3"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4"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5"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6"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7"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8"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9"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10"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11"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12" creationId="{00000000-0000-0000-0000-000000000000}"/>
          </ac:cxnSpMkLst>
        </pc:cxnChg>
      </pc:sldChg>
      <pc:sldChg chg="del">
        <pc:chgData name="tuyết nguyễn thị ánh" userId="a6fbc05945fbe6a6" providerId="LiveId" clId="{5EC21590-09CC-4AAA-9E0F-A00276C94792}" dt="2023-07-18T02:24:39.653" v="4238" actId="47"/>
        <pc:sldMkLst>
          <pc:docMk/>
          <pc:sldMk cId="0" sldId="288"/>
        </pc:sldMkLst>
      </pc:sldChg>
      <pc:sldChg chg="del">
        <pc:chgData name="tuyết nguyễn thị ánh" userId="a6fbc05945fbe6a6" providerId="LiveId" clId="{5EC21590-09CC-4AAA-9E0F-A00276C94792}" dt="2023-07-18T02:24:43.335" v="4239" actId="47"/>
        <pc:sldMkLst>
          <pc:docMk/>
          <pc:sldMk cId="0" sldId="289"/>
        </pc:sldMkLst>
      </pc:sldChg>
      <pc:sldChg chg="addSp delSp modSp del mod">
        <pc:chgData name="tuyết nguyễn thị ánh" userId="a6fbc05945fbe6a6" providerId="LiveId" clId="{5EC21590-09CC-4AAA-9E0F-A00276C94792}" dt="2023-07-18T02:51:03.188" v="5254" actId="47"/>
        <pc:sldMkLst>
          <pc:docMk/>
          <pc:sldMk cId="0" sldId="290"/>
        </pc:sldMkLst>
        <pc:spChg chg="add del mod">
          <ac:chgData name="tuyết nguyễn thị ánh" userId="a6fbc05945fbe6a6" providerId="LiveId" clId="{5EC21590-09CC-4AAA-9E0F-A00276C94792}" dt="2023-07-18T02:50:43.505" v="5250" actId="478"/>
          <ac:spMkLst>
            <pc:docMk/>
            <pc:sldMk cId="0" sldId="290"/>
            <ac:spMk id="3" creationId="{B0C6EF42-EAF6-8407-C755-CFDA8D95D49D}"/>
          </ac:spMkLst>
        </pc:spChg>
        <pc:spChg chg="add del mod">
          <ac:chgData name="tuyết nguyễn thị ánh" userId="a6fbc05945fbe6a6" providerId="LiveId" clId="{5EC21590-09CC-4AAA-9E0F-A00276C94792}" dt="2023-07-18T02:50:49.244" v="5253" actId="478"/>
          <ac:spMkLst>
            <pc:docMk/>
            <pc:sldMk cId="0" sldId="290"/>
            <ac:spMk id="5" creationId="{9C3E21F3-C52F-4279-5FCD-3B01B62B7A2D}"/>
          </ac:spMkLst>
        </pc:spChg>
        <pc:spChg chg="del">
          <ac:chgData name="tuyết nguyễn thị ánh" userId="a6fbc05945fbe6a6" providerId="LiveId" clId="{5EC21590-09CC-4AAA-9E0F-A00276C94792}" dt="2023-07-18T02:50:41.936" v="5249" actId="478"/>
          <ac:spMkLst>
            <pc:docMk/>
            <pc:sldMk cId="0" sldId="290"/>
            <ac:spMk id="1636" creationId="{00000000-0000-0000-0000-000000000000}"/>
          </ac:spMkLst>
        </pc:spChg>
        <pc:spChg chg="del">
          <ac:chgData name="tuyết nguyễn thị ánh" userId="a6fbc05945fbe6a6" providerId="LiveId" clId="{5EC21590-09CC-4AAA-9E0F-A00276C94792}" dt="2023-07-18T02:50:47.088" v="5252" actId="478"/>
          <ac:spMkLst>
            <pc:docMk/>
            <pc:sldMk cId="0" sldId="290"/>
            <ac:spMk id="1637"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638"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697"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698"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709"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710"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711"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712" creationId="{00000000-0000-0000-0000-000000000000}"/>
          </ac:spMkLst>
        </pc:spChg>
        <pc:grpChg chg="del">
          <ac:chgData name="tuyết nguyễn thị ánh" userId="a6fbc05945fbe6a6" providerId="LiveId" clId="{5EC21590-09CC-4AAA-9E0F-A00276C94792}" dt="2023-07-18T02:50:45.290" v="5251" actId="478"/>
          <ac:grpSpMkLst>
            <pc:docMk/>
            <pc:sldMk cId="0" sldId="290"/>
            <ac:grpSpMk id="1699" creationId="{00000000-0000-0000-0000-000000000000}"/>
          </ac:grpSpMkLst>
        </pc:grpChg>
        <pc:grpChg chg="del">
          <ac:chgData name="tuyết nguyễn thị ánh" userId="a6fbc05945fbe6a6" providerId="LiveId" clId="{5EC21590-09CC-4AAA-9E0F-A00276C94792}" dt="2023-07-18T02:50:45.290" v="5251" actId="478"/>
          <ac:grpSpMkLst>
            <pc:docMk/>
            <pc:sldMk cId="0" sldId="290"/>
            <ac:grpSpMk id="1703" creationId="{00000000-0000-0000-0000-000000000000}"/>
          </ac:grpSpMkLst>
        </pc:grpChg>
        <pc:grpChg chg="del">
          <ac:chgData name="tuyết nguyễn thị ánh" userId="a6fbc05945fbe6a6" providerId="LiveId" clId="{5EC21590-09CC-4AAA-9E0F-A00276C94792}" dt="2023-07-18T02:50:45.290" v="5251" actId="478"/>
          <ac:grpSpMkLst>
            <pc:docMk/>
            <pc:sldMk cId="0" sldId="290"/>
            <ac:grpSpMk id="1713" creationId="{00000000-0000-0000-0000-000000000000}"/>
          </ac:grpSpMkLst>
        </pc:grpChg>
      </pc:sldChg>
      <pc:sldChg chg="modTransition modAnim">
        <pc:chgData name="tuyết nguyễn thị ánh" userId="a6fbc05945fbe6a6" providerId="LiveId" clId="{5EC21590-09CC-4AAA-9E0F-A00276C94792}" dt="2023-07-18T03:48:08.037" v="5770"/>
        <pc:sldMkLst>
          <pc:docMk/>
          <pc:sldMk cId="0" sldId="291"/>
        </pc:sldMkLst>
      </pc:sldChg>
      <pc:sldChg chg="del">
        <pc:chgData name="tuyết nguyễn thị ánh" userId="a6fbc05945fbe6a6" providerId="LiveId" clId="{5EC21590-09CC-4AAA-9E0F-A00276C94792}" dt="2023-07-17T09:39:58.325" v="2847" actId="47"/>
        <pc:sldMkLst>
          <pc:docMk/>
          <pc:sldMk cId="0" sldId="292"/>
        </pc:sldMkLst>
      </pc:sldChg>
      <pc:sldChg chg="delSp del mod ord delAnim">
        <pc:chgData name="tuyết nguyễn thị ánh" userId="a6fbc05945fbe6a6" providerId="LiveId" clId="{5EC21590-09CC-4AAA-9E0F-A00276C94792}" dt="2023-07-17T09:10:13.690" v="1136" actId="47"/>
        <pc:sldMkLst>
          <pc:docMk/>
          <pc:sldMk cId="1343867199" sldId="311"/>
        </pc:sldMkLst>
        <pc:spChg chg="del">
          <ac:chgData name="tuyết nguyễn thị ánh" userId="a6fbc05945fbe6a6" providerId="LiveId" clId="{5EC21590-09CC-4AAA-9E0F-A00276C94792}" dt="2023-07-17T09:09:19.901" v="1128" actId="478"/>
          <ac:spMkLst>
            <pc:docMk/>
            <pc:sldMk cId="1343867199" sldId="311"/>
            <ac:spMk id="2" creationId="{06310A7E-6D19-9078-7A5F-61504FC8B990}"/>
          </ac:spMkLst>
        </pc:spChg>
        <pc:grpChg chg="del">
          <ac:chgData name="tuyết nguyễn thị ánh" userId="a6fbc05945fbe6a6" providerId="LiveId" clId="{5EC21590-09CC-4AAA-9E0F-A00276C94792}" dt="2023-07-17T09:09:17.616" v="1127" actId="478"/>
          <ac:grpSpMkLst>
            <pc:docMk/>
            <pc:sldMk cId="1343867199" sldId="311"/>
            <ac:grpSpMk id="15" creationId="{6A48F7E1-BD57-A12E-1F7E-AE2899D83D16}"/>
          </ac:grpSpMkLst>
        </pc:grpChg>
      </pc:sldChg>
      <pc:sldChg chg="modTransition modAnim">
        <pc:chgData name="tuyết nguyễn thị ánh" userId="a6fbc05945fbe6a6" providerId="LiveId" clId="{5EC21590-09CC-4AAA-9E0F-A00276C94792}" dt="2023-07-18T03:48:08.037" v="5770"/>
        <pc:sldMkLst>
          <pc:docMk/>
          <pc:sldMk cId="2369273333" sldId="312"/>
        </pc:sldMkLst>
      </pc:sldChg>
      <pc:sldChg chg="modTransition modAnim">
        <pc:chgData name="tuyết nguyễn thị ánh" userId="a6fbc05945fbe6a6" providerId="LiveId" clId="{5EC21590-09CC-4AAA-9E0F-A00276C94792}" dt="2023-07-18T03:48:08.037" v="5770"/>
        <pc:sldMkLst>
          <pc:docMk/>
          <pc:sldMk cId="863704113" sldId="314"/>
        </pc:sldMkLst>
      </pc:sldChg>
      <pc:sldChg chg="delSp modSp modTransition modAnim">
        <pc:chgData name="tuyết nguyễn thị ánh" userId="a6fbc05945fbe6a6" providerId="LiveId" clId="{5EC21590-09CC-4AAA-9E0F-A00276C94792}" dt="2023-07-18T03:48:08.037" v="5770"/>
        <pc:sldMkLst>
          <pc:docMk/>
          <pc:sldMk cId="815467547" sldId="315"/>
        </pc:sldMkLst>
        <pc:spChg chg="mod topLvl">
          <ac:chgData name="tuyết nguyễn thị ánh" userId="a6fbc05945fbe6a6" providerId="LiveId" clId="{5EC21590-09CC-4AAA-9E0F-A00276C94792}" dt="2023-07-18T02:56:09.556" v="5491" actId="165"/>
          <ac:spMkLst>
            <pc:docMk/>
            <pc:sldMk cId="815467547" sldId="315"/>
            <ac:spMk id="7" creationId="{5FB22182-3A95-736E-771F-364FCA0B7B8D}"/>
          </ac:spMkLst>
        </pc:spChg>
        <pc:spChg chg="mod topLvl">
          <ac:chgData name="tuyết nguyễn thị ánh" userId="a6fbc05945fbe6a6" providerId="LiveId" clId="{5EC21590-09CC-4AAA-9E0F-A00276C94792}" dt="2023-07-18T02:56:09.556" v="5491" actId="165"/>
          <ac:spMkLst>
            <pc:docMk/>
            <pc:sldMk cId="815467547" sldId="315"/>
            <ac:spMk id="8" creationId="{134BA4E6-3F66-D607-39D8-6E0801EDD3F3}"/>
          </ac:spMkLst>
        </pc:spChg>
        <pc:spChg chg="mod">
          <ac:chgData name="tuyết nguyễn thị ánh" userId="a6fbc05945fbe6a6" providerId="LiveId" clId="{5EC21590-09CC-4AAA-9E0F-A00276C94792}" dt="2023-07-18T02:56:09.556" v="5491" actId="165"/>
          <ac:spMkLst>
            <pc:docMk/>
            <pc:sldMk cId="815467547" sldId="315"/>
            <ac:spMk id="22" creationId="{632CCE06-3515-0056-9ADC-44F7A378BDEC}"/>
          </ac:spMkLst>
        </pc:spChg>
        <pc:spChg chg="mod">
          <ac:chgData name="tuyết nguyễn thị ánh" userId="a6fbc05945fbe6a6" providerId="LiveId" clId="{5EC21590-09CC-4AAA-9E0F-A00276C94792}" dt="2023-07-18T02:56:09.556" v="5491" actId="165"/>
          <ac:spMkLst>
            <pc:docMk/>
            <pc:sldMk cId="815467547" sldId="315"/>
            <ac:spMk id="23" creationId="{8D8DD429-1D6A-AB63-A088-01D068D77FD1}"/>
          </ac:spMkLst>
        </pc:spChg>
        <pc:spChg chg="mod">
          <ac:chgData name="tuyết nguyễn thị ánh" userId="a6fbc05945fbe6a6" providerId="LiveId" clId="{5EC21590-09CC-4AAA-9E0F-A00276C94792}" dt="2023-07-18T02:56:09.556" v="5491" actId="165"/>
          <ac:spMkLst>
            <pc:docMk/>
            <pc:sldMk cId="815467547" sldId="315"/>
            <ac:spMk id="24" creationId="{6887ED6C-48C5-E604-2969-1E8F6BFCFA4E}"/>
          </ac:spMkLst>
        </pc:spChg>
        <pc:spChg chg="mod">
          <ac:chgData name="tuyết nguyễn thị ánh" userId="a6fbc05945fbe6a6" providerId="LiveId" clId="{5EC21590-09CC-4AAA-9E0F-A00276C94792}" dt="2023-07-18T02:56:09.556" v="5491" actId="165"/>
          <ac:spMkLst>
            <pc:docMk/>
            <pc:sldMk cId="815467547" sldId="315"/>
            <ac:spMk id="25" creationId="{1835F359-1AA9-47FA-F170-64A43137FCF5}"/>
          </ac:spMkLst>
        </pc:spChg>
        <pc:spChg chg="mod">
          <ac:chgData name="tuyết nguyễn thị ánh" userId="a6fbc05945fbe6a6" providerId="LiveId" clId="{5EC21590-09CC-4AAA-9E0F-A00276C94792}" dt="2023-07-18T02:56:09.556" v="5491" actId="165"/>
          <ac:spMkLst>
            <pc:docMk/>
            <pc:sldMk cId="815467547" sldId="315"/>
            <ac:spMk id="26" creationId="{5BC89AE2-FF7D-DFA9-06E0-81057F8C4DE9}"/>
          </ac:spMkLst>
        </pc:spChg>
        <pc:spChg chg="mod">
          <ac:chgData name="tuyết nguyễn thị ánh" userId="a6fbc05945fbe6a6" providerId="LiveId" clId="{5EC21590-09CC-4AAA-9E0F-A00276C94792}" dt="2023-07-18T02:56:09.556" v="5491" actId="165"/>
          <ac:spMkLst>
            <pc:docMk/>
            <pc:sldMk cId="815467547" sldId="315"/>
            <ac:spMk id="27" creationId="{62F97DAA-62A5-AE65-BD06-B8064027A700}"/>
          </ac:spMkLst>
        </pc:spChg>
        <pc:spChg chg="mod">
          <ac:chgData name="tuyết nguyễn thị ánh" userId="a6fbc05945fbe6a6" providerId="LiveId" clId="{5EC21590-09CC-4AAA-9E0F-A00276C94792}" dt="2023-07-18T02:56:09.556" v="5491" actId="165"/>
          <ac:spMkLst>
            <pc:docMk/>
            <pc:sldMk cId="815467547" sldId="315"/>
            <ac:spMk id="28" creationId="{0A52F9A8-628A-4CCF-4E90-A5D0A4CC2F19}"/>
          </ac:spMkLst>
        </pc:spChg>
        <pc:grpChg chg="mod topLvl">
          <ac:chgData name="tuyết nguyễn thị ánh" userId="a6fbc05945fbe6a6" providerId="LiveId" clId="{5EC21590-09CC-4AAA-9E0F-A00276C94792}" dt="2023-07-18T02:56:09.556" v="5491" actId="165"/>
          <ac:grpSpMkLst>
            <pc:docMk/>
            <pc:sldMk cId="815467547" sldId="315"/>
            <ac:grpSpMk id="9" creationId="{90860876-949B-3321-C4E6-361E4EFD168A}"/>
          </ac:grpSpMkLst>
        </pc:grpChg>
        <pc:grpChg chg="del">
          <ac:chgData name="tuyết nguyễn thị ánh" userId="a6fbc05945fbe6a6" providerId="LiveId" clId="{5EC21590-09CC-4AAA-9E0F-A00276C94792}" dt="2023-07-18T02:56:09.556" v="5491" actId="165"/>
          <ac:grpSpMkLst>
            <pc:docMk/>
            <pc:sldMk cId="815467547" sldId="315"/>
            <ac:grpSpMk id="10" creationId="{3B57392F-1A5B-7ED0-A293-B10CE2FB015F}"/>
          </ac:grpSpMkLst>
        </pc:grpChg>
        <pc:grpChg chg="mod">
          <ac:chgData name="tuyết nguyễn thị ánh" userId="a6fbc05945fbe6a6" providerId="LiveId" clId="{5EC21590-09CC-4AAA-9E0F-A00276C94792}" dt="2023-07-18T02:56:09.556" v="5491" actId="165"/>
          <ac:grpSpMkLst>
            <pc:docMk/>
            <pc:sldMk cId="815467547" sldId="315"/>
            <ac:grpSpMk id="11" creationId="{5CE96855-8F4E-63E7-FE62-C80BE6E202FF}"/>
          </ac:grpSpMkLst>
        </pc:grpChg>
        <pc:cxnChg chg="mod">
          <ac:chgData name="tuyết nguyễn thị ánh" userId="a6fbc05945fbe6a6" providerId="LiveId" clId="{5EC21590-09CC-4AAA-9E0F-A00276C94792}" dt="2023-07-18T02:56:09.556" v="5491" actId="165"/>
          <ac:cxnSpMkLst>
            <pc:docMk/>
            <pc:sldMk cId="815467547" sldId="315"/>
            <ac:cxnSpMk id="12" creationId="{E400D001-2543-F6E1-ED25-D4422FDCF5EE}"/>
          </ac:cxnSpMkLst>
        </pc:cxnChg>
        <pc:cxnChg chg="mod">
          <ac:chgData name="tuyết nguyễn thị ánh" userId="a6fbc05945fbe6a6" providerId="LiveId" clId="{5EC21590-09CC-4AAA-9E0F-A00276C94792}" dt="2023-07-18T02:56:09.556" v="5491" actId="165"/>
          <ac:cxnSpMkLst>
            <pc:docMk/>
            <pc:sldMk cId="815467547" sldId="315"/>
            <ac:cxnSpMk id="13" creationId="{30E954A3-2F28-7241-9D81-E9DB34185E45}"/>
          </ac:cxnSpMkLst>
        </pc:cxnChg>
        <pc:cxnChg chg="mod">
          <ac:chgData name="tuyết nguyễn thị ánh" userId="a6fbc05945fbe6a6" providerId="LiveId" clId="{5EC21590-09CC-4AAA-9E0F-A00276C94792}" dt="2023-07-18T02:56:09.556" v="5491" actId="165"/>
          <ac:cxnSpMkLst>
            <pc:docMk/>
            <pc:sldMk cId="815467547" sldId="315"/>
            <ac:cxnSpMk id="14" creationId="{C16F5375-F2C7-2D80-1CE8-56EFB7CA86F7}"/>
          </ac:cxnSpMkLst>
        </pc:cxnChg>
        <pc:cxnChg chg="mod">
          <ac:chgData name="tuyết nguyễn thị ánh" userId="a6fbc05945fbe6a6" providerId="LiveId" clId="{5EC21590-09CC-4AAA-9E0F-A00276C94792}" dt="2023-07-18T02:56:09.556" v="5491" actId="165"/>
          <ac:cxnSpMkLst>
            <pc:docMk/>
            <pc:sldMk cId="815467547" sldId="315"/>
            <ac:cxnSpMk id="15" creationId="{82E0681C-6656-CD73-6070-DE0850C02018}"/>
          </ac:cxnSpMkLst>
        </pc:cxnChg>
        <pc:cxnChg chg="mod">
          <ac:chgData name="tuyết nguyễn thị ánh" userId="a6fbc05945fbe6a6" providerId="LiveId" clId="{5EC21590-09CC-4AAA-9E0F-A00276C94792}" dt="2023-07-18T02:56:09.556" v="5491" actId="165"/>
          <ac:cxnSpMkLst>
            <pc:docMk/>
            <pc:sldMk cId="815467547" sldId="315"/>
            <ac:cxnSpMk id="16" creationId="{F900061D-7140-97FB-1343-DE6C4DEADDA0}"/>
          </ac:cxnSpMkLst>
        </pc:cxnChg>
        <pc:cxnChg chg="mod">
          <ac:chgData name="tuyết nguyễn thị ánh" userId="a6fbc05945fbe6a6" providerId="LiveId" clId="{5EC21590-09CC-4AAA-9E0F-A00276C94792}" dt="2023-07-18T02:56:09.556" v="5491" actId="165"/>
          <ac:cxnSpMkLst>
            <pc:docMk/>
            <pc:sldMk cId="815467547" sldId="315"/>
            <ac:cxnSpMk id="17" creationId="{BEB83DF5-DA85-0FB0-0A84-0EE894BD4950}"/>
          </ac:cxnSpMkLst>
        </pc:cxnChg>
        <pc:cxnChg chg="mod">
          <ac:chgData name="tuyết nguyễn thị ánh" userId="a6fbc05945fbe6a6" providerId="LiveId" clId="{5EC21590-09CC-4AAA-9E0F-A00276C94792}" dt="2023-07-18T02:56:09.556" v="5491" actId="165"/>
          <ac:cxnSpMkLst>
            <pc:docMk/>
            <pc:sldMk cId="815467547" sldId="315"/>
            <ac:cxnSpMk id="18" creationId="{3646C1CA-C01A-8F57-4782-C7468CF04C3F}"/>
          </ac:cxnSpMkLst>
        </pc:cxnChg>
        <pc:cxnChg chg="mod">
          <ac:chgData name="tuyết nguyễn thị ánh" userId="a6fbc05945fbe6a6" providerId="LiveId" clId="{5EC21590-09CC-4AAA-9E0F-A00276C94792}" dt="2023-07-18T02:56:09.556" v="5491" actId="165"/>
          <ac:cxnSpMkLst>
            <pc:docMk/>
            <pc:sldMk cId="815467547" sldId="315"/>
            <ac:cxnSpMk id="19" creationId="{7508AD13-B5AD-05F5-C980-BF5AF6D13E30}"/>
          </ac:cxnSpMkLst>
        </pc:cxnChg>
        <pc:cxnChg chg="mod">
          <ac:chgData name="tuyết nguyễn thị ánh" userId="a6fbc05945fbe6a6" providerId="LiveId" clId="{5EC21590-09CC-4AAA-9E0F-A00276C94792}" dt="2023-07-18T02:56:09.556" v="5491" actId="165"/>
          <ac:cxnSpMkLst>
            <pc:docMk/>
            <pc:sldMk cId="815467547" sldId="315"/>
            <ac:cxnSpMk id="20" creationId="{5699F012-E96C-FB5D-2824-022C1A4C2014}"/>
          </ac:cxnSpMkLst>
        </pc:cxnChg>
        <pc:cxnChg chg="mod">
          <ac:chgData name="tuyết nguyễn thị ánh" userId="a6fbc05945fbe6a6" providerId="LiveId" clId="{5EC21590-09CC-4AAA-9E0F-A00276C94792}" dt="2023-07-18T02:56:09.556" v="5491" actId="165"/>
          <ac:cxnSpMkLst>
            <pc:docMk/>
            <pc:sldMk cId="815467547" sldId="315"/>
            <ac:cxnSpMk id="21" creationId="{AB3C5890-9556-A231-D434-B67360886DE4}"/>
          </ac:cxnSpMkLst>
        </pc:cxnChg>
      </pc:sldChg>
      <pc:sldChg chg="modSp modTransition modAnim">
        <pc:chgData name="tuyết nguyễn thị ánh" userId="a6fbc05945fbe6a6" providerId="LiveId" clId="{5EC21590-09CC-4AAA-9E0F-A00276C94792}" dt="2023-07-18T03:48:08.037" v="5770"/>
        <pc:sldMkLst>
          <pc:docMk/>
          <pc:sldMk cId="3004625257" sldId="316"/>
        </pc:sldMkLst>
        <pc:spChg chg="mod">
          <ac:chgData name="tuyết nguyễn thị ánh" userId="a6fbc05945fbe6a6" providerId="LiveId" clId="{5EC21590-09CC-4AAA-9E0F-A00276C94792}" dt="2023-07-18T02:57:06.028" v="5503" actId="113"/>
          <ac:spMkLst>
            <pc:docMk/>
            <pc:sldMk cId="3004625257" sldId="316"/>
            <ac:spMk id="4" creationId="{61FC1452-4D0B-C587-647A-C385EDD686B1}"/>
          </ac:spMkLst>
        </pc:spChg>
      </pc:sldChg>
      <pc:sldChg chg="add del">
        <pc:chgData name="tuyết nguyễn thị ánh" userId="a6fbc05945fbe6a6" providerId="LiveId" clId="{5EC21590-09CC-4AAA-9E0F-A00276C94792}" dt="2023-07-17T09:39:59.336" v="2848" actId="47"/>
        <pc:sldMkLst>
          <pc:docMk/>
          <pc:sldMk cId="4148048589" sldId="317"/>
        </pc:sldMkLst>
      </pc:sldChg>
      <pc:sldChg chg="modSp mod modTransition modAnim">
        <pc:chgData name="tuyết nguyễn thị ánh" userId="a6fbc05945fbe6a6" providerId="LiveId" clId="{5EC21590-09CC-4AAA-9E0F-A00276C94792}" dt="2023-07-18T03:48:08.037" v="5770"/>
        <pc:sldMkLst>
          <pc:docMk/>
          <pc:sldMk cId="2415761638" sldId="318"/>
        </pc:sldMkLst>
        <pc:spChg chg="mod">
          <ac:chgData name="tuyết nguyễn thị ánh" userId="a6fbc05945fbe6a6" providerId="LiveId" clId="{5EC21590-09CC-4AAA-9E0F-A00276C94792}" dt="2023-07-18T03:00:42.046" v="5539" actId="114"/>
          <ac:spMkLst>
            <pc:docMk/>
            <pc:sldMk cId="2415761638" sldId="318"/>
            <ac:spMk id="5" creationId="{C10CC193-D356-DFCF-7192-6759BC6FF155}"/>
          </ac:spMkLst>
        </pc:spChg>
      </pc:sldChg>
      <pc:sldChg chg="modSp mod ord modTransition modAnim">
        <pc:chgData name="tuyết nguyễn thị ánh" userId="a6fbc05945fbe6a6" providerId="LiveId" clId="{5EC21590-09CC-4AAA-9E0F-A00276C94792}" dt="2023-07-18T03:48:08.037" v="5770"/>
        <pc:sldMkLst>
          <pc:docMk/>
          <pc:sldMk cId="2710205839" sldId="319"/>
        </pc:sldMkLst>
        <pc:spChg chg="mod">
          <ac:chgData name="tuyết nguyễn thị ánh" userId="a6fbc05945fbe6a6" providerId="LiveId" clId="{5EC21590-09CC-4AAA-9E0F-A00276C94792}" dt="2023-07-18T03:01:39.563" v="5547" actId="1076"/>
          <ac:spMkLst>
            <pc:docMk/>
            <pc:sldMk cId="2710205839" sldId="319"/>
            <ac:spMk id="3" creationId="{DB26C4C6-52C3-2298-8C45-556FB0E8CB8E}"/>
          </ac:spMkLst>
        </pc:spChg>
        <pc:spChg chg="mod">
          <ac:chgData name="tuyết nguyễn thị ánh" userId="a6fbc05945fbe6a6" providerId="LiveId" clId="{5EC21590-09CC-4AAA-9E0F-A00276C94792}" dt="2023-07-17T08:28:56.238" v="487" actId="20577"/>
          <ac:spMkLst>
            <pc:docMk/>
            <pc:sldMk cId="2710205839" sldId="319"/>
            <ac:spMk id="14" creationId="{38BE741E-FA76-DBA5-07CB-03BA4ADCB5C3}"/>
          </ac:spMkLst>
        </pc:spChg>
      </pc:sldChg>
      <pc:sldChg chg="modTransition">
        <pc:chgData name="tuyết nguyễn thị ánh" userId="a6fbc05945fbe6a6" providerId="LiveId" clId="{5EC21590-09CC-4AAA-9E0F-A00276C94792}" dt="2023-07-18T03:48:08.037" v="5770"/>
        <pc:sldMkLst>
          <pc:docMk/>
          <pc:sldMk cId="1336561887" sldId="320"/>
        </pc:sldMkLst>
      </pc:sldChg>
      <pc:sldChg chg="addSp delSp modSp add mod modTransition modAnim">
        <pc:chgData name="tuyết nguyễn thị ánh" userId="a6fbc05945fbe6a6" providerId="LiveId" clId="{5EC21590-09CC-4AAA-9E0F-A00276C94792}" dt="2023-07-18T03:48:08.037" v="5770"/>
        <pc:sldMkLst>
          <pc:docMk/>
          <pc:sldMk cId="4112511338" sldId="321"/>
        </pc:sldMkLst>
        <pc:spChg chg="add mod">
          <ac:chgData name="tuyết nguyễn thị ánh" userId="a6fbc05945fbe6a6" providerId="LiveId" clId="{5EC21590-09CC-4AAA-9E0F-A00276C94792}" dt="2023-07-17T08:49:20.434" v="632" actId="1076"/>
          <ac:spMkLst>
            <pc:docMk/>
            <pc:sldMk cId="4112511338" sldId="321"/>
            <ac:spMk id="3" creationId="{28A6DD58-FF07-A2A9-F0BA-21C8A4C13AEF}"/>
          </ac:spMkLst>
        </pc:spChg>
        <pc:spChg chg="del">
          <ac:chgData name="tuyết nguyễn thị ánh" userId="a6fbc05945fbe6a6" providerId="LiveId" clId="{5EC21590-09CC-4AAA-9E0F-A00276C94792}" dt="2023-07-17T08:48:41.262" v="620" actId="478"/>
          <ac:spMkLst>
            <pc:docMk/>
            <pc:sldMk cId="4112511338" sldId="321"/>
            <ac:spMk id="17" creationId="{CC303F44-77DD-8F9D-8972-FBA430F998A6}"/>
          </ac:spMkLst>
        </pc:spChg>
      </pc:sldChg>
      <pc:sldChg chg="addSp delSp modSp add mod modTransition modAnim">
        <pc:chgData name="tuyết nguyễn thị ánh" userId="a6fbc05945fbe6a6" providerId="LiveId" clId="{5EC21590-09CC-4AAA-9E0F-A00276C94792}" dt="2023-07-18T03:48:08.037" v="5770"/>
        <pc:sldMkLst>
          <pc:docMk/>
          <pc:sldMk cId="1067994501" sldId="322"/>
        </pc:sldMkLst>
        <pc:spChg chg="add mod">
          <ac:chgData name="tuyết nguyễn thị ánh" userId="a6fbc05945fbe6a6" providerId="LiveId" clId="{5EC21590-09CC-4AAA-9E0F-A00276C94792}" dt="2023-07-17T08:49:53.242" v="643" actId="14100"/>
          <ac:spMkLst>
            <pc:docMk/>
            <pc:sldMk cId="1067994501" sldId="322"/>
            <ac:spMk id="3" creationId="{A1694809-7F02-F1E4-32D6-55C3EE85A618}"/>
          </ac:spMkLst>
        </pc:spChg>
        <pc:spChg chg="del">
          <ac:chgData name="tuyết nguyễn thị ánh" userId="a6fbc05945fbe6a6" providerId="LiveId" clId="{5EC21590-09CC-4AAA-9E0F-A00276C94792}" dt="2023-07-17T08:49:29.455" v="634" actId="478"/>
          <ac:spMkLst>
            <pc:docMk/>
            <pc:sldMk cId="1067994501" sldId="322"/>
            <ac:spMk id="17" creationId="{CC303F44-77DD-8F9D-8972-FBA430F998A6}"/>
          </ac:spMkLst>
        </pc:spChg>
      </pc:sldChg>
      <pc:sldChg chg="addSp delSp modSp add mod modTransition modAnim">
        <pc:chgData name="tuyết nguyễn thị ánh" userId="a6fbc05945fbe6a6" providerId="LiveId" clId="{5EC21590-09CC-4AAA-9E0F-A00276C94792}" dt="2023-07-18T03:48:08.037" v="5770"/>
        <pc:sldMkLst>
          <pc:docMk/>
          <pc:sldMk cId="2455932479" sldId="323"/>
        </pc:sldMkLst>
        <pc:spChg chg="add mod">
          <ac:chgData name="tuyết nguyễn thị ánh" userId="a6fbc05945fbe6a6" providerId="LiveId" clId="{5EC21590-09CC-4AAA-9E0F-A00276C94792}" dt="2023-07-17T08:50:26.810" v="652" actId="20577"/>
          <ac:spMkLst>
            <pc:docMk/>
            <pc:sldMk cId="2455932479" sldId="323"/>
            <ac:spMk id="3" creationId="{AAECA474-1470-6166-8D7D-1A2E0312FAAB}"/>
          </ac:spMkLst>
        </pc:spChg>
        <pc:spChg chg="mod">
          <ac:chgData name="tuyết nguyễn thị ánh" userId="a6fbc05945fbe6a6" providerId="LiveId" clId="{5EC21590-09CC-4AAA-9E0F-A00276C94792}" dt="2023-07-17T08:50:30.529" v="653" actId="1076"/>
          <ac:spMkLst>
            <pc:docMk/>
            <pc:sldMk cId="2455932479" sldId="323"/>
            <ac:spMk id="15" creationId="{46225485-B17F-7432-5A4F-6C6F51BAEB34}"/>
          </ac:spMkLst>
        </pc:spChg>
        <pc:spChg chg="del">
          <ac:chgData name="tuyết nguyễn thị ánh" userId="a6fbc05945fbe6a6" providerId="LiveId" clId="{5EC21590-09CC-4AAA-9E0F-A00276C94792}" dt="2023-07-17T08:49:58.092" v="644" actId="478"/>
          <ac:spMkLst>
            <pc:docMk/>
            <pc:sldMk cId="2455932479" sldId="323"/>
            <ac:spMk id="17" creationId="{CC303F44-77DD-8F9D-8972-FBA430F998A6}"/>
          </ac:spMkLst>
        </pc:spChg>
        <pc:grpChg chg="mod">
          <ac:chgData name="tuyết nguyễn thị ánh" userId="a6fbc05945fbe6a6" providerId="LiveId" clId="{5EC21590-09CC-4AAA-9E0F-A00276C94792}" dt="2023-07-17T08:50:39.126" v="654" actId="1076"/>
          <ac:grpSpMkLst>
            <pc:docMk/>
            <pc:sldMk cId="2455932479" sldId="323"/>
            <ac:grpSpMk id="1018" creationId="{00000000-0000-0000-0000-000000000000}"/>
          </ac:grpSpMkLst>
        </pc:grpChg>
      </pc:sldChg>
      <pc:sldChg chg="addSp delSp modSp add mod modTransition delAnim modAnim">
        <pc:chgData name="tuyết nguyễn thị ánh" userId="a6fbc05945fbe6a6" providerId="LiveId" clId="{5EC21590-09CC-4AAA-9E0F-A00276C94792}" dt="2023-07-18T03:48:08.037" v="5770"/>
        <pc:sldMkLst>
          <pc:docMk/>
          <pc:sldMk cId="288404230" sldId="324"/>
        </pc:sldMkLst>
        <pc:spChg chg="add mod">
          <ac:chgData name="tuyết nguyễn thị ánh" userId="a6fbc05945fbe6a6" providerId="LiveId" clId="{5EC21590-09CC-4AAA-9E0F-A00276C94792}" dt="2023-07-17T09:09:40.480" v="1130"/>
          <ac:spMkLst>
            <pc:docMk/>
            <pc:sldMk cId="288404230" sldId="324"/>
            <ac:spMk id="2" creationId="{D8E9AA84-DABA-0A54-17DB-2B50CA727CC3}"/>
          </ac:spMkLst>
        </pc:spChg>
        <pc:spChg chg="add mod">
          <ac:chgData name="tuyết nguyễn thị ánh" userId="a6fbc05945fbe6a6" providerId="LiveId" clId="{5EC21590-09CC-4AAA-9E0F-A00276C94792}" dt="2023-07-17T09:09:40.480" v="1130"/>
          <ac:spMkLst>
            <pc:docMk/>
            <pc:sldMk cId="288404230" sldId="324"/>
            <ac:spMk id="3" creationId="{5D46E201-C4C1-8A16-17DD-F75CD5FCD9D9}"/>
          </ac:spMkLst>
        </pc:spChg>
        <pc:spChg chg="del">
          <ac:chgData name="tuyết nguyễn thị ánh" userId="a6fbc05945fbe6a6" providerId="LiveId" clId="{5EC21590-09CC-4AAA-9E0F-A00276C94792}" dt="2023-07-17T09:09:34.659" v="1129" actId="478"/>
          <ac:spMkLst>
            <pc:docMk/>
            <pc:sldMk cId="288404230" sldId="324"/>
            <ac:spMk id="11" creationId="{24187331-C478-9BC7-21D7-FDEF15537C33}"/>
          </ac:spMkLst>
        </pc:spChg>
        <pc:spChg chg="mod">
          <ac:chgData name="tuyết nguyễn thị ánh" userId="a6fbc05945fbe6a6" providerId="LiveId" clId="{5EC21590-09CC-4AAA-9E0F-A00276C94792}" dt="2023-07-17T09:09:49.237" v="1133" actId="14100"/>
          <ac:spMkLst>
            <pc:docMk/>
            <pc:sldMk cId="288404230" sldId="324"/>
            <ac:spMk id="12" creationId="{6356968C-F8E2-748F-1DA0-63661AC08465}"/>
          </ac:spMkLst>
        </pc:spChg>
        <pc:picChg chg="add mod">
          <ac:chgData name="tuyết nguyễn thị ánh" userId="a6fbc05945fbe6a6" providerId="LiveId" clId="{5EC21590-09CC-4AAA-9E0F-A00276C94792}" dt="2023-07-17T09:10:05.777" v="1135" actId="1076"/>
          <ac:picMkLst>
            <pc:docMk/>
            <pc:sldMk cId="288404230" sldId="324"/>
            <ac:picMk id="4" creationId="{363C4A16-25B2-69EE-B610-02C9DA0ED386}"/>
          </ac:picMkLst>
        </pc:picChg>
      </pc:sldChg>
      <pc:sldChg chg="modSp add mod ord modTransition">
        <pc:chgData name="tuyết nguyễn thị ánh" userId="a6fbc05945fbe6a6" providerId="LiveId" clId="{5EC21590-09CC-4AAA-9E0F-A00276C94792}" dt="2023-07-18T03:48:08.037" v="5770"/>
        <pc:sldMkLst>
          <pc:docMk/>
          <pc:sldMk cId="3845491346" sldId="325"/>
        </pc:sldMkLst>
        <pc:spChg chg="mod">
          <ac:chgData name="tuyết nguyễn thị ánh" userId="a6fbc05945fbe6a6" providerId="LiveId" clId="{5EC21590-09CC-4AAA-9E0F-A00276C94792}" dt="2023-07-17T09:12:53.646" v="1185" actId="1076"/>
          <ac:spMkLst>
            <pc:docMk/>
            <pc:sldMk cId="3845491346" sldId="325"/>
            <ac:spMk id="880" creationId="{00000000-0000-0000-0000-000000000000}"/>
          </ac:spMkLst>
        </pc:spChg>
      </pc:sldChg>
      <pc:sldChg chg="addSp delSp modSp add mod modTransition modAnim">
        <pc:chgData name="tuyết nguyễn thị ánh" userId="a6fbc05945fbe6a6" providerId="LiveId" clId="{5EC21590-09CC-4AAA-9E0F-A00276C94792}" dt="2023-07-18T03:48:08.037" v="5770"/>
        <pc:sldMkLst>
          <pc:docMk/>
          <pc:sldMk cId="4031046261" sldId="326"/>
        </pc:sldMkLst>
        <pc:spChg chg="add mod">
          <ac:chgData name="tuyết nguyễn thị ánh" userId="a6fbc05945fbe6a6" providerId="LiveId" clId="{5EC21590-09CC-4AAA-9E0F-A00276C94792}" dt="2023-07-17T09:18:47.171" v="1654" actId="1038"/>
          <ac:spMkLst>
            <pc:docMk/>
            <pc:sldMk cId="4031046261" sldId="326"/>
            <ac:spMk id="3" creationId="{AAA78958-566C-BD2A-8D22-105B83D3A01A}"/>
          </ac:spMkLst>
        </pc:spChg>
        <pc:spChg chg="add mod">
          <ac:chgData name="tuyết nguyễn thị ánh" userId="a6fbc05945fbe6a6" providerId="LiveId" clId="{5EC21590-09CC-4AAA-9E0F-A00276C94792}" dt="2023-07-17T09:19:08.870" v="1658" actId="1076"/>
          <ac:spMkLst>
            <pc:docMk/>
            <pc:sldMk cId="4031046261" sldId="326"/>
            <ac:spMk id="4" creationId="{9E2CF13F-EEFA-690C-2D8B-E76F30F87A15}"/>
          </ac:spMkLst>
        </pc:spChg>
        <pc:spChg chg="add mod">
          <ac:chgData name="tuyết nguyễn thị ánh" userId="a6fbc05945fbe6a6" providerId="LiveId" clId="{5EC21590-09CC-4AAA-9E0F-A00276C94792}" dt="2023-07-17T09:18:44.384" v="1646" actId="1076"/>
          <ac:spMkLst>
            <pc:docMk/>
            <pc:sldMk cId="4031046261" sldId="326"/>
            <ac:spMk id="9" creationId="{8C47373B-D519-1C51-5625-CAE3003E29DA}"/>
          </ac:spMkLst>
        </pc:spChg>
        <pc:spChg chg="del">
          <ac:chgData name="tuyết nguyễn thị ánh" userId="a6fbc05945fbe6a6" providerId="LiveId" clId="{5EC21590-09CC-4AAA-9E0F-A00276C94792}" dt="2023-07-17T09:17:24.163" v="1594" actId="478"/>
          <ac:spMkLst>
            <pc:docMk/>
            <pc:sldMk cId="4031046261" sldId="326"/>
            <ac:spMk id="10" creationId="{72C88BEF-5C09-9BE1-A26D-305626AB6258}"/>
          </ac:spMkLst>
        </pc:spChg>
        <pc:spChg chg="add mod">
          <ac:chgData name="tuyết nguyễn thị ánh" userId="a6fbc05945fbe6a6" providerId="LiveId" clId="{5EC21590-09CC-4AAA-9E0F-A00276C94792}" dt="2023-07-17T09:20:30.816" v="1738" actId="1038"/>
          <ac:spMkLst>
            <pc:docMk/>
            <pc:sldMk cId="4031046261" sldId="326"/>
            <ac:spMk id="14" creationId="{04AF3393-7A81-1D6C-2EB3-A34317401463}"/>
          </ac:spMkLst>
        </pc:spChg>
        <pc:spChg chg="add mod">
          <ac:chgData name="tuyết nguyễn thị ánh" userId="a6fbc05945fbe6a6" providerId="LiveId" clId="{5EC21590-09CC-4AAA-9E0F-A00276C94792}" dt="2023-07-18T03:07:38.116" v="5609" actId="114"/>
          <ac:spMkLst>
            <pc:docMk/>
            <pc:sldMk cId="4031046261" sldId="326"/>
            <ac:spMk id="15" creationId="{3704321B-C8B1-B13F-186E-C8AF83BC7A35}"/>
          </ac:spMkLst>
        </pc:spChg>
        <pc:grpChg chg="mod">
          <ac:chgData name="tuyết nguyễn thị ánh" userId="a6fbc05945fbe6a6" providerId="LiveId" clId="{5EC21590-09CC-4AAA-9E0F-A00276C94792}" dt="2023-07-17T09:18:57.592" v="1657" actId="1076"/>
          <ac:grpSpMkLst>
            <pc:docMk/>
            <pc:sldMk cId="4031046261" sldId="326"/>
            <ac:grpSpMk id="6" creationId="{DA225BB2-74B4-6329-A834-13B8706CE462}"/>
          </ac:grpSpMkLst>
        </pc:grpChg>
        <pc:cxnChg chg="add mod">
          <ac:chgData name="tuyết nguyễn thị ánh" userId="a6fbc05945fbe6a6" providerId="LiveId" clId="{5EC21590-09CC-4AAA-9E0F-A00276C94792}" dt="2023-07-17T09:19:28.026" v="1662" actId="14100"/>
          <ac:cxnSpMkLst>
            <pc:docMk/>
            <pc:sldMk cId="4031046261" sldId="326"/>
            <ac:cxnSpMk id="12" creationId="{96D12CD2-20CA-1143-7D19-FF46C99E21A0}"/>
          </ac:cxnSpMkLst>
        </pc:cxnChg>
      </pc:sldChg>
      <pc:sldChg chg="modSp add modTransition modAnim">
        <pc:chgData name="tuyết nguyễn thị ánh" userId="a6fbc05945fbe6a6" providerId="LiveId" clId="{5EC21590-09CC-4AAA-9E0F-A00276C94792}" dt="2023-07-18T03:48:08.037" v="5770"/>
        <pc:sldMkLst>
          <pc:docMk/>
          <pc:sldMk cId="1551799681" sldId="327"/>
        </pc:sldMkLst>
        <pc:spChg chg="mod">
          <ac:chgData name="tuyết nguyễn thị ánh" userId="a6fbc05945fbe6a6" providerId="LiveId" clId="{5EC21590-09CC-4AAA-9E0F-A00276C94792}" dt="2023-07-17T09:28:45.467" v="2132" actId="5793"/>
          <ac:spMkLst>
            <pc:docMk/>
            <pc:sldMk cId="1551799681" sldId="327"/>
            <ac:spMk id="15" creationId="{0127815A-34B3-E23E-88EA-064FAE35AF0C}"/>
          </ac:spMkLst>
        </pc:spChg>
      </pc:sldChg>
      <pc:sldChg chg="modSp add mod modTransition modAnim">
        <pc:chgData name="tuyết nguyễn thị ánh" userId="a6fbc05945fbe6a6" providerId="LiveId" clId="{5EC21590-09CC-4AAA-9E0F-A00276C94792}" dt="2023-07-18T03:48:08.037" v="5770"/>
        <pc:sldMkLst>
          <pc:docMk/>
          <pc:sldMk cId="4202078371" sldId="328"/>
        </pc:sldMkLst>
        <pc:spChg chg="mod">
          <ac:chgData name="tuyết nguyễn thị ánh" userId="a6fbc05945fbe6a6" providerId="LiveId" clId="{5EC21590-09CC-4AAA-9E0F-A00276C94792}" dt="2023-07-17T09:30:09.578" v="2254" actId="1076"/>
          <ac:spMkLst>
            <pc:docMk/>
            <pc:sldMk cId="4202078371" sldId="328"/>
            <ac:spMk id="13" creationId="{2EAFBB2E-D631-9BFA-B486-9AAA4F1BD7F5}"/>
          </ac:spMkLst>
        </pc:spChg>
        <pc:spChg chg="mod">
          <ac:chgData name="tuyết nguyễn thị ánh" userId="a6fbc05945fbe6a6" providerId="LiveId" clId="{5EC21590-09CC-4AAA-9E0F-A00276C94792}" dt="2023-07-17T09:30:27.573" v="2285" actId="20577"/>
          <ac:spMkLst>
            <pc:docMk/>
            <pc:sldMk cId="4202078371" sldId="328"/>
            <ac:spMk id="15" creationId="{0127815A-34B3-E23E-88EA-064FAE35AF0C}"/>
          </ac:spMkLst>
        </pc:spChg>
      </pc:sldChg>
      <pc:sldChg chg="modSp add mod modTransition modAnim">
        <pc:chgData name="tuyết nguyễn thị ánh" userId="a6fbc05945fbe6a6" providerId="LiveId" clId="{5EC21590-09CC-4AAA-9E0F-A00276C94792}" dt="2023-07-18T03:48:08.037" v="5770"/>
        <pc:sldMkLst>
          <pc:docMk/>
          <pc:sldMk cId="462744327" sldId="329"/>
        </pc:sldMkLst>
        <pc:spChg chg="mod">
          <ac:chgData name="tuyết nguyễn thị ánh" userId="a6fbc05945fbe6a6" providerId="LiveId" clId="{5EC21590-09CC-4AAA-9E0F-A00276C94792}" dt="2023-07-17T09:34:42.395" v="2381" actId="1076"/>
          <ac:spMkLst>
            <pc:docMk/>
            <pc:sldMk cId="462744327" sldId="329"/>
            <ac:spMk id="7" creationId="{57877063-C567-C3E9-BCB8-7F08D9972E07}"/>
          </ac:spMkLst>
        </pc:spChg>
        <pc:spChg chg="mod">
          <ac:chgData name="tuyết nguyễn thị ánh" userId="a6fbc05945fbe6a6" providerId="LiveId" clId="{5EC21590-09CC-4AAA-9E0F-A00276C94792}" dt="2023-07-17T09:34:46.416" v="2382" actId="1076"/>
          <ac:spMkLst>
            <pc:docMk/>
            <pc:sldMk cId="462744327" sldId="329"/>
            <ac:spMk id="8" creationId="{9C224E54-719D-6C72-1542-C62F631F07F9}"/>
          </ac:spMkLst>
        </pc:spChg>
        <pc:spChg chg="mod">
          <ac:chgData name="tuyết nguyễn thị ánh" userId="a6fbc05945fbe6a6" providerId="LiveId" clId="{5EC21590-09CC-4AAA-9E0F-A00276C94792}" dt="2023-07-17T09:34:48.323" v="2383" actId="1076"/>
          <ac:spMkLst>
            <pc:docMk/>
            <pc:sldMk cId="462744327" sldId="329"/>
            <ac:spMk id="9" creationId="{6A3817B4-3D89-BA21-8EBB-F3718C63EB80}"/>
          </ac:spMkLst>
        </pc:spChg>
        <pc:spChg chg="mod">
          <ac:chgData name="tuyết nguyễn thị ánh" userId="a6fbc05945fbe6a6" providerId="LiveId" clId="{5EC21590-09CC-4AAA-9E0F-A00276C94792}" dt="2023-07-17T09:34:52.553" v="2384" actId="1076"/>
          <ac:spMkLst>
            <pc:docMk/>
            <pc:sldMk cId="462744327" sldId="329"/>
            <ac:spMk id="11" creationId="{D20E0645-7011-3EFE-6D22-0BB694D0CAF2}"/>
          </ac:spMkLst>
        </pc:spChg>
        <pc:spChg chg="mod">
          <ac:chgData name="tuyết nguyễn thị ánh" userId="a6fbc05945fbe6a6" providerId="LiveId" clId="{5EC21590-09CC-4AAA-9E0F-A00276C94792}" dt="2023-07-17T09:34:58.381" v="2385" actId="1076"/>
          <ac:spMkLst>
            <pc:docMk/>
            <pc:sldMk cId="462744327" sldId="329"/>
            <ac:spMk id="13" creationId="{25D8F496-082C-92F6-4BE2-169815D476FE}"/>
          </ac:spMkLst>
        </pc:spChg>
        <pc:grpChg chg="mod">
          <ac:chgData name="tuyết nguyễn thị ánh" userId="a6fbc05945fbe6a6" providerId="LiveId" clId="{5EC21590-09CC-4AAA-9E0F-A00276C94792}" dt="2023-07-17T09:34:40.154" v="2380" actId="1076"/>
          <ac:grpSpMkLst>
            <pc:docMk/>
            <pc:sldMk cId="462744327" sldId="329"/>
            <ac:grpSpMk id="4" creationId="{65B2D72C-6996-AC39-E25A-64D5954B6F4D}"/>
          </ac:grpSpMkLst>
        </pc:grpChg>
      </pc:sldChg>
      <pc:sldChg chg="addSp delSp modSp add mod modTransition delAnim modAnim">
        <pc:chgData name="tuyết nguyễn thị ánh" userId="a6fbc05945fbe6a6" providerId="LiveId" clId="{5EC21590-09CC-4AAA-9E0F-A00276C94792}" dt="2023-07-18T03:48:08.037" v="5770"/>
        <pc:sldMkLst>
          <pc:docMk/>
          <pc:sldMk cId="821206377" sldId="330"/>
        </pc:sldMkLst>
        <pc:spChg chg="add mod">
          <ac:chgData name="tuyết nguyễn thị ánh" userId="a6fbc05945fbe6a6" providerId="LiveId" clId="{5EC21590-09CC-4AAA-9E0F-A00276C94792}" dt="2023-07-17T09:40:25.795" v="2854" actId="1076"/>
          <ac:spMkLst>
            <pc:docMk/>
            <pc:sldMk cId="821206377" sldId="330"/>
            <ac:spMk id="2" creationId="{A2C4DC5A-1BF3-041B-BE1F-78F1C478D35E}"/>
          </ac:spMkLst>
        </pc:spChg>
        <pc:spChg chg="del">
          <ac:chgData name="tuyết nguyễn thị ánh" userId="a6fbc05945fbe6a6" providerId="LiveId" clId="{5EC21590-09CC-4AAA-9E0F-A00276C94792}" dt="2023-07-17T09:40:18.047" v="2851" actId="478"/>
          <ac:spMkLst>
            <pc:docMk/>
            <pc:sldMk cId="821206377" sldId="330"/>
            <ac:spMk id="7" creationId="{83F9C6FC-741C-4CBD-BA52-DC9005222DB7}"/>
          </ac:spMkLst>
        </pc:spChg>
        <pc:spChg chg="add del mod">
          <ac:chgData name="tuyết nguyễn thị ánh" userId="a6fbc05945fbe6a6" providerId="LiveId" clId="{5EC21590-09CC-4AAA-9E0F-A00276C94792}" dt="2023-07-17T09:41:19.941" v="2866" actId="478"/>
          <ac:spMkLst>
            <pc:docMk/>
            <pc:sldMk cId="821206377" sldId="330"/>
            <ac:spMk id="8" creationId="{F62C40A2-00C9-90B8-4510-49F12B79642F}"/>
          </ac:spMkLst>
        </pc:spChg>
        <pc:spChg chg="add mod">
          <ac:chgData name="tuyết nguyễn thị ánh" userId="a6fbc05945fbe6a6" providerId="LiveId" clId="{5EC21590-09CC-4AAA-9E0F-A00276C94792}" dt="2023-07-17T09:42:28.582" v="2895" actId="1076"/>
          <ac:spMkLst>
            <pc:docMk/>
            <pc:sldMk cId="821206377" sldId="330"/>
            <ac:spMk id="12" creationId="{782786E8-9F1B-8DBF-79DC-0539BF11DE3E}"/>
          </ac:spMkLst>
        </pc:spChg>
        <pc:picChg chg="del">
          <ac:chgData name="tuyết nguyễn thị ánh" userId="a6fbc05945fbe6a6" providerId="LiveId" clId="{5EC21590-09CC-4AAA-9E0F-A00276C94792}" dt="2023-07-17T09:40:19.202" v="2852" actId="478"/>
          <ac:picMkLst>
            <pc:docMk/>
            <pc:sldMk cId="821206377" sldId="330"/>
            <ac:picMk id="9" creationId="{15894D7E-250A-D1BE-7000-3EC9D7133F1F}"/>
          </ac:picMkLst>
        </pc:picChg>
        <pc:picChg chg="add mod">
          <ac:chgData name="tuyết nguyễn thị ánh" userId="a6fbc05945fbe6a6" providerId="LiveId" clId="{5EC21590-09CC-4AAA-9E0F-A00276C94792}" dt="2023-07-17T09:42:24.766" v="2894" actId="14100"/>
          <ac:picMkLst>
            <pc:docMk/>
            <pc:sldMk cId="821206377" sldId="330"/>
            <ac:picMk id="10" creationId="{3D59910F-66C9-48D2-00B8-954669199BF7}"/>
          </ac:picMkLst>
        </pc:picChg>
      </pc:sldChg>
      <pc:sldChg chg="add del">
        <pc:chgData name="tuyết nguyễn thị ánh" userId="a6fbc05945fbe6a6" providerId="LiveId" clId="{5EC21590-09CC-4AAA-9E0F-A00276C94792}" dt="2023-07-17T09:42:31.131" v="2896" actId="47"/>
        <pc:sldMkLst>
          <pc:docMk/>
          <pc:sldMk cId="1415061194" sldId="331"/>
        </pc:sldMkLst>
      </pc:sldChg>
      <pc:sldChg chg="addSp delSp modSp add mod modTransition modAnim">
        <pc:chgData name="tuyết nguyễn thị ánh" userId="a6fbc05945fbe6a6" providerId="LiveId" clId="{5EC21590-09CC-4AAA-9E0F-A00276C94792}" dt="2023-07-18T03:48:08.037" v="5770"/>
        <pc:sldMkLst>
          <pc:docMk/>
          <pc:sldMk cId="3982257809" sldId="331"/>
        </pc:sldMkLst>
        <pc:spChg chg="add mod">
          <ac:chgData name="tuyết nguyễn thị ánh" userId="a6fbc05945fbe6a6" providerId="LiveId" clId="{5EC21590-09CC-4AAA-9E0F-A00276C94792}" dt="2023-07-17T09:43:19.631" v="2911" actId="20577"/>
          <ac:spMkLst>
            <pc:docMk/>
            <pc:sldMk cId="3982257809" sldId="331"/>
            <ac:spMk id="7" creationId="{1D903A8D-4999-C963-8DC0-6DC090981C27}"/>
          </ac:spMkLst>
        </pc:spChg>
        <pc:spChg chg="del">
          <ac:chgData name="tuyết nguyễn thị ánh" userId="a6fbc05945fbe6a6" providerId="LiveId" clId="{5EC21590-09CC-4AAA-9E0F-A00276C94792}" dt="2023-07-17T09:42:43.952" v="2899" actId="478"/>
          <ac:spMkLst>
            <pc:docMk/>
            <pc:sldMk cId="3982257809" sldId="331"/>
            <ac:spMk id="12" creationId="{782786E8-9F1B-8DBF-79DC-0539BF11DE3E}"/>
          </ac:spMkLst>
        </pc:spChg>
      </pc:sldChg>
      <pc:sldChg chg="addSp delSp modSp add mod modTransition modAnim">
        <pc:chgData name="tuyết nguyễn thị ánh" userId="a6fbc05945fbe6a6" providerId="LiveId" clId="{5EC21590-09CC-4AAA-9E0F-A00276C94792}" dt="2023-07-18T03:48:08.037" v="5770"/>
        <pc:sldMkLst>
          <pc:docMk/>
          <pc:sldMk cId="676749181" sldId="332"/>
        </pc:sldMkLst>
        <pc:spChg chg="add mod">
          <ac:chgData name="tuyết nguyễn thị ánh" userId="a6fbc05945fbe6a6" providerId="LiveId" clId="{5EC21590-09CC-4AAA-9E0F-A00276C94792}" dt="2023-07-17T09:46:13.215" v="2925" actId="1076"/>
          <ac:spMkLst>
            <pc:docMk/>
            <pc:sldMk cId="676749181" sldId="332"/>
            <ac:spMk id="7" creationId="{034431A9-53AD-3C69-17B3-A5C5EE12049C}"/>
          </ac:spMkLst>
        </pc:spChg>
        <pc:spChg chg="del">
          <ac:chgData name="tuyết nguyễn thị ánh" userId="a6fbc05945fbe6a6" providerId="LiveId" clId="{5EC21590-09CC-4AAA-9E0F-A00276C94792}" dt="2023-07-17T09:45:25.560" v="2912" actId="478"/>
          <ac:spMkLst>
            <pc:docMk/>
            <pc:sldMk cId="676749181" sldId="332"/>
            <ac:spMk id="12" creationId="{782786E8-9F1B-8DBF-79DC-0539BF11DE3E}"/>
          </ac:spMkLst>
        </pc:spChg>
      </pc:sldChg>
      <pc:sldChg chg="addSp delSp modSp add mod modTransition modAnim">
        <pc:chgData name="tuyết nguyễn thị ánh" userId="a6fbc05945fbe6a6" providerId="LiveId" clId="{5EC21590-09CC-4AAA-9E0F-A00276C94792}" dt="2023-07-18T03:48:08.037" v="5770"/>
        <pc:sldMkLst>
          <pc:docMk/>
          <pc:sldMk cId="700818369" sldId="333"/>
        </pc:sldMkLst>
        <pc:spChg chg="add mod">
          <ac:chgData name="tuyết nguyễn thị ánh" userId="a6fbc05945fbe6a6" providerId="LiveId" clId="{5EC21590-09CC-4AAA-9E0F-A00276C94792}" dt="2023-07-17T09:50:38.655" v="2998" actId="1076"/>
          <ac:spMkLst>
            <pc:docMk/>
            <pc:sldMk cId="700818369" sldId="333"/>
            <ac:spMk id="3" creationId="{1CDC3ED5-379B-E8AA-A08D-75364F10892A}"/>
          </ac:spMkLst>
        </pc:spChg>
        <pc:spChg chg="del">
          <ac:chgData name="tuyết nguyễn thị ánh" userId="a6fbc05945fbe6a6" providerId="LiveId" clId="{5EC21590-09CC-4AAA-9E0F-A00276C94792}" dt="2023-07-17T09:49:22.638" v="2971" actId="478"/>
          <ac:spMkLst>
            <pc:docMk/>
            <pc:sldMk cId="700818369" sldId="333"/>
            <ac:spMk id="9" creationId="{4EE4B8C3-CE83-C2CC-FF3C-9AC6608C6ECC}"/>
          </ac:spMkLst>
        </pc:spChg>
        <pc:spChg chg="mod">
          <ac:chgData name="tuyết nguyễn thị ánh" userId="a6fbc05945fbe6a6" providerId="LiveId" clId="{5EC21590-09CC-4AAA-9E0F-A00276C94792}" dt="2023-07-17T09:50:00.780" v="2982" actId="14100"/>
          <ac:spMkLst>
            <pc:docMk/>
            <pc:sldMk cId="700818369" sldId="333"/>
            <ac:spMk id="17" creationId="{D5B2FFD8-69B0-C9D0-C869-DE8E7A6D6880}"/>
          </ac:spMkLst>
        </pc:spChg>
        <pc:spChg chg="mod">
          <ac:chgData name="tuyết nguyễn thị ánh" userId="a6fbc05945fbe6a6" providerId="LiveId" clId="{5EC21590-09CC-4AAA-9E0F-A00276C94792}" dt="2023-07-17T09:50:10.127" v="2988" actId="20577"/>
          <ac:spMkLst>
            <pc:docMk/>
            <pc:sldMk cId="700818369" sldId="333"/>
            <ac:spMk id="18" creationId="{BF483508-E33A-73B9-BA66-055A1F89814A}"/>
          </ac:spMkLst>
        </pc:spChg>
        <pc:spChg chg="mod">
          <ac:chgData name="tuyết nguyễn thị ánh" userId="a6fbc05945fbe6a6" providerId="LiveId" clId="{5EC21590-09CC-4AAA-9E0F-A00276C94792}" dt="2023-07-17T09:50:05.550" v="2985" actId="14100"/>
          <ac:spMkLst>
            <pc:docMk/>
            <pc:sldMk cId="700818369" sldId="333"/>
            <ac:spMk id="19" creationId="{D094BA44-BBDB-F2FD-4603-B8B9D3CF6FF7}"/>
          </ac:spMkLst>
        </pc:spChg>
        <pc:spChg chg="mod">
          <ac:chgData name="tuyết nguyễn thị ánh" userId="a6fbc05945fbe6a6" providerId="LiveId" clId="{5EC21590-09CC-4AAA-9E0F-A00276C94792}" dt="2023-07-17T09:50:07.695" v="2986" actId="14100"/>
          <ac:spMkLst>
            <pc:docMk/>
            <pc:sldMk cId="700818369" sldId="333"/>
            <ac:spMk id="20" creationId="{5C9060A5-8882-C0C2-6590-6531C243A4CE}"/>
          </ac:spMkLst>
        </pc:spChg>
        <pc:grpChg chg="add mod">
          <ac:chgData name="tuyết nguyễn thị ánh" userId="a6fbc05945fbe6a6" providerId="LiveId" clId="{5EC21590-09CC-4AAA-9E0F-A00276C94792}" dt="2023-07-17T09:50:40.353" v="2999" actId="1076"/>
          <ac:grpSpMkLst>
            <pc:docMk/>
            <pc:sldMk cId="700818369" sldId="333"/>
            <ac:grpSpMk id="8" creationId="{1D94FBAE-3C43-5F43-B921-80ADED91A97E}"/>
          </ac:grpSpMkLst>
        </pc:grpChg>
        <pc:grpChg chg="mod">
          <ac:chgData name="tuyết nguyễn thị ánh" userId="a6fbc05945fbe6a6" providerId="LiveId" clId="{5EC21590-09CC-4AAA-9E0F-A00276C94792}" dt="2023-07-17T09:49:54.404" v="2980" actId="164"/>
          <ac:grpSpMkLst>
            <pc:docMk/>
            <pc:sldMk cId="700818369" sldId="333"/>
            <ac:grpSpMk id="15" creationId="{5BCB6C7B-3524-6B38-5027-683042A9C66A}"/>
          </ac:grpSpMkLst>
        </pc:grpChg>
      </pc:sldChg>
      <pc:sldChg chg="add del">
        <pc:chgData name="tuyết nguyễn thị ánh" userId="a6fbc05945fbe6a6" providerId="LiveId" clId="{5EC21590-09CC-4AAA-9E0F-A00276C94792}" dt="2023-07-17T09:46:39.732" v="2927" actId="47"/>
        <pc:sldMkLst>
          <pc:docMk/>
          <pc:sldMk cId="2644248184" sldId="333"/>
        </pc:sldMkLst>
      </pc:sldChg>
      <pc:sldChg chg="new del">
        <pc:chgData name="tuyết nguyễn thị ánh" userId="a6fbc05945fbe6a6" providerId="LiveId" clId="{5EC21590-09CC-4AAA-9E0F-A00276C94792}" dt="2023-07-17T09:52:30.416" v="3002" actId="47"/>
        <pc:sldMkLst>
          <pc:docMk/>
          <pc:sldMk cId="3061892546" sldId="334"/>
        </pc:sldMkLst>
      </pc:sldChg>
      <pc:sldChg chg="addSp delSp modSp add mod modTransition">
        <pc:chgData name="tuyết nguyễn thị ánh" userId="a6fbc05945fbe6a6" providerId="LiveId" clId="{5EC21590-09CC-4AAA-9E0F-A00276C94792}" dt="2023-07-18T03:48:08.037" v="5770"/>
        <pc:sldMkLst>
          <pc:docMk/>
          <pc:sldMk cId="0" sldId="335"/>
        </pc:sldMkLst>
        <pc:spChg chg="add del mod">
          <ac:chgData name="tuyết nguyễn thị ánh" userId="a6fbc05945fbe6a6" providerId="LiveId" clId="{5EC21590-09CC-4AAA-9E0F-A00276C94792}" dt="2023-07-17T09:52:45.632" v="3012" actId="478"/>
          <ac:spMkLst>
            <pc:docMk/>
            <pc:sldMk cId="0" sldId="335"/>
            <ac:spMk id="3" creationId="{F600FDCD-EE58-F183-5B83-1F3358385F3B}"/>
          </ac:spMkLst>
        </pc:spChg>
        <pc:spChg chg="mod">
          <ac:chgData name="tuyết nguyễn thị ánh" userId="a6fbc05945fbe6a6" providerId="LiveId" clId="{5EC21590-09CC-4AAA-9E0F-A00276C94792}" dt="2023-07-17T09:53:07.980" v="3043" actId="1076"/>
          <ac:spMkLst>
            <pc:docMk/>
            <pc:sldMk cId="0" sldId="335"/>
            <ac:spMk id="845" creationId="{00000000-0000-0000-0000-000000000000}"/>
          </ac:spMkLst>
        </pc:spChg>
        <pc:spChg chg="del">
          <ac:chgData name="tuyết nguyễn thị ánh" userId="a6fbc05945fbe6a6" providerId="LiveId" clId="{5EC21590-09CC-4AAA-9E0F-A00276C94792}" dt="2023-07-17T09:52:43.968" v="3011" actId="478"/>
          <ac:spMkLst>
            <pc:docMk/>
            <pc:sldMk cId="0" sldId="335"/>
            <ac:spMk id="846" creationId="{00000000-0000-0000-0000-000000000000}"/>
          </ac:spMkLst>
        </pc:spChg>
      </pc:sldChg>
      <pc:sldChg chg="modSp add mod ord modTransition">
        <pc:chgData name="tuyết nguyễn thị ánh" userId="a6fbc05945fbe6a6" providerId="LiveId" clId="{5EC21590-09CC-4AAA-9E0F-A00276C94792}" dt="2023-07-18T03:48:08.037" v="5770"/>
        <pc:sldMkLst>
          <pc:docMk/>
          <pc:sldMk cId="320315566" sldId="336"/>
        </pc:sldMkLst>
        <pc:spChg chg="mod">
          <ac:chgData name="tuyết nguyễn thị ánh" userId="a6fbc05945fbe6a6" providerId="LiveId" clId="{5EC21590-09CC-4AAA-9E0F-A00276C94792}" dt="2023-07-18T02:24:16.622" v="4235" actId="20577"/>
          <ac:spMkLst>
            <pc:docMk/>
            <pc:sldMk cId="320315566" sldId="336"/>
            <ac:spMk id="845" creationId="{00000000-0000-0000-0000-000000000000}"/>
          </ac:spMkLst>
        </pc:spChg>
      </pc:sldChg>
      <pc:sldChg chg="add modTransition">
        <pc:chgData name="tuyết nguyễn thị ánh" userId="a6fbc05945fbe6a6" providerId="LiveId" clId="{5EC21590-09CC-4AAA-9E0F-A00276C94792}" dt="2023-07-18T03:48:08.037" v="5770"/>
        <pc:sldMkLst>
          <pc:docMk/>
          <pc:sldMk cId="0" sldId="337"/>
        </pc:sldMkLst>
      </pc:sldChg>
      <pc:sldChg chg="add modTransition">
        <pc:chgData name="tuyết nguyễn thị ánh" userId="a6fbc05945fbe6a6" providerId="LiveId" clId="{5EC21590-09CC-4AAA-9E0F-A00276C94792}" dt="2023-07-18T03:48:08.037" v="5770"/>
        <pc:sldMkLst>
          <pc:docMk/>
          <pc:sldMk cId="2965931696" sldId="338"/>
        </pc:sldMkLst>
      </pc:sldChg>
      <pc:sldChg chg="add modTransition">
        <pc:chgData name="tuyết nguyễn thị ánh" userId="a6fbc05945fbe6a6" providerId="LiveId" clId="{5EC21590-09CC-4AAA-9E0F-A00276C94792}" dt="2023-07-18T03:48:08.037" v="5770"/>
        <pc:sldMkLst>
          <pc:docMk/>
          <pc:sldMk cId="3385796673" sldId="339"/>
        </pc:sldMkLst>
      </pc:sldChg>
      <pc:sldChg chg="addSp delSp modSp add mod modTransition modAnim modNotes">
        <pc:chgData name="tuyết nguyễn thị ánh" userId="a6fbc05945fbe6a6" providerId="LiveId" clId="{5EC21590-09CC-4AAA-9E0F-A00276C94792}" dt="2023-07-18T03:48:08.037" v="5770"/>
        <pc:sldMkLst>
          <pc:docMk/>
          <pc:sldMk cId="1447545626" sldId="340"/>
        </pc:sldMkLst>
        <pc:spChg chg="mod">
          <ac:chgData name="tuyết nguyễn thị ánh" userId="a6fbc05945fbe6a6" providerId="LiveId" clId="{5EC21590-09CC-4AAA-9E0F-A00276C94792}" dt="2023-07-17T10:07:01.310" v="3197" actId="14100"/>
          <ac:spMkLst>
            <pc:docMk/>
            <pc:sldMk cId="1447545626" sldId="340"/>
            <ac:spMk id="3" creationId="{F0976A90-C0E8-809F-5601-37EB6DD338BE}"/>
          </ac:spMkLst>
        </pc:spChg>
        <pc:spChg chg="mod">
          <ac:chgData name="tuyết nguyễn thị ánh" userId="a6fbc05945fbe6a6" providerId="LiveId" clId="{5EC21590-09CC-4AAA-9E0F-A00276C94792}" dt="2023-07-17T10:07:03.919" v="3198" actId="14100"/>
          <ac:spMkLst>
            <pc:docMk/>
            <pc:sldMk cId="1447545626" sldId="340"/>
            <ac:spMk id="4" creationId="{2F748F59-1C09-A02F-0C2B-B794BD504C1A}"/>
          </ac:spMkLst>
        </pc:spChg>
        <pc:spChg chg="mod">
          <ac:chgData name="tuyết nguyễn thị ánh" userId="a6fbc05945fbe6a6" providerId="LiveId" clId="{5EC21590-09CC-4AAA-9E0F-A00276C94792}" dt="2023-07-17T10:06:58.088" v="3196" actId="14100"/>
          <ac:spMkLst>
            <pc:docMk/>
            <pc:sldMk cId="1447545626" sldId="340"/>
            <ac:spMk id="5" creationId="{4F81407B-AB37-1A54-A808-026056FD2DF7}"/>
          </ac:spMkLst>
        </pc:spChg>
        <pc:spChg chg="mod">
          <ac:chgData name="tuyết nguyễn thị ánh" userId="a6fbc05945fbe6a6" providerId="LiveId" clId="{5EC21590-09CC-4AAA-9E0F-A00276C94792}" dt="2023-07-17T10:06:53.122" v="3195" actId="14100"/>
          <ac:spMkLst>
            <pc:docMk/>
            <pc:sldMk cId="1447545626" sldId="340"/>
            <ac:spMk id="8" creationId="{0BB82B68-35C3-A6AA-C536-B62681B38FC5}"/>
          </ac:spMkLst>
        </pc:spChg>
        <pc:spChg chg="mod">
          <ac:chgData name="tuyết nguyễn thị ánh" userId="a6fbc05945fbe6a6" providerId="LiveId" clId="{5EC21590-09CC-4AAA-9E0F-A00276C94792}" dt="2023-07-17T10:08:49.981" v="3213" actId="2710"/>
          <ac:spMkLst>
            <pc:docMk/>
            <pc:sldMk cId="1447545626" sldId="340"/>
            <ac:spMk id="27" creationId="{D83D3188-04A8-F212-E264-8B1805F95112}"/>
          </ac:spMkLst>
        </pc:spChg>
        <pc:graphicFrameChg chg="add del mod">
          <ac:chgData name="tuyết nguyễn thị ánh" userId="a6fbc05945fbe6a6" providerId="LiveId" clId="{5EC21590-09CC-4AAA-9E0F-A00276C94792}" dt="2023-07-17T10:04:41.442" v="3156"/>
          <ac:graphicFrameMkLst>
            <pc:docMk/>
            <pc:sldMk cId="1447545626" sldId="340"/>
            <ac:graphicFrameMk id="10" creationId="{68DEB9C6-5328-839D-6609-D83EB1DF17C3}"/>
          </ac:graphicFrameMkLst>
        </pc:graphicFrameChg>
      </pc:sldChg>
      <pc:sldChg chg="modSp add modTransition modAnim modNotes">
        <pc:chgData name="tuyết nguyễn thị ánh" userId="a6fbc05945fbe6a6" providerId="LiveId" clId="{5EC21590-09CC-4AAA-9E0F-A00276C94792}" dt="2023-07-18T03:48:08.037" v="5770"/>
        <pc:sldMkLst>
          <pc:docMk/>
          <pc:sldMk cId="802190289" sldId="341"/>
        </pc:sldMkLst>
        <pc:spChg chg="mod">
          <ac:chgData name="tuyết nguyễn thị ánh" userId="a6fbc05945fbe6a6" providerId="LiveId" clId="{5EC21590-09CC-4AAA-9E0F-A00276C94792}" dt="2023-07-17T10:09:18.154" v="3224" actId="20577"/>
          <ac:spMkLst>
            <pc:docMk/>
            <pc:sldMk cId="802190289" sldId="341"/>
            <ac:spMk id="5" creationId="{7BCD599D-FA30-5876-80B3-5B4E4CB235F6}"/>
          </ac:spMkLst>
        </pc:spChg>
        <pc:spChg chg="mod">
          <ac:chgData name="tuyết nguyễn thị ánh" userId="a6fbc05945fbe6a6" providerId="LiveId" clId="{5EC21590-09CC-4AAA-9E0F-A00276C94792}" dt="2023-07-17T10:10:10.766" v="3247" actId="20577"/>
          <ac:spMkLst>
            <pc:docMk/>
            <pc:sldMk cId="802190289" sldId="341"/>
            <ac:spMk id="8" creationId="{3C7ED264-7CB5-AD64-7F0E-C57813DDF78A}"/>
          </ac:spMkLst>
        </pc:spChg>
        <pc:spChg chg="mod">
          <ac:chgData name="tuyết nguyễn thị ánh" userId="a6fbc05945fbe6a6" providerId="LiveId" clId="{5EC21590-09CC-4AAA-9E0F-A00276C94792}" dt="2023-07-17T10:09:44.869" v="3235" actId="20577"/>
          <ac:spMkLst>
            <pc:docMk/>
            <pc:sldMk cId="802190289" sldId="341"/>
            <ac:spMk id="9" creationId="{2A29A4DD-A89D-CBAA-B075-B4A82AB377F7}"/>
          </ac:spMkLst>
        </pc:spChg>
        <pc:spChg chg="mod">
          <ac:chgData name="tuyết nguyễn thị ánh" userId="a6fbc05945fbe6a6" providerId="LiveId" clId="{5EC21590-09CC-4AAA-9E0F-A00276C94792}" dt="2023-07-17T10:13:03.273" v="3273" actId="20577"/>
          <ac:spMkLst>
            <pc:docMk/>
            <pc:sldMk cId="802190289" sldId="341"/>
            <ac:spMk id="12" creationId="{319B3B8B-821E-9355-2C6A-B288A4D7DBE6}"/>
          </ac:spMkLst>
        </pc:spChg>
        <pc:spChg chg="mod">
          <ac:chgData name="tuyết nguyễn thị ánh" userId="a6fbc05945fbe6a6" providerId="LiveId" clId="{5EC21590-09CC-4AAA-9E0F-A00276C94792}" dt="2023-07-17T10:14:07.093" v="3285" actId="2711"/>
          <ac:spMkLst>
            <pc:docMk/>
            <pc:sldMk cId="802190289" sldId="341"/>
            <ac:spMk id="27" creationId="{D83D3188-04A8-F212-E264-8B1805F95112}"/>
          </ac:spMkLst>
        </pc:spChg>
      </pc:sldChg>
      <pc:sldChg chg="modSp add modTransition modAnim modNotes">
        <pc:chgData name="tuyết nguyễn thị ánh" userId="a6fbc05945fbe6a6" providerId="LiveId" clId="{5EC21590-09CC-4AAA-9E0F-A00276C94792}" dt="2023-07-18T03:48:08.037" v="5770"/>
        <pc:sldMkLst>
          <pc:docMk/>
          <pc:sldMk cId="3435539816" sldId="342"/>
        </pc:sldMkLst>
        <pc:spChg chg="mod">
          <ac:chgData name="tuyết nguyễn thị ánh" userId="a6fbc05945fbe6a6" providerId="LiveId" clId="{5EC21590-09CC-4AAA-9E0F-A00276C94792}" dt="2023-07-17T10:14:40.121" v="3298" actId="20577"/>
          <ac:spMkLst>
            <pc:docMk/>
            <pc:sldMk cId="3435539816" sldId="342"/>
            <ac:spMk id="5" creationId="{D4440DFE-96BA-EF28-B2DF-2E2665BFF1EE}"/>
          </ac:spMkLst>
        </pc:spChg>
        <pc:spChg chg="mod">
          <ac:chgData name="tuyết nguyễn thị ánh" userId="a6fbc05945fbe6a6" providerId="LiveId" clId="{5EC21590-09CC-4AAA-9E0F-A00276C94792}" dt="2023-07-17T10:14:49.117" v="3305" actId="20577"/>
          <ac:spMkLst>
            <pc:docMk/>
            <pc:sldMk cId="3435539816" sldId="342"/>
            <ac:spMk id="8" creationId="{48FDE9D9-8154-4D08-44C7-66F8A042769C}"/>
          </ac:spMkLst>
        </pc:spChg>
        <pc:spChg chg="mod">
          <ac:chgData name="tuyết nguyễn thị ánh" userId="a6fbc05945fbe6a6" providerId="LiveId" clId="{5EC21590-09CC-4AAA-9E0F-A00276C94792}" dt="2023-07-17T10:14:45.511" v="3303" actId="20577"/>
          <ac:spMkLst>
            <pc:docMk/>
            <pc:sldMk cId="3435539816" sldId="342"/>
            <ac:spMk id="9" creationId="{B3AE66C6-F34A-3EF2-BB69-A972D74C3E36}"/>
          </ac:spMkLst>
        </pc:spChg>
        <pc:spChg chg="mod">
          <ac:chgData name="tuyết nguyễn thị ánh" userId="a6fbc05945fbe6a6" providerId="LiveId" clId="{5EC21590-09CC-4AAA-9E0F-A00276C94792}" dt="2023-07-17T10:14:54.363" v="3309" actId="20577"/>
          <ac:spMkLst>
            <pc:docMk/>
            <pc:sldMk cId="3435539816" sldId="342"/>
            <ac:spMk id="10" creationId="{44AACDED-E608-7AA9-B7E7-F7D8DFB795B1}"/>
          </ac:spMkLst>
        </pc:spChg>
        <pc:spChg chg="mod">
          <ac:chgData name="tuyết nguyễn thị ánh" userId="a6fbc05945fbe6a6" providerId="LiveId" clId="{5EC21590-09CC-4AAA-9E0F-A00276C94792}" dt="2023-07-17T10:14:33.897" v="3295" actId="20577"/>
          <ac:spMkLst>
            <pc:docMk/>
            <pc:sldMk cId="3435539816" sldId="342"/>
            <ac:spMk id="27" creationId="{D83D3188-04A8-F212-E264-8B1805F95112}"/>
          </ac:spMkLst>
        </pc:spChg>
      </pc:sldChg>
      <pc:sldChg chg="modSp add mod modTransition modAnim modNotes">
        <pc:chgData name="tuyết nguyễn thị ánh" userId="a6fbc05945fbe6a6" providerId="LiveId" clId="{5EC21590-09CC-4AAA-9E0F-A00276C94792}" dt="2023-07-18T03:48:08.037" v="5770"/>
        <pc:sldMkLst>
          <pc:docMk/>
          <pc:sldMk cId="3829018958" sldId="343"/>
        </pc:sldMkLst>
        <pc:spChg chg="mod">
          <ac:chgData name="tuyết nguyễn thị ánh" userId="a6fbc05945fbe6a6" providerId="LiveId" clId="{5EC21590-09CC-4AAA-9E0F-A00276C94792}" dt="2023-07-17T10:16:40.684" v="3340" actId="14100"/>
          <ac:spMkLst>
            <pc:docMk/>
            <pc:sldMk cId="3829018958" sldId="343"/>
            <ac:spMk id="5" creationId="{8953163F-4D1F-B4BC-EDC8-AABE00520BDC}"/>
          </ac:spMkLst>
        </pc:spChg>
        <pc:spChg chg="mod">
          <ac:chgData name="tuyết nguyễn thị ánh" userId="a6fbc05945fbe6a6" providerId="LiveId" clId="{5EC21590-09CC-4AAA-9E0F-A00276C94792}" dt="2023-07-17T10:17:47.088" v="3356" actId="20577"/>
          <ac:spMkLst>
            <pc:docMk/>
            <pc:sldMk cId="3829018958" sldId="343"/>
            <ac:spMk id="8" creationId="{EFDCDBC2-D05E-DB30-E074-BF83916079DB}"/>
          </ac:spMkLst>
        </pc:spChg>
        <pc:spChg chg="mod">
          <ac:chgData name="tuyết nguyễn thị ánh" userId="a6fbc05945fbe6a6" providerId="LiveId" clId="{5EC21590-09CC-4AAA-9E0F-A00276C94792}" dt="2023-07-17T10:17:04.736" v="3347" actId="20577"/>
          <ac:spMkLst>
            <pc:docMk/>
            <pc:sldMk cId="3829018958" sldId="343"/>
            <ac:spMk id="9" creationId="{2A27DA89-33D7-7502-C2A1-C095B63FA100}"/>
          </ac:spMkLst>
        </pc:spChg>
        <pc:spChg chg="mod">
          <ac:chgData name="tuyết nguyễn thị ánh" userId="a6fbc05945fbe6a6" providerId="LiveId" clId="{5EC21590-09CC-4AAA-9E0F-A00276C94792}" dt="2023-07-17T10:18:17.312" v="3366" actId="20577"/>
          <ac:spMkLst>
            <pc:docMk/>
            <pc:sldMk cId="3829018958" sldId="343"/>
            <ac:spMk id="10" creationId="{DE14934E-20A6-7D64-CA3E-A41BD37E648C}"/>
          </ac:spMkLst>
        </pc:spChg>
        <pc:spChg chg="mod">
          <ac:chgData name="tuyết nguyễn thị ánh" userId="a6fbc05945fbe6a6" providerId="LiveId" clId="{5EC21590-09CC-4AAA-9E0F-A00276C94792}" dt="2023-07-17T10:16:10.047" v="3328" actId="1037"/>
          <ac:spMkLst>
            <pc:docMk/>
            <pc:sldMk cId="3829018958" sldId="343"/>
            <ac:spMk id="27" creationId="{D83D3188-04A8-F212-E264-8B1805F95112}"/>
          </ac:spMkLst>
        </pc:spChg>
        <pc:picChg chg="mod">
          <ac:chgData name="tuyết nguyễn thị ánh" userId="a6fbc05945fbe6a6" providerId="LiveId" clId="{5EC21590-09CC-4AAA-9E0F-A00276C94792}" dt="2023-07-17T10:16:10.047" v="3328" actId="1037"/>
          <ac:picMkLst>
            <pc:docMk/>
            <pc:sldMk cId="3829018958" sldId="343"/>
            <ac:picMk id="14" creationId="{78040024-FAE0-1F4A-B3A0-59025BC2864D}"/>
          </ac:picMkLst>
        </pc:picChg>
      </pc:sldChg>
      <pc:sldChg chg="modSp add mod modTransition modAnim modNotes">
        <pc:chgData name="tuyết nguyễn thị ánh" userId="a6fbc05945fbe6a6" providerId="LiveId" clId="{5EC21590-09CC-4AAA-9E0F-A00276C94792}" dt="2023-07-18T03:48:08.037" v="5770"/>
        <pc:sldMkLst>
          <pc:docMk/>
          <pc:sldMk cId="3743663537" sldId="344"/>
        </pc:sldMkLst>
        <pc:spChg chg="mod">
          <ac:chgData name="tuyết nguyễn thị ánh" userId="a6fbc05945fbe6a6" providerId="LiveId" clId="{5EC21590-09CC-4AAA-9E0F-A00276C94792}" dt="2023-07-18T00:50:35.242" v="3397" actId="20577"/>
          <ac:spMkLst>
            <pc:docMk/>
            <pc:sldMk cId="3743663537" sldId="344"/>
            <ac:spMk id="5" creationId="{327A9A0D-AFC4-C2A6-7079-EA314EA1CEF4}"/>
          </ac:spMkLst>
        </pc:spChg>
        <pc:spChg chg="mod">
          <ac:chgData name="tuyết nguyễn thị ánh" userId="a6fbc05945fbe6a6" providerId="LiveId" clId="{5EC21590-09CC-4AAA-9E0F-A00276C94792}" dt="2023-07-18T00:52:22.692" v="3412" actId="20577"/>
          <ac:spMkLst>
            <pc:docMk/>
            <pc:sldMk cId="3743663537" sldId="344"/>
            <ac:spMk id="8" creationId="{E2D28662-9C56-0D67-52D8-B9B872CBFEA2}"/>
          </ac:spMkLst>
        </pc:spChg>
        <pc:spChg chg="mod">
          <ac:chgData name="tuyết nguyễn thị ánh" userId="a6fbc05945fbe6a6" providerId="LiveId" clId="{5EC21590-09CC-4AAA-9E0F-A00276C94792}" dt="2023-07-18T00:51:11.107" v="3408" actId="20577"/>
          <ac:spMkLst>
            <pc:docMk/>
            <pc:sldMk cId="3743663537" sldId="344"/>
            <ac:spMk id="9" creationId="{0138AD4C-409E-ED9E-5CC6-BB8585037D5F}"/>
          </ac:spMkLst>
        </pc:spChg>
        <pc:spChg chg="mod">
          <ac:chgData name="tuyết nguyễn thị ánh" userId="a6fbc05945fbe6a6" providerId="LiveId" clId="{5EC21590-09CC-4AAA-9E0F-A00276C94792}" dt="2023-07-18T00:52:36.627" v="3418" actId="20577"/>
          <ac:spMkLst>
            <pc:docMk/>
            <pc:sldMk cId="3743663537" sldId="344"/>
            <ac:spMk id="10" creationId="{E403C050-1BC9-25DA-124C-C9734DBED4B7}"/>
          </ac:spMkLst>
        </pc:spChg>
        <pc:spChg chg="mod">
          <ac:chgData name="tuyết nguyễn thị ánh" userId="a6fbc05945fbe6a6" providerId="LiveId" clId="{5EC21590-09CC-4AAA-9E0F-A00276C94792}" dt="2023-07-18T00:49:21.441" v="3383" actId="2710"/>
          <ac:spMkLst>
            <pc:docMk/>
            <pc:sldMk cId="3743663537" sldId="344"/>
            <ac:spMk id="27" creationId="{D83D3188-04A8-F212-E264-8B1805F95112}"/>
          </ac:spMkLst>
        </pc:spChg>
        <pc:picChg chg="mod">
          <ac:chgData name="tuyết nguyễn thị ánh" userId="a6fbc05945fbe6a6" providerId="LiveId" clId="{5EC21590-09CC-4AAA-9E0F-A00276C94792}" dt="2023-07-18T00:49:16.548" v="3381" actId="1076"/>
          <ac:picMkLst>
            <pc:docMk/>
            <pc:sldMk cId="3743663537" sldId="344"/>
            <ac:picMk id="12" creationId="{39786A47-1909-5FF5-4BC6-6556141D89E4}"/>
          </ac:picMkLst>
        </pc:picChg>
      </pc:sldChg>
      <pc:sldChg chg="add modTransition">
        <pc:chgData name="tuyết nguyễn thị ánh" userId="a6fbc05945fbe6a6" providerId="LiveId" clId="{5EC21590-09CC-4AAA-9E0F-A00276C94792}" dt="2023-07-18T03:48:08.037" v="5770"/>
        <pc:sldMkLst>
          <pc:docMk/>
          <pc:sldMk cId="265667632" sldId="345"/>
        </pc:sldMkLst>
      </pc:sldChg>
      <pc:sldChg chg="addSp delSp modSp add mod modTransition modAnim">
        <pc:chgData name="tuyết nguyễn thị ánh" userId="a6fbc05945fbe6a6" providerId="LiveId" clId="{5EC21590-09CC-4AAA-9E0F-A00276C94792}" dt="2023-07-18T03:48:08.037" v="5770"/>
        <pc:sldMkLst>
          <pc:docMk/>
          <pc:sldMk cId="4189442914" sldId="346"/>
        </pc:sldMkLst>
        <pc:spChg chg="add mod">
          <ac:chgData name="tuyết nguyễn thị ánh" userId="a6fbc05945fbe6a6" providerId="LiveId" clId="{5EC21590-09CC-4AAA-9E0F-A00276C94792}" dt="2023-07-18T02:02:34.388" v="3739" actId="1076"/>
          <ac:spMkLst>
            <pc:docMk/>
            <pc:sldMk cId="4189442914" sldId="346"/>
            <ac:spMk id="3" creationId="{9FDA1E4B-181C-165B-62C1-558D4667A6C0}"/>
          </ac:spMkLst>
        </pc:spChg>
        <pc:spChg chg="mod">
          <ac:chgData name="tuyết nguyễn thị ánh" userId="a6fbc05945fbe6a6" providerId="LiveId" clId="{5EC21590-09CC-4AAA-9E0F-A00276C94792}" dt="2023-07-18T02:02:52.452" v="3742" actId="1076"/>
          <ac:spMkLst>
            <pc:docMk/>
            <pc:sldMk cId="4189442914" sldId="346"/>
            <ac:spMk id="6" creationId="{6B034E76-0323-AB6E-7879-A63E64482C3F}"/>
          </ac:spMkLst>
        </pc:spChg>
        <pc:spChg chg="add mod">
          <ac:chgData name="tuyết nguyễn thị ánh" userId="a6fbc05945fbe6a6" providerId="LiveId" clId="{5EC21590-09CC-4AAA-9E0F-A00276C94792}" dt="2023-07-18T03:36:57.213" v="5657" actId="14100"/>
          <ac:spMkLst>
            <pc:docMk/>
            <pc:sldMk cId="4189442914" sldId="346"/>
            <ac:spMk id="9" creationId="{6FB48008-448A-023F-8222-8DE1888D863A}"/>
          </ac:spMkLst>
        </pc:spChg>
        <pc:spChg chg="del">
          <ac:chgData name="tuyết nguyễn thị ánh" userId="a6fbc05945fbe6a6" providerId="LiveId" clId="{5EC21590-09CC-4AAA-9E0F-A00276C94792}" dt="2023-07-18T02:01:22.857" v="3726" actId="478"/>
          <ac:spMkLst>
            <pc:docMk/>
            <pc:sldMk cId="4189442914" sldId="346"/>
            <ac:spMk id="10" creationId="{65E6562B-3B88-412C-A670-664980D24D83}"/>
          </ac:spMkLst>
        </pc:spChg>
      </pc:sldChg>
      <pc:sldChg chg="addSp delSp modSp add mod modTransition modAnim">
        <pc:chgData name="tuyết nguyễn thị ánh" userId="a6fbc05945fbe6a6" providerId="LiveId" clId="{5EC21590-09CC-4AAA-9E0F-A00276C94792}" dt="2023-07-18T03:48:08.037" v="5770"/>
        <pc:sldMkLst>
          <pc:docMk/>
          <pc:sldMk cId="3028398542" sldId="347"/>
        </pc:sldMkLst>
        <pc:spChg chg="add mod">
          <ac:chgData name="tuyết nguyễn thị ánh" userId="a6fbc05945fbe6a6" providerId="LiveId" clId="{5EC21590-09CC-4AAA-9E0F-A00276C94792}" dt="2023-07-18T02:11:04.495" v="3911" actId="1076"/>
          <ac:spMkLst>
            <pc:docMk/>
            <pc:sldMk cId="3028398542" sldId="347"/>
            <ac:spMk id="3" creationId="{59B76B4A-168B-E746-B23F-880F660D6463}"/>
          </ac:spMkLst>
        </pc:spChg>
        <pc:spChg chg="mod">
          <ac:chgData name="tuyết nguyễn thị ánh" userId="a6fbc05945fbe6a6" providerId="LiveId" clId="{5EC21590-09CC-4AAA-9E0F-A00276C94792}" dt="2023-07-18T02:11:07.475" v="3912" actId="1076"/>
          <ac:spMkLst>
            <pc:docMk/>
            <pc:sldMk cId="3028398542" sldId="347"/>
            <ac:spMk id="7" creationId="{DABFB102-AE3A-6244-3D31-DC1FACEB3770}"/>
          </ac:spMkLst>
        </pc:spChg>
        <pc:spChg chg="del">
          <ac:chgData name="tuyết nguyễn thị ánh" userId="a6fbc05945fbe6a6" providerId="LiveId" clId="{5EC21590-09CC-4AAA-9E0F-A00276C94792}" dt="2023-07-18T02:10:41.032" v="3904" actId="478"/>
          <ac:spMkLst>
            <pc:docMk/>
            <pc:sldMk cId="3028398542" sldId="347"/>
            <ac:spMk id="11" creationId="{F63A6BFD-4A6A-07AD-9746-66AC31DEBF51}"/>
          </ac:spMkLst>
        </pc:spChg>
        <pc:spChg chg="del">
          <ac:chgData name="tuyết nguyễn thị ánh" userId="a6fbc05945fbe6a6" providerId="LiveId" clId="{5EC21590-09CC-4AAA-9E0F-A00276C94792}" dt="2023-07-18T02:10:42.787" v="3905" actId="478"/>
          <ac:spMkLst>
            <pc:docMk/>
            <pc:sldMk cId="3028398542" sldId="347"/>
            <ac:spMk id="13" creationId="{285B1096-B3C2-86D8-7641-10D592AE9D0B}"/>
          </ac:spMkLst>
        </pc:spChg>
      </pc:sldChg>
      <pc:sldChg chg="addSp delSp modSp add mod modTransition modAnim">
        <pc:chgData name="tuyết nguyễn thị ánh" userId="a6fbc05945fbe6a6" providerId="LiveId" clId="{5EC21590-09CC-4AAA-9E0F-A00276C94792}" dt="2023-07-18T03:48:08.037" v="5770"/>
        <pc:sldMkLst>
          <pc:docMk/>
          <pc:sldMk cId="2637370298" sldId="348"/>
        </pc:sldMkLst>
        <pc:spChg chg="add mod">
          <ac:chgData name="tuyết nguyễn thị ánh" userId="a6fbc05945fbe6a6" providerId="LiveId" clId="{5EC21590-09CC-4AAA-9E0F-A00276C94792}" dt="2023-07-18T02:17:15.924" v="4075" actId="1076"/>
          <ac:spMkLst>
            <pc:docMk/>
            <pc:sldMk cId="2637370298" sldId="348"/>
            <ac:spMk id="3" creationId="{9DA82615-D9A3-CD6D-FDDC-20CC65F8DC07}"/>
          </ac:spMkLst>
        </pc:spChg>
        <pc:spChg chg="mod">
          <ac:chgData name="tuyết nguyễn thị ánh" userId="a6fbc05945fbe6a6" providerId="LiveId" clId="{5EC21590-09CC-4AAA-9E0F-A00276C94792}" dt="2023-07-18T02:17:29.087" v="4077" actId="14100"/>
          <ac:spMkLst>
            <pc:docMk/>
            <pc:sldMk cId="2637370298" sldId="348"/>
            <ac:spMk id="12" creationId="{81BC30D2-C6AB-AB52-01FD-15D93EF3BEF2}"/>
          </ac:spMkLst>
        </pc:spChg>
        <pc:spChg chg="mod">
          <ac:chgData name="tuyết nguyễn thị ánh" userId="a6fbc05945fbe6a6" providerId="LiveId" clId="{5EC21590-09CC-4AAA-9E0F-A00276C94792}" dt="2023-07-18T02:17:20.999" v="4076" actId="255"/>
          <ac:spMkLst>
            <pc:docMk/>
            <pc:sldMk cId="2637370298" sldId="348"/>
            <ac:spMk id="13" creationId="{E477DEA0-D297-3528-1262-48AC808FD24B}"/>
          </ac:spMkLst>
        </pc:spChg>
        <pc:spChg chg="mod">
          <ac:chgData name="tuyết nguyễn thị ánh" userId="a6fbc05945fbe6a6" providerId="LiveId" clId="{5EC21590-09CC-4AAA-9E0F-A00276C94792}" dt="2023-07-18T02:17:32.758" v="4078" actId="1076"/>
          <ac:spMkLst>
            <pc:docMk/>
            <pc:sldMk cId="2637370298" sldId="348"/>
            <ac:spMk id="15" creationId="{9F7BD755-B72A-8A3A-127D-E1D7EB5AAF31}"/>
          </ac:spMkLst>
        </pc:spChg>
        <pc:spChg chg="del">
          <ac:chgData name="tuyết nguyễn thị ánh" userId="a6fbc05945fbe6a6" providerId="LiveId" clId="{5EC21590-09CC-4AAA-9E0F-A00276C94792}" dt="2023-07-18T02:16:57.858" v="4069" actId="478"/>
          <ac:spMkLst>
            <pc:docMk/>
            <pc:sldMk cId="2637370298" sldId="348"/>
            <ac:spMk id="17" creationId="{D6B174A0-7528-8847-B6D3-1E88706F79C5}"/>
          </ac:spMkLst>
        </pc:spChg>
      </pc:sldChg>
      <pc:sldChg chg="addSp delSp modSp add mod modTransition delAnim modAnim">
        <pc:chgData name="tuyết nguyễn thị ánh" userId="a6fbc05945fbe6a6" providerId="LiveId" clId="{5EC21590-09CC-4AAA-9E0F-A00276C94792}" dt="2023-07-18T03:48:08.037" v="5770"/>
        <pc:sldMkLst>
          <pc:docMk/>
          <pc:sldMk cId="1535629764" sldId="349"/>
        </pc:sldMkLst>
        <pc:spChg chg="add mod">
          <ac:chgData name="tuyết nguyễn thị ánh" userId="a6fbc05945fbe6a6" providerId="LiveId" clId="{5EC21590-09CC-4AAA-9E0F-A00276C94792}" dt="2023-07-18T02:17:48.745" v="4084"/>
          <ac:spMkLst>
            <pc:docMk/>
            <pc:sldMk cId="1535629764" sldId="349"/>
            <ac:spMk id="2" creationId="{2E26A4F0-663B-8054-580D-D3991AF37E37}"/>
          </ac:spMkLst>
        </pc:spChg>
        <pc:spChg chg="add mod">
          <ac:chgData name="tuyết nguyễn thị ánh" userId="a6fbc05945fbe6a6" providerId="LiveId" clId="{5EC21590-09CC-4AAA-9E0F-A00276C94792}" dt="2023-07-18T02:17:48.745" v="4084"/>
          <ac:spMkLst>
            <pc:docMk/>
            <pc:sldMk cId="1535629764" sldId="349"/>
            <ac:spMk id="3" creationId="{1558F557-5BB3-C027-C02A-6B3440991DD8}"/>
          </ac:spMkLst>
        </pc:spChg>
        <pc:spChg chg="add mod">
          <ac:chgData name="tuyết nguyễn thị ánh" userId="a6fbc05945fbe6a6" providerId="LiveId" clId="{5EC21590-09CC-4AAA-9E0F-A00276C94792}" dt="2023-07-18T02:17:48.745" v="4084"/>
          <ac:spMkLst>
            <pc:docMk/>
            <pc:sldMk cId="1535629764" sldId="349"/>
            <ac:spMk id="4" creationId="{EBC21220-E2CA-2410-8DCF-AB1C5642A1FF}"/>
          </ac:spMkLst>
        </pc:spChg>
        <pc:spChg chg="add mod">
          <ac:chgData name="tuyết nguyễn thị ánh" userId="a6fbc05945fbe6a6" providerId="LiveId" clId="{5EC21590-09CC-4AAA-9E0F-A00276C94792}" dt="2023-07-18T02:18:10.292" v="4091" actId="1076"/>
          <ac:spMkLst>
            <pc:docMk/>
            <pc:sldMk cId="1535629764" sldId="349"/>
            <ac:spMk id="6" creationId="{062B8854-000A-9E91-8120-6839537648F7}"/>
          </ac:spMkLst>
        </pc:spChg>
        <pc:spChg chg="del mod">
          <ac:chgData name="tuyết nguyễn thị ánh" userId="a6fbc05945fbe6a6" providerId="LiveId" clId="{5EC21590-09CC-4AAA-9E0F-A00276C94792}" dt="2023-07-18T02:17:45.403" v="4082" actId="478"/>
          <ac:spMkLst>
            <pc:docMk/>
            <pc:sldMk cId="1535629764" sldId="349"/>
            <ac:spMk id="12" creationId="{81BC30D2-C6AB-AB52-01FD-15D93EF3BEF2}"/>
          </ac:spMkLst>
        </pc:spChg>
        <pc:spChg chg="del">
          <ac:chgData name="tuyết nguyễn thị ánh" userId="a6fbc05945fbe6a6" providerId="LiveId" clId="{5EC21590-09CC-4AAA-9E0F-A00276C94792}" dt="2023-07-18T02:17:48.002" v="4083" actId="478"/>
          <ac:spMkLst>
            <pc:docMk/>
            <pc:sldMk cId="1535629764" sldId="349"/>
            <ac:spMk id="13" creationId="{E477DEA0-D297-3528-1262-48AC808FD24B}"/>
          </ac:spMkLst>
        </pc:spChg>
        <pc:spChg chg="del">
          <ac:chgData name="tuyết nguyễn thị ánh" userId="a6fbc05945fbe6a6" providerId="LiveId" clId="{5EC21590-09CC-4AAA-9E0F-A00276C94792}" dt="2023-07-18T02:17:48.002" v="4083" actId="478"/>
          <ac:spMkLst>
            <pc:docMk/>
            <pc:sldMk cId="1535629764" sldId="349"/>
            <ac:spMk id="15" creationId="{9F7BD755-B72A-8A3A-127D-E1D7EB5AAF31}"/>
          </ac:spMkLst>
        </pc:spChg>
        <pc:spChg chg="del">
          <ac:chgData name="tuyết nguyễn thị ánh" userId="a6fbc05945fbe6a6" providerId="LiveId" clId="{5EC21590-09CC-4AAA-9E0F-A00276C94792}" dt="2023-07-18T02:17:51.405" v="4085" actId="478"/>
          <ac:spMkLst>
            <pc:docMk/>
            <pc:sldMk cId="1535629764" sldId="349"/>
            <ac:spMk id="17" creationId="{D6B174A0-7528-8847-B6D3-1E88706F79C5}"/>
          </ac:spMkLst>
        </pc:spChg>
      </pc:sldChg>
      <pc:sldChg chg="addSp delSp modSp add mod modTransition modAnim">
        <pc:chgData name="tuyết nguyễn thị ánh" userId="a6fbc05945fbe6a6" providerId="LiveId" clId="{5EC21590-09CC-4AAA-9E0F-A00276C94792}" dt="2023-07-18T03:48:08.037" v="5770"/>
        <pc:sldMkLst>
          <pc:docMk/>
          <pc:sldMk cId="3600343857" sldId="350"/>
        </pc:sldMkLst>
        <pc:spChg chg="add mod">
          <ac:chgData name="tuyết nguyễn thị ánh" userId="a6fbc05945fbe6a6" providerId="LiveId" clId="{5EC21590-09CC-4AAA-9E0F-A00276C94792}" dt="2023-07-18T02:23:37.918" v="4194" actId="1076"/>
          <ac:spMkLst>
            <pc:docMk/>
            <pc:sldMk cId="3600343857" sldId="350"/>
            <ac:spMk id="3" creationId="{C48F6CEE-E775-1368-67ED-EC13FE2E480B}"/>
          </ac:spMkLst>
        </pc:spChg>
        <pc:spChg chg="mod">
          <ac:chgData name="tuyết nguyễn thị ánh" userId="a6fbc05945fbe6a6" providerId="LiveId" clId="{5EC21590-09CC-4AAA-9E0F-A00276C94792}" dt="2023-07-18T02:23:40.671" v="4196" actId="1076"/>
          <ac:spMkLst>
            <pc:docMk/>
            <pc:sldMk cId="3600343857" sldId="350"/>
            <ac:spMk id="4" creationId="{E386F918-5DAB-D825-34C6-823A2816709E}"/>
          </ac:spMkLst>
        </pc:spChg>
        <pc:spChg chg="del">
          <ac:chgData name="tuyết nguyễn thị ánh" userId="a6fbc05945fbe6a6" providerId="LiveId" clId="{5EC21590-09CC-4AAA-9E0F-A00276C94792}" dt="2023-07-18T02:23:19.278" v="4188" actId="478"/>
          <ac:spMkLst>
            <pc:docMk/>
            <pc:sldMk cId="3600343857" sldId="350"/>
            <ac:spMk id="10" creationId="{9983C106-F3A1-1F1F-6C6F-92762C2050BA}"/>
          </ac:spMkLst>
        </pc:spChg>
      </pc:sldChg>
      <pc:sldChg chg="addSp delSp modSp add mod modTransition modAnim">
        <pc:chgData name="tuyết nguyễn thị ánh" userId="a6fbc05945fbe6a6" providerId="LiveId" clId="{5EC21590-09CC-4AAA-9E0F-A00276C94792}" dt="2023-07-18T03:48:08.037" v="5770"/>
        <pc:sldMkLst>
          <pc:docMk/>
          <pc:sldMk cId="2994897626" sldId="351"/>
        </pc:sldMkLst>
        <pc:spChg chg="add mod">
          <ac:chgData name="tuyết nguyễn thị ánh" userId="a6fbc05945fbe6a6" providerId="LiveId" clId="{5EC21590-09CC-4AAA-9E0F-A00276C94792}" dt="2023-07-18T02:24:03.559" v="4203" actId="1076"/>
          <ac:spMkLst>
            <pc:docMk/>
            <pc:sldMk cId="2994897626" sldId="351"/>
            <ac:spMk id="3" creationId="{A3F42B70-7E2B-26C2-F45C-C77AB956753F}"/>
          </ac:spMkLst>
        </pc:spChg>
        <pc:spChg chg="mod">
          <ac:chgData name="tuyết nguyễn thị ánh" userId="a6fbc05945fbe6a6" providerId="LiveId" clId="{5EC21590-09CC-4AAA-9E0F-A00276C94792}" dt="2023-07-18T02:24:07.068" v="4204" actId="1076"/>
          <ac:spMkLst>
            <pc:docMk/>
            <pc:sldMk cId="2994897626" sldId="351"/>
            <ac:spMk id="4" creationId="{E386F918-5DAB-D825-34C6-823A2816709E}"/>
          </ac:spMkLst>
        </pc:spChg>
        <pc:spChg chg="del">
          <ac:chgData name="tuyết nguyễn thị ánh" userId="a6fbc05945fbe6a6" providerId="LiveId" clId="{5EC21590-09CC-4AAA-9E0F-A00276C94792}" dt="2023-07-18T02:23:48.519" v="4198" actId="478"/>
          <ac:spMkLst>
            <pc:docMk/>
            <pc:sldMk cId="2994897626" sldId="351"/>
            <ac:spMk id="10" creationId="{9983C106-F3A1-1F1F-6C6F-92762C2050BA}"/>
          </ac:spMkLst>
        </pc:spChg>
      </pc:sldChg>
      <pc:sldChg chg="addSp delSp modSp add mod ord modTransition delAnim modAnim">
        <pc:chgData name="tuyết nguyễn thị ánh" userId="a6fbc05945fbe6a6" providerId="LiveId" clId="{5EC21590-09CC-4AAA-9E0F-A00276C94792}" dt="2023-07-18T03:48:08.037" v="5770"/>
        <pc:sldMkLst>
          <pc:docMk/>
          <pc:sldMk cId="2405495730" sldId="352"/>
        </pc:sldMkLst>
        <pc:spChg chg="del">
          <ac:chgData name="tuyết nguyễn thị ánh" userId="a6fbc05945fbe6a6" providerId="LiveId" clId="{5EC21590-09CC-4AAA-9E0F-A00276C94792}" dt="2023-07-18T02:39:49.520" v="4822" actId="478"/>
          <ac:spMkLst>
            <pc:docMk/>
            <pc:sldMk cId="2405495730" sldId="352"/>
            <ac:spMk id="3" creationId="{A3F42B70-7E2B-26C2-F45C-C77AB956753F}"/>
          </ac:spMkLst>
        </pc:spChg>
        <pc:spChg chg="mod">
          <ac:chgData name="tuyết nguyễn thị ánh" userId="a6fbc05945fbe6a6" providerId="LiveId" clId="{5EC21590-09CC-4AAA-9E0F-A00276C94792}" dt="2023-07-18T02:42:18.887" v="4863" actId="255"/>
          <ac:spMkLst>
            <pc:docMk/>
            <pc:sldMk cId="2405495730" sldId="352"/>
            <ac:spMk id="4" creationId="{E386F918-5DAB-D825-34C6-823A2816709E}"/>
          </ac:spMkLst>
        </pc:spChg>
        <pc:spChg chg="mod">
          <ac:chgData name="tuyết nguyễn thị ánh" userId="a6fbc05945fbe6a6" providerId="LiveId" clId="{5EC21590-09CC-4AAA-9E0F-A00276C94792}" dt="2023-07-18T02:40:09.582" v="4826" actId="1076"/>
          <ac:spMkLst>
            <pc:docMk/>
            <pc:sldMk cId="2405495730" sldId="352"/>
            <ac:spMk id="5" creationId="{A045D755-E676-2111-F54B-D97D4EE65C7D}"/>
          </ac:spMkLst>
        </pc:spChg>
        <pc:spChg chg="del">
          <ac:chgData name="tuyết nguyễn thị ánh" userId="a6fbc05945fbe6a6" providerId="LiveId" clId="{5EC21590-09CC-4AAA-9E0F-A00276C94792}" dt="2023-07-18T02:38:35.762" v="4625" actId="478"/>
          <ac:spMkLst>
            <pc:docMk/>
            <pc:sldMk cId="2405495730" sldId="352"/>
            <ac:spMk id="6" creationId="{02476199-8DC1-BF78-AD37-79ADBAB08CAE}"/>
          </ac:spMkLst>
        </pc:spChg>
        <pc:spChg chg="mod">
          <ac:chgData name="tuyết nguyễn thị ánh" userId="a6fbc05945fbe6a6" providerId="LiveId" clId="{5EC21590-09CC-4AAA-9E0F-A00276C94792}" dt="2023-07-18T02:42:14.804" v="4861" actId="1076"/>
          <ac:spMkLst>
            <pc:docMk/>
            <pc:sldMk cId="2405495730" sldId="352"/>
            <ac:spMk id="7" creationId="{98B0062F-342D-77CA-1212-E2925D7F8129}"/>
          </ac:spMkLst>
        </pc:spChg>
        <pc:spChg chg="add mod">
          <ac:chgData name="tuyết nguyễn thị ánh" userId="a6fbc05945fbe6a6" providerId="LiveId" clId="{5EC21590-09CC-4AAA-9E0F-A00276C94792}" dt="2023-07-18T02:42:47.818" v="4867" actId="14100"/>
          <ac:spMkLst>
            <pc:docMk/>
            <pc:sldMk cId="2405495730" sldId="352"/>
            <ac:spMk id="8" creationId="{9AED028E-4E47-7EFE-C183-5B4BD3ED6285}"/>
          </ac:spMkLst>
        </pc:spChg>
        <pc:spChg chg="add mod">
          <ac:chgData name="tuyết nguyễn thị ánh" userId="a6fbc05945fbe6a6" providerId="LiveId" clId="{5EC21590-09CC-4AAA-9E0F-A00276C94792}" dt="2023-07-18T02:42:51.508" v="4868" actId="1036"/>
          <ac:spMkLst>
            <pc:docMk/>
            <pc:sldMk cId="2405495730" sldId="352"/>
            <ac:spMk id="10" creationId="{EBE26CB4-C029-8606-15BD-9A8091D3EBC5}"/>
          </ac:spMkLst>
        </pc:spChg>
        <pc:grpChg chg="del">
          <ac:chgData name="tuyết nguyễn thị ánh" userId="a6fbc05945fbe6a6" providerId="LiveId" clId="{5EC21590-09CC-4AAA-9E0F-A00276C94792}" dt="2023-07-18T02:38:41.510" v="4628" actId="478"/>
          <ac:grpSpMkLst>
            <pc:docMk/>
            <pc:sldMk cId="2405495730" sldId="352"/>
            <ac:grpSpMk id="11" creationId="{15ECBC65-CD30-5D5B-583D-E91E4BF5476F}"/>
          </ac:grpSpMkLst>
        </pc:grpChg>
      </pc:sldChg>
      <pc:sldChg chg="addSp delSp modSp add mod ord modTransition delAnim modAnim">
        <pc:chgData name="tuyết nguyễn thị ánh" userId="a6fbc05945fbe6a6" providerId="LiveId" clId="{5EC21590-09CC-4AAA-9E0F-A00276C94792}" dt="2023-07-18T03:48:08.037" v="5770"/>
        <pc:sldMkLst>
          <pc:docMk/>
          <pc:sldMk cId="2276222954" sldId="353"/>
        </pc:sldMkLst>
        <pc:spChg chg="mod">
          <ac:chgData name="tuyết nguyễn thị ánh" userId="a6fbc05945fbe6a6" providerId="LiveId" clId="{5EC21590-09CC-4AAA-9E0F-A00276C94792}" dt="2023-07-18T02:25:19.322" v="4252"/>
          <ac:spMkLst>
            <pc:docMk/>
            <pc:sldMk cId="2276222954" sldId="353"/>
            <ac:spMk id="3" creationId="{E4B1D972-393E-B807-A12D-451A77C9D5D3}"/>
          </ac:spMkLst>
        </pc:spChg>
        <pc:spChg chg="mod">
          <ac:chgData name="tuyết nguyễn thị ánh" userId="a6fbc05945fbe6a6" providerId="LiveId" clId="{5EC21590-09CC-4AAA-9E0F-A00276C94792}" dt="2023-07-18T02:25:19.322" v="4252"/>
          <ac:spMkLst>
            <pc:docMk/>
            <pc:sldMk cId="2276222954" sldId="353"/>
            <ac:spMk id="4" creationId="{3C8EFC7C-2F81-7CA3-DE4D-F35033296FBE}"/>
          </ac:spMkLst>
        </pc:spChg>
        <pc:spChg chg="mod">
          <ac:chgData name="tuyết nguyễn thị ánh" userId="a6fbc05945fbe6a6" providerId="LiveId" clId="{5EC21590-09CC-4AAA-9E0F-A00276C94792}" dt="2023-07-18T02:25:19.322" v="4252"/>
          <ac:spMkLst>
            <pc:docMk/>
            <pc:sldMk cId="2276222954" sldId="353"/>
            <ac:spMk id="5" creationId="{2BE76156-BEA8-E7FA-8958-4B200F65AD27}"/>
          </ac:spMkLst>
        </pc:spChg>
        <pc:spChg chg="mod">
          <ac:chgData name="tuyết nguyễn thị ánh" userId="a6fbc05945fbe6a6" providerId="LiveId" clId="{5EC21590-09CC-4AAA-9E0F-A00276C94792}" dt="2023-07-18T02:25:19.322" v="4252"/>
          <ac:spMkLst>
            <pc:docMk/>
            <pc:sldMk cId="2276222954" sldId="353"/>
            <ac:spMk id="6" creationId="{2C1EEDAA-DBBC-784B-5B04-7FA44B2A67A3}"/>
          </ac:spMkLst>
        </pc:spChg>
        <pc:spChg chg="mod">
          <ac:chgData name="tuyết nguyễn thị ánh" userId="a6fbc05945fbe6a6" providerId="LiveId" clId="{5EC21590-09CC-4AAA-9E0F-A00276C94792}" dt="2023-07-18T02:25:19.322" v="4252"/>
          <ac:spMkLst>
            <pc:docMk/>
            <pc:sldMk cId="2276222954" sldId="353"/>
            <ac:spMk id="7" creationId="{572763FE-FEF8-D039-A13A-11E4ABCE7FEA}"/>
          </ac:spMkLst>
        </pc:spChg>
        <pc:spChg chg="mod">
          <ac:chgData name="tuyết nguyễn thị ánh" userId="a6fbc05945fbe6a6" providerId="LiveId" clId="{5EC21590-09CC-4AAA-9E0F-A00276C94792}" dt="2023-07-18T02:25:19.322" v="4252"/>
          <ac:spMkLst>
            <pc:docMk/>
            <pc:sldMk cId="2276222954" sldId="353"/>
            <ac:spMk id="8" creationId="{4EABEDC2-AD59-335A-463D-859A1E172991}"/>
          </ac:spMkLst>
        </pc:spChg>
        <pc:spChg chg="mod">
          <ac:chgData name="tuyết nguyễn thị ánh" userId="a6fbc05945fbe6a6" providerId="LiveId" clId="{5EC21590-09CC-4AAA-9E0F-A00276C94792}" dt="2023-07-18T02:25:19.322" v="4252"/>
          <ac:spMkLst>
            <pc:docMk/>
            <pc:sldMk cId="2276222954" sldId="353"/>
            <ac:spMk id="9" creationId="{37F4DF0E-2D98-E4B7-F62D-48B92DAE4233}"/>
          </ac:spMkLst>
        </pc:spChg>
        <pc:spChg chg="mod">
          <ac:chgData name="tuyết nguyễn thị ánh" userId="a6fbc05945fbe6a6" providerId="LiveId" clId="{5EC21590-09CC-4AAA-9E0F-A00276C94792}" dt="2023-07-18T02:25:19.322" v="4252"/>
          <ac:spMkLst>
            <pc:docMk/>
            <pc:sldMk cId="2276222954" sldId="353"/>
            <ac:spMk id="10" creationId="{C6958ABC-3C65-5381-88E9-4AB9337E168B}"/>
          </ac:spMkLst>
        </pc:spChg>
        <pc:spChg chg="del mod topLvl">
          <ac:chgData name="tuyết nguyễn thị ánh" userId="a6fbc05945fbe6a6" providerId="LiveId" clId="{5EC21590-09CC-4AAA-9E0F-A00276C94792}" dt="2023-07-18T02:44:31.439" v="4943" actId="478"/>
          <ac:spMkLst>
            <pc:docMk/>
            <pc:sldMk cId="2276222954" sldId="353"/>
            <ac:spMk id="12" creationId="{71A99610-450A-CF65-74AE-3F533FC5B3FE}"/>
          </ac:spMkLst>
        </pc:spChg>
        <pc:spChg chg="del mod topLvl">
          <ac:chgData name="tuyết nguyễn thị ánh" userId="a6fbc05945fbe6a6" providerId="LiveId" clId="{5EC21590-09CC-4AAA-9E0F-A00276C94792}" dt="2023-07-18T02:44:37.876" v="4946" actId="478"/>
          <ac:spMkLst>
            <pc:docMk/>
            <pc:sldMk cId="2276222954" sldId="353"/>
            <ac:spMk id="13" creationId="{9008EAB2-14BE-3919-9407-395643E8B51B}"/>
          </ac:spMkLst>
        </pc:spChg>
        <pc:spChg chg="mod">
          <ac:chgData name="tuyết nguyễn thị ánh" userId="a6fbc05945fbe6a6" providerId="LiveId" clId="{5EC21590-09CC-4AAA-9E0F-A00276C94792}" dt="2023-07-18T02:43:30.125" v="4919"/>
          <ac:spMkLst>
            <pc:docMk/>
            <pc:sldMk cId="2276222954" sldId="353"/>
            <ac:spMk id="15" creationId="{FBE9EC09-0320-0336-F791-57B65CF5FE64}"/>
          </ac:spMkLst>
        </pc:spChg>
        <pc:spChg chg="mod">
          <ac:chgData name="tuyết nguyễn thị ánh" userId="a6fbc05945fbe6a6" providerId="LiveId" clId="{5EC21590-09CC-4AAA-9E0F-A00276C94792}" dt="2023-07-18T02:44:13.230" v="4937" actId="255"/>
          <ac:spMkLst>
            <pc:docMk/>
            <pc:sldMk cId="2276222954" sldId="353"/>
            <ac:spMk id="16" creationId="{17A14089-A0CC-7D13-42DB-7D2705057F83}"/>
          </ac:spMkLst>
        </pc:spChg>
        <pc:spChg chg="mod">
          <ac:chgData name="tuyết nguyễn thị ánh" userId="a6fbc05945fbe6a6" providerId="LiveId" clId="{5EC21590-09CC-4AAA-9E0F-A00276C94792}" dt="2023-07-18T02:43:30.125" v="4919"/>
          <ac:spMkLst>
            <pc:docMk/>
            <pc:sldMk cId="2276222954" sldId="353"/>
            <ac:spMk id="18" creationId="{FA5C3B8B-9473-DB1F-C6C3-385BA13DD3E2}"/>
          </ac:spMkLst>
        </pc:spChg>
        <pc:spChg chg="mod">
          <ac:chgData name="tuyết nguyễn thị ánh" userId="a6fbc05945fbe6a6" providerId="LiveId" clId="{5EC21590-09CC-4AAA-9E0F-A00276C94792}" dt="2023-07-18T02:44:13.230" v="4937" actId="255"/>
          <ac:spMkLst>
            <pc:docMk/>
            <pc:sldMk cId="2276222954" sldId="353"/>
            <ac:spMk id="19" creationId="{1D2DBE4C-3A6E-CB5B-C395-E783DDB4FF93}"/>
          </ac:spMkLst>
        </pc:spChg>
        <pc:spChg chg="add mod">
          <ac:chgData name="tuyết nguyễn thị ánh" userId="a6fbc05945fbe6a6" providerId="LiveId" clId="{5EC21590-09CC-4AAA-9E0F-A00276C94792}" dt="2023-07-18T02:48:02.045" v="5091" actId="255"/>
          <ac:spMkLst>
            <pc:docMk/>
            <pc:sldMk cId="2276222954" sldId="353"/>
            <ac:spMk id="20" creationId="{8E86002A-969C-9C1A-7C9E-9C5D32F39D89}"/>
          </ac:spMkLst>
        </pc:spChg>
        <pc:spChg chg="add mod">
          <ac:chgData name="tuyết nguyễn thị ánh" userId="a6fbc05945fbe6a6" providerId="LiveId" clId="{5EC21590-09CC-4AAA-9E0F-A00276C94792}" dt="2023-07-18T02:48:15.103" v="5093" actId="164"/>
          <ac:spMkLst>
            <pc:docMk/>
            <pc:sldMk cId="2276222954" sldId="353"/>
            <ac:spMk id="21" creationId="{E7400B90-BA1F-BD49-1A6E-E713562DE89B}"/>
          </ac:spMkLst>
        </pc:spChg>
        <pc:spChg chg="add mod">
          <ac:chgData name="tuyết nguyễn thị ánh" userId="a6fbc05945fbe6a6" providerId="LiveId" clId="{5EC21590-09CC-4AAA-9E0F-A00276C94792}" dt="2023-07-18T02:49:45.434" v="5220" actId="14100"/>
          <ac:spMkLst>
            <pc:docMk/>
            <pc:sldMk cId="2276222954" sldId="353"/>
            <ac:spMk id="22" creationId="{14388E2B-56ED-D024-8725-4B4FA823C07C}"/>
          </ac:spMkLst>
        </pc:spChg>
        <pc:spChg chg="mod">
          <ac:chgData name="tuyết nguyễn thị ánh" userId="a6fbc05945fbe6a6" providerId="LiveId" clId="{5EC21590-09CC-4AAA-9E0F-A00276C94792}" dt="2023-07-18T02:48:02.045" v="5091" actId="255"/>
          <ac:spMkLst>
            <pc:docMk/>
            <pc:sldMk cId="2276222954" sldId="353"/>
            <ac:spMk id="25" creationId="{DF9D286D-28A5-0FF5-3951-0397DB7051AC}"/>
          </ac:spMkLst>
        </pc:spChg>
        <pc:spChg chg="mod">
          <ac:chgData name="tuyết nguyễn thị ánh" userId="a6fbc05945fbe6a6" providerId="LiveId" clId="{5EC21590-09CC-4AAA-9E0F-A00276C94792}" dt="2023-07-18T02:48:02.045" v="5091" actId="255"/>
          <ac:spMkLst>
            <pc:docMk/>
            <pc:sldMk cId="2276222954" sldId="353"/>
            <ac:spMk id="26" creationId="{D6A2ADF6-C5E7-5D29-6C86-01B529C196BB}"/>
          </ac:spMkLst>
        </pc:spChg>
        <pc:spChg chg="mod">
          <ac:chgData name="tuyết nguyễn thị ánh" userId="a6fbc05945fbe6a6" providerId="LiveId" clId="{5EC21590-09CC-4AAA-9E0F-A00276C94792}" dt="2023-07-18T02:48:02.045" v="5091" actId="255"/>
          <ac:spMkLst>
            <pc:docMk/>
            <pc:sldMk cId="2276222954" sldId="353"/>
            <ac:spMk id="27" creationId="{BACBCFBA-CFCD-203A-9E5E-6ABE044E706F}"/>
          </ac:spMkLst>
        </pc:spChg>
        <pc:spChg chg="mod">
          <ac:chgData name="tuyết nguyễn thị ánh" userId="a6fbc05945fbe6a6" providerId="LiveId" clId="{5EC21590-09CC-4AAA-9E0F-A00276C94792}" dt="2023-07-18T02:48:02.045" v="5091" actId="255"/>
          <ac:spMkLst>
            <pc:docMk/>
            <pc:sldMk cId="2276222954" sldId="353"/>
            <ac:spMk id="28" creationId="{1A902634-428F-D944-523D-94081B5816DA}"/>
          </ac:spMkLst>
        </pc:spChg>
        <pc:spChg chg="mod">
          <ac:chgData name="tuyết nguyễn thị ánh" userId="a6fbc05945fbe6a6" providerId="LiveId" clId="{5EC21590-09CC-4AAA-9E0F-A00276C94792}" dt="2023-07-18T02:48:02.045" v="5091" actId="255"/>
          <ac:spMkLst>
            <pc:docMk/>
            <pc:sldMk cId="2276222954" sldId="353"/>
            <ac:spMk id="29" creationId="{C9B27C9D-8C6B-3C54-9496-316A38B702EF}"/>
          </ac:spMkLst>
        </pc:spChg>
        <pc:spChg chg="mod">
          <ac:chgData name="tuyết nguyễn thị ánh" userId="a6fbc05945fbe6a6" providerId="LiveId" clId="{5EC21590-09CC-4AAA-9E0F-A00276C94792}" dt="2023-07-18T02:48:02.045" v="5091" actId="255"/>
          <ac:spMkLst>
            <pc:docMk/>
            <pc:sldMk cId="2276222954" sldId="353"/>
            <ac:spMk id="30" creationId="{FDADB492-459E-D9BA-206E-7B81AC342273}"/>
          </ac:spMkLst>
        </pc:spChg>
        <pc:spChg chg="mod">
          <ac:chgData name="tuyết nguyễn thị ánh" userId="a6fbc05945fbe6a6" providerId="LiveId" clId="{5EC21590-09CC-4AAA-9E0F-A00276C94792}" dt="2023-07-18T02:48:02.045" v="5091" actId="255"/>
          <ac:spMkLst>
            <pc:docMk/>
            <pc:sldMk cId="2276222954" sldId="353"/>
            <ac:spMk id="31" creationId="{05718B11-F8B4-C246-03BA-9F9A2D24C9E2}"/>
          </ac:spMkLst>
        </pc:spChg>
        <pc:spChg chg="mod">
          <ac:chgData name="tuyết nguyễn thị ánh" userId="a6fbc05945fbe6a6" providerId="LiveId" clId="{5EC21590-09CC-4AAA-9E0F-A00276C94792}" dt="2023-07-18T02:48:02.045" v="5091" actId="255"/>
          <ac:spMkLst>
            <pc:docMk/>
            <pc:sldMk cId="2276222954" sldId="353"/>
            <ac:spMk id="32" creationId="{881267F9-1E5F-9316-A63B-8738997A820C}"/>
          </ac:spMkLst>
        </pc:spChg>
        <pc:spChg chg="mod">
          <ac:chgData name="tuyết nguyễn thị ánh" userId="a6fbc05945fbe6a6" providerId="LiveId" clId="{5EC21590-09CC-4AAA-9E0F-A00276C94792}" dt="2023-07-18T02:48:02.045" v="5091" actId="255"/>
          <ac:spMkLst>
            <pc:docMk/>
            <pc:sldMk cId="2276222954" sldId="353"/>
            <ac:spMk id="33" creationId="{B4BCF892-206C-268C-FB26-8AB3A98AA712}"/>
          </ac:spMkLst>
        </pc:spChg>
        <pc:spChg chg="mod">
          <ac:chgData name="tuyết nguyễn thị ánh" userId="a6fbc05945fbe6a6" providerId="LiveId" clId="{5EC21590-09CC-4AAA-9E0F-A00276C94792}" dt="2023-07-18T02:48:02.045" v="5091" actId="255"/>
          <ac:spMkLst>
            <pc:docMk/>
            <pc:sldMk cId="2276222954" sldId="353"/>
            <ac:spMk id="34" creationId="{E3E25C3C-3A28-E756-6ED2-B6B2D05B1429}"/>
          </ac:spMkLst>
        </pc:spChg>
        <pc:spChg chg="mod">
          <ac:chgData name="tuyết nguyễn thị ánh" userId="a6fbc05945fbe6a6" providerId="LiveId" clId="{5EC21590-09CC-4AAA-9E0F-A00276C94792}" dt="2023-07-18T02:48:02.045" v="5091" actId="255"/>
          <ac:spMkLst>
            <pc:docMk/>
            <pc:sldMk cId="2276222954" sldId="353"/>
            <ac:spMk id="35" creationId="{FA890898-9D31-6C5E-CD3D-9C901BD0B78C}"/>
          </ac:spMkLst>
        </pc:spChg>
        <pc:spChg chg="mod">
          <ac:chgData name="tuyết nguyễn thị ánh" userId="a6fbc05945fbe6a6" providerId="LiveId" clId="{5EC21590-09CC-4AAA-9E0F-A00276C94792}" dt="2023-07-18T02:48:02.045" v="5091" actId="255"/>
          <ac:spMkLst>
            <pc:docMk/>
            <pc:sldMk cId="2276222954" sldId="353"/>
            <ac:spMk id="36" creationId="{363816F6-C5CA-D2E1-A9CC-9640FB1DBC25}"/>
          </ac:spMkLst>
        </pc:spChg>
        <pc:spChg chg="mod">
          <ac:chgData name="tuyết nguyễn thị ánh" userId="a6fbc05945fbe6a6" providerId="LiveId" clId="{5EC21590-09CC-4AAA-9E0F-A00276C94792}" dt="2023-07-18T02:48:02.045" v="5091" actId="255"/>
          <ac:spMkLst>
            <pc:docMk/>
            <pc:sldMk cId="2276222954" sldId="353"/>
            <ac:spMk id="37" creationId="{12D59B9E-4378-F40F-AAA6-B2A3F2CC906B}"/>
          </ac:spMkLst>
        </pc:spChg>
        <pc:spChg chg="mod">
          <ac:chgData name="tuyết nguyễn thị ánh" userId="a6fbc05945fbe6a6" providerId="LiveId" clId="{5EC21590-09CC-4AAA-9E0F-A00276C94792}" dt="2023-07-18T02:48:02.045" v="5091" actId="255"/>
          <ac:spMkLst>
            <pc:docMk/>
            <pc:sldMk cId="2276222954" sldId="353"/>
            <ac:spMk id="38" creationId="{F27AA1AD-852C-480E-3064-32F8698432C2}"/>
          </ac:spMkLst>
        </pc:spChg>
        <pc:spChg chg="mod">
          <ac:chgData name="tuyết nguyễn thị ánh" userId="a6fbc05945fbe6a6" providerId="LiveId" clId="{5EC21590-09CC-4AAA-9E0F-A00276C94792}" dt="2023-07-18T02:48:02.045" v="5091" actId="255"/>
          <ac:spMkLst>
            <pc:docMk/>
            <pc:sldMk cId="2276222954" sldId="353"/>
            <ac:spMk id="39" creationId="{A9D9987A-3532-C0C7-1970-B0FC39A3E880}"/>
          </ac:spMkLst>
        </pc:spChg>
        <pc:spChg chg="mod">
          <ac:chgData name="tuyết nguyễn thị ánh" userId="a6fbc05945fbe6a6" providerId="LiveId" clId="{5EC21590-09CC-4AAA-9E0F-A00276C94792}" dt="2023-07-18T02:48:02.045" v="5091" actId="255"/>
          <ac:spMkLst>
            <pc:docMk/>
            <pc:sldMk cId="2276222954" sldId="353"/>
            <ac:spMk id="40" creationId="{17D15728-EDC9-FEE5-052C-C514448A142B}"/>
          </ac:spMkLst>
        </pc:spChg>
        <pc:spChg chg="mod">
          <ac:chgData name="tuyết nguyễn thị ánh" userId="a6fbc05945fbe6a6" providerId="LiveId" clId="{5EC21590-09CC-4AAA-9E0F-A00276C94792}" dt="2023-07-18T02:48:02.045" v="5091" actId="255"/>
          <ac:spMkLst>
            <pc:docMk/>
            <pc:sldMk cId="2276222954" sldId="353"/>
            <ac:spMk id="41" creationId="{F238C119-806B-848D-E652-E714B1F43D3A}"/>
          </ac:spMkLst>
        </pc:spChg>
        <pc:spChg chg="mod">
          <ac:chgData name="tuyết nguyễn thị ánh" userId="a6fbc05945fbe6a6" providerId="LiveId" clId="{5EC21590-09CC-4AAA-9E0F-A00276C94792}" dt="2023-07-18T02:48:02.045" v="5091" actId="255"/>
          <ac:spMkLst>
            <pc:docMk/>
            <pc:sldMk cId="2276222954" sldId="353"/>
            <ac:spMk id="42" creationId="{10C86DA9-684B-5F9C-ADAE-0F1871DC5664}"/>
          </ac:spMkLst>
        </pc:spChg>
        <pc:spChg chg="mod">
          <ac:chgData name="tuyết nguyễn thị ánh" userId="a6fbc05945fbe6a6" providerId="LiveId" clId="{5EC21590-09CC-4AAA-9E0F-A00276C94792}" dt="2023-07-18T02:48:02.045" v="5091" actId="255"/>
          <ac:spMkLst>
            <pc:docMk/>
            <pc:sldMk cId="2276222954" sldId="353"/>
            <ac:spMk id="43" creationId="{118A111A-7604-76C3-804F-4CB10ECE4652}"/>
          </ac:spMkLst>
        </pc:spChg>
        <pc:spChg chg="mod">
          <ac:chgData name="tuyết nguyễn thị ánh" userId="a6fbc05945fbe6a6" providerId="LiveId" clId="{5EC21590-09CC-4AAA-9E0F-A00276C94792}" dt="2023-07-18T02:48:02.045" v="5091" actId="255"/>
          <ac:spMkLst>
            <pc:docMk/>
            <pc:sldMk cId="2276222954" sldId="353"/>
            <ac:spMk id="44" creationId="{DED98639-6F00-81F7-F875-4AA6A4E83E85}"/>
          </ac:spMkLst>
        </pc:spChg>
        <pc:spChg chg="mod">
          <ac:chgData name="tuyết nguyễn thị ánh" userId="a6fbc05945fbe6a6" providerId="LiveId" clId="{5EC21590-09CC-4AAA-9E0F-A00276C94792}" dt="2023-07-18T02:48:02.045" v="5091" actId="255"/>
          <ac:spMkLst>
            <pc:docMk/>
            <pc:sldMk cId="2276222954" sldId="353"/>
            <ac:spMk id="45" creationId="{AD85FD09-71C0-1CE6-9F68-3313B68198CB}"/>
          </ac:spMkLst>
        </pc:spChg>
        <pc:spChg chg="mod">
          <ac:chgData name="tuyết nguyễn thị ánh" userId="a6fbc05945fbe6a6" providerId="LiveId" clId="{5EC21590-09CC-4AAA-9E0F-A00276C94792}" dt="2023-07-18T02:48:02.045" v="5091" actId="255"/>
          <ac:spMkLst>
            <pc:docMk/>
            <pc:sldMk cId="2276222954" sldId="353"/>
            <ac:spMk id="46" creationId="{F7E4A93F-2AAA-6F76-E050-4549DD9EADE8}"/>
          </ac:spMkLst>
        </pc:spChg>
        <pc:spChg chg="mod">
          <ac:chgData name="tuyết nguyễn thị ánh" userId="a6fbc05945fbe6a6" providerId="LiveId" clId="{5EC21590-09CC-4AAA-9E0F-A00276C94792}" dt="2023-07-18T02:48:02.045" v="5091" actId="255"/>
          <ac:spMkLst>
            <pc:docMk/>
            <pc:sldMk cId="2276222954" sldId="353"/>
            <ac:spMk id="47" creationId="{5369F222-E7A5-3D20-9A49-FC0D6501EE37}"/>
          </ac:spMkLst>
        </pc:spChg>
        <pc:spChg chg="mod">
          <ac:chgData name="tuyết nguyễn thị ánh" userId="a6fbc05945fbe6a6" providerId="LiveId" clId="{5EC21590-09CC-4AAA-9E0F-A00276C94792}" dt="2023-07-18T02:48:02.045" v="5091" actId="255"/>
          <ac:spMkLst>
            <pc:docMk/>
            <pc:sldMk cId="2276222954" sldId="353"/>
            <ac:spMk id="48" creationId="{BEC3371D-6B82-4AD8-C936-72EAD4FE3F4C}"/>
          </ac:spMkLst>
        </pc:spChg>
        <pc:spChg chg="mod">
          <ac:chgData name="tuyết nguyễn thị ánh" userId="a6fbc05945fbe6a6" providerId="LiveId" clId="{5EC21590-09CC-4AAA-9E0F-A00276C94792}" dt="2023-07-18T02:48:02.045" v="5091" actId="255"/>
          <ac:spMkLst>
            <pc:docMk/>
            <pc:sldMk cId="2276222954" sldId="353"/>
            <ac:spMk id="49" creationId="{F50A7366-4EBC-9E1D-1140-C0A4D29E81E5}"/>
          </ac:spMkLst>
        </pc:spChg>
        <pc:spChg chg="mod">
          <ac:chgData name="tuyết nguyễn thị ánh" userId="a6fbc05945fbe6a6" providerId="LiveId" clId="{5EC21590-09CC-4AAA-9E0F-A00276C94792}" dt="2023-07-18T02:45:47.810" v="4981"/>
          <ac:spMkLst>
            <pc:docMk/>
            <pc:sldMk cId="2276222954" sldId="353"/>
            <ac:spMk id="52" creationId="{9F6A51C3-5298-DFCD-918E-866571D3043C}"/>
          </ac:spMkLst>
        </pc:spChg>
        <pc:spChg chg="mod">
          <ac:chgData name="tuyết nguyễn thị ánh" userId="a6fbc05945fbe6a6" providerId="LiveId" clId="{5EC21590-09CC-4AAA-9E0F-A00276C94792}" dt="2023-07-18T02:45:47.810" v="4981"/>
          <ac:spMkLst>
            <pc:docMk/>
            <pc:sldMk cId="2276222954" sldId="353"/>
            <ac:spMk id="53" creationId="{9B2D56D0-369E-830B-EA7D-0EEAF117246E}"/>
          </ac:spMkLst>
        </pc:spChg>
        <pc:spChg chg="mod">
          <ac:chgData name="tuyết nguyễn thị ánh" userId="a6fbc05945fbe6a6" providerId="LiveId" clId="{5EC21590-09CC-4AAA-9E0F-A00276C94792}" dt="2023-07-18T02:45:47.810" v="4981"/>
          <ac:spMkLst>
            <pc:docMk/>
            <pc:sldMk cId="2276222954" sldId="353"/>
            <ac:spMk id="54" creationId="{B6F59EC2-D4B6-1B18-33C0-6A9CF9906A51}"/>
          </ac:spMkLst>
        </pc:spChg>
        <pc:spChg chg="mod">
          <ac:chgData name="tuyết nguyễn thị ánh" userId="a6fbc05945fbe6a6" providerId="LiveId" clId="{5EC21590-09CC-4AAA-9E0F-A00276C94792}" dt="2023-07-18T02:45:47.810" v="4981"/>
          <ac:spMkLst>
            <pc:docMk/>
            <pc:sldMk cId="2276222954" sldId="353"/>
            <ac:spMk id="55" creationId="{CA4A6FF3-2F0B-0928-0A5B-988676DFC622}"/>
          </ac:spMkLst>
        </pc:spChg>
        <pc:spChg chg="mod">
          <ac:chgData name="tuyết nguyễn thị ánh" userId="a6fbc05945fbe6a6" providerId="LiveId" clId="{5EC21590-09CC-4AAA-9E0F-A00276C94792}" dt="2023-07-18T02:45:47.810" v="4981"/>
          <ac:spMkLst>
            <pc:docMk/>
            <pc:sldMk cId="2276222954" sldId="353"/>
            <ac:spMk id="56" creationId="{98701FD5-E4DE-D233-61C2-A51606BFC5AE}"/>
          </ac:spMkLst>
        </pc:spChg>
        <pc:spChg chg="mod">
          <ac:chgData name="tuyết nguyễn thị ánh" userId="a6fbc05945fbe6a6" providerId="LiveId" clId="{5EC21590-09CC-4AAA-9E0F-A00276C94792}" dt="2023-07-18T02:45:47.810" v="4981"/>
          <ac:spMkLst>
            <pc:docMk/>
            <pc:sldMk cId="2276222954" sldId="353"/>
            <ac:spMk id="57" creationId="{833A13A7-20CF-1909-A89A-0E88613CE8A5}"/>
          </ac:spMkLst>
        </pc:spChg>
        <pc:spChg chg="mod">
          <ac:chgData name="tuyết nguyễn thị ánh" userId="a6fbc05945fbe6a6" providerId="LiveId" clId="{5EC21590-09CC-4AAA-9E0F-A00276C94792}" dt="2023-07-18T02:45:47.810" v="4981"/>
          <ac:spMkLst>
            <pc:docMk/>
            <pc:sldMk cId="2276222954" sldId="353"/>
            <ac:spMk id="58" creationId="{F14C462D-E1C3-50A6-2506-CA4721FF528D}"/>
          </ac:spMkLst>
        </pc:spChg>
        <pc:spChg chg="mod">
          <ac:chgData name="tuyết nguyễn thị ánh" userId="a6fbc05945fbe6a6" providerId="LiveId" clId="{5EC21590-09CC-4AAA-9E0F-A00276C94792}" dt="2023-07-18T02:45:47.810" v="4981"/>
          <ac:spMkLst>
            <pc:docMk/>
            <pc:sldMk cId="2276222954" sldId="353"/>
            <ac:spMk id="59" creationId="{3AF793E5-534B-6DC2-1D60-850243B1AC64}"/>
          </ac:spMkLst>
        </pc:spChg>
        <pc:spChg chg="mod">
          <ac:chgData name="tuyết nguyễn thị ánh" userId="a6fbc05945fbe6a6" providerId="LiveId" clId="{5EC21590-09CC-4AAA-9E0F-A00276C94792}" dt="2023-07-18T02:45:47.810" v="4981"/>
          <ac:spMkLst>
            <pc:docMk/>
            <pc:sldMk cId="2276222954" sldId="353"/>
            <ac:spMk id="60" creationId="{3D070921-9CCA-6EAC-C8BB-17BDAD7175B8}"/>
          </ac:spMkLst>
        </pc:spChg>
        <pc:spChg chg="mod">
          <ac:chgData name="tuyết nguyễn thị ánh" userId="a6fbc05945fbe6a6" providerId="LiveId" clId="{5EC21590-09CC-4AAA-9E0F-A00276C94792}" dt="2023-07-18T02:45:47.810" v="4981"/>
          <ac:spMkLst>
            <pc:docMk/>
            <pc:sldMk cId="2276222954" sldId="353"/>
            <ac:spMk id="61" creationId="{6BB8AEE5-1FF0-4505-412E-5CC2ADAE4B77}"/>
          </ac:spMkLst>
        </pc:spChg>
        <pc:spChg chg="mod">
          <ac:chgData name="tuyết nguyễn thị ánh" userId="a6fbc05945fbe6a6" providerId="LiveId" clId="{5EC21590-09CC-4AAA-9E0F-A00276C94792}" dt="2023-07-18T02:45:47.810" v="4981"/>
          <ac:spMkLst>
            <pc:docMk/>
            <pc:sldMk cId="2276222954" sldId="353"/>
            <ac:spMk id="62" creationId="{03F3BA37-9CDF-6668-3152-AADDF0713479}"/>
          </ac:spMkLst>
        </pc:spChg>
        <pc:spChg chg="mod">
          <ac:chgData name="tuyết nguyễn thị ánh" userId="a6fbc05945fbe6a6" providerId="LiveId" clId="{5EC21590-09CC-4AAA-9E0F-A00276C94792}" dt="2023-07-18T02:45:47.810" v="4981"/>
          <ac:spMkLst>
            <pc:docMk/>
            <pc:sldMk cId="2276222954" sldId="353"/>
            <ac:spMk id="63" creationId="{603FF4B1-AA83-8E63-B9CF-07029FD97115}"/>
          </ac:spMkLst>
        </pc:spChg>
        <pc:spChg chg="mod">
          <ac:chgData name="tuyết nguyễn thị ánh" userId="a6fbc05945fbe6a6" providerId="LiveId" clId="{5EC21590-09CC-4AAA-9E0F-A00276C94792}" dt="2023-07-18T02:45:47.810" v="4981"/>
          <ac:spMkLst>
            <pc:docMk/>
            <pc:sldMk cId="2276222954" sldId="353"/>
            <ac:spMk id="832" creationId="{8D1A2CCA-A93F-9E66-57FF-0E588332E565}"/>
          </ac:spMkLst>
        </pc:spChg>
        <pc:spChg chg="mod">
          <ac:chgData name="tuyết nguyễn thị ánh" userId="a6fbc05945fbe6a6" providerId="LiveId" clId="{5EC21590-09CC-4AAA-9E0F-A00276C94792}" dt="2023-07-18T02:45:47.810" v="4981"/>
          <ac:spMkLst>
            <pc:docMk/>
            <pc:sldMk cId="2276222954" sldId="353"/>
            <ac:spMk id="833" creationId="{1F33CDF1-7DEF-2FD6-5F85-65DF7E96C47F}"/>
          </ac:spMkLst>
        </pc:spChg>
        <pc:spChg chg="mod">
          <ac:chgData name="tuyết nguyễn thị ánh" userId="a6fbc05945fbe6a6" providerId="LiveId" clId="{5EC21590-09CC-4AAA-9E0F-A00276C94792}" dt="2023-07-18T02:45:47.810" v="4981"/>
          <ac:spMkLst>
            <pc:docMk/>
            <pc:sldMk cId="2276222954" sldId="353"/>
            <ac:spMk id="834" creationId="{995925D5-72C8-334E-C744-A0B0DB3C9C6F}"/>
          </ac:spMkLst>
        </pc:spChg>
        <pc:spChg chg="mod">
          <ac:chgData name="tuyết nguyễn thị ánh" userId="a6fbc05945fbe6a6" providerId="LiveId" clId="{5EC21590-09CC-4AAA-9E0F-A00276C94792}" dt="2023-07-18T02:45:47.810" v="4981"/>
          <ac:spMkLst>
            <pc:docMk/>
            <pc:sldMk cId="2276222954" sldId="353"/>
            <ac:spMk id="835" creationId="{BADC509E-576A-C203-AD68-5A99575E6BC4}"/>
          </ac:spMkLst>
        </pc:spChg>
        <pc:spChg chg="mod">
          <ac:chgData name="tuyết nguyễn thị ánh" userId="a6fbc05945fbe6a6" providerId="LiveId" clId="{5EC21590-09CC-4AAA-9E0F-A00276C94792}" dt="2023-07-18T02:45:47.810" v="4981"/>
          <ac:spMkLst>
            <pc:docMk/>
            <pc:sldMk cId="2276222954" sldId="353"/>
            <ac:spMk id="836" creationId="{EA69207E-DC86-5BC3-5BCD-6CC9EB4C6B82}"/>
          </ac:spMkLst>
        </pc:spChg>
        <pc:spChg chg="mod">
          <ac:chgData name="tuyết nguyễn thị ánh" userId="a6fbc05945fbe6a6" providerId="LiveId" clId="{5EC21590-09CC-4AAA-9E0F-A00276C94792}" dt="2023-07-18T02:45:47.810" v="4981"/>
          <ac:spMkLst>
            <pc:docMk/>
            <pc:sldMk cId="2276222954" sldId="353"/>
            <ac:spMk id="837" creationId="{D61C4246-7E9D-4B18-14FB-DD41E336D234}"/>
          </ac:spMkLst>
        </pc:spChg>
        <pc:spChg chg="mod">
          <ac:chgData name="tuyết nguyễn thị ánh" userId="a6fbc05945fbe6a6" providerId="LiveId" clId="{5EC21590-09CC-4AAA-9E0F-A00276C94792}" dt="2023-07-18T02:45:47.810" v="4981"/>
          <ac:spMkLst>
            <pc:docMk/>
            <pc:sldMk cId="2276222954" sldId="353"/>
            <ac:spMk id="838" creationId="{4FFC618A-2E37-2E18-2D77-CF5D719C413B}"/>
          </ac:spMkLst>
        </pc:spChg>
        <pc:spChg chg="mod">
          <ac:chgData name="tuyết nguyễn thị ánh" userId="a6fbc05945fbe6a6" providerId="LiveId" clId="{5EC21590-09CC-4AAA-9E0F-A00276C94792}" dt="2023-07-18T02:45:47.810" v="4981"/>
          <ac:spMkLst>
            <pc:docMk/>
            <pc:sldMk cId="2276222954" sldId="353"/>
            <ac:spMk id="839" creationId="{7EF4E581-4DA2-A592-6FC3-F7C924E222E9}"/>
          </ac:spMkLst>
        </pc:spChg>
        <pc:spChg chg="mod">
          <ac:chgData name="tuyết nguyễn thị ánh" userId="a6fbc05945fbe6a6" providerId="LiveId" clId="{5EC21590-09CC-4AAA-9E0F-A00276C94792}" dt="2023-07-18T02:45:47.810" v="4981"/>
          <ac:spMkLst>
            <pc:docMk/>
            <pc:sldMk cId="2276222954" sldId="353"/>
            <ac:spMk id="840" creationId="{8DB733CC-E65B-9EEC-099D-A50B008F4330}"/>
          </ac:spMkLst>
        </pc:spChg>
        <pc:spChg chg="mod">
          <ac:chgData name="tuyết nguyễn thị ánh" userId="a6fbc05945fbe6a6" providerId="LiveId" clId="{5EC21590-09CC-4AAA-9E0F-A00276C94792}" dt="2023-07-18T02:45:47.810" v="4981"/>
          <ac:spMkLst>
            <pc:docMk/>
            <pc:sldMk cId="2276222954" sldId="353"/>
            <ac:spMk id="841" creationId="{40B53812-76C3-54D5-887B-BC9B90498622}"/>
          </ac:spMkLst>
        </pc:spChg>
        <pc:spChg chg="mod">
          <ac:chgData name="tuyết nguyễn thị ánh" userId="a6fbc05945fbe6a6" providerId="LiveId" clId="{5EC21590-09CC-4AAA-9E0F-A00276C94792}" dt="2023-07-18T02:45:47.810" v="4981"/>
          <ac:spMkLst>
            <pc:docMk/>
            <pc:sldMk cId="2276222954" sldId="353"/>
            <ac:spMk id="842" creationId="{2ABF07A8-7E8A-0EA4-BDA9-DD9610F551E5}"/>
          </ac:spMkLst>
        </pc:spChg>
        <pc:spChg chg="mod">
          <ac:chgData name="tuyết nguyễn thị ánh" userId="a6fbc05945fbe6a6" providerId="LiveId" clId="{5EC21590-09CC-4AAA-9E0F-A00276C94792}" dt="2023-07-18T02:45:47.810" v="4981"/>
          <ac:spMkLst>
            <pc:docMk/>
            <pc:sldMk cId="2276222954" sldId="353"/>
            <ac:spMk id="843" creationId="{89CA91A4-9C63-FAE3-7A06-B2CAE265ECD0}"/>
          </ac:spMkLst>
        </pc:spChg>
        <pc:spChg chg="mod">
          <ac:chgData name="tuyết nguyễn thị ánh" userId="a6fbc05945fbe6a6" providerId="LiveId" clId="{5EC21590-09CC-4AAA-9E0F-A00276C94792}" dt="2023-07-18T02:45:47.810" v="4981"/>
          <ac:spMkLst>
            <pc:docMk/>
            <pc:sldMk cId="2276222954" sldId="353"/>
            <ac:spMk id="844" creationId="{51C68137-230B-EAF9-42C9-67400DE734C1}"/>
          </ac:spMkLst>
        </pc:spChg>
        <pc:spChg chg="mod">
          <ac:chgData name="tuyết nguyễn thị ánh" userId="a6fbc05945fbe6a6" providerId="LiveId" clId="{5EC21590-09CC-4AAA-9E0F-A00276C94792}" dt="2023-07-18T02:45:20.959" v="4972" actId="1036"/>
          <ac:spMkLst>
            <pc:docMk/>
            <pc:sldMk cId="2276222954" sldId="353"/>
            <ac:spMk id="845" creationId="{00000000-0000-0000-0000-000000000000}"/>
          </ac:spMkLst>
        </pc:spChg>
        <pc:spChg chg="mod">
          <ac:chgData name="tuyết nguyễn thị ánh" userId="a6fbc05945fbe6a6" providerId="LiveId" clId="{5EC21590-09CC-4AAA-9E0F-A00276C94792}" dt="2023-07-18T02:45:52.823" v="4983"/>
          <ac:spMkLst>
            <pc:docMk/>
            <pc:sldMk cId="2276222954" sldId="353"/>
            <ac:spMk id="876" creationId="{C8814181-E976-4E92-4708-50397301A258}"/>
          </ac:spMkLst>
        </pc:spChg>
        <pc:spChg chg="mod">
          <ac:chgData name="tuyết nguyễn thị ánh" userId="a6fbc05945fbe6a6" providerId="LiveId" clId="{5EC21590-09CC-4AAA-9E0F-A00276C94792}" dt="2023-07-18T02:45:52.823" v="4983"/>
          <ac:spMkLst>
            <pc:docMk/>
            <pc:sldMk cId="2276222954" sldId="353"/>
            <ac:spMk id="877" creationId="{9E75E20D-9354-1358-C00D-F1381EFFA92F}"/>
          </ac:spMkLst>
        </pc:spChg>
        <pc:spChg chg="mod">
          <ac:chgData name="tuyết nguyễn thị ánh" userId="a6fbc05945fbe6a6" providerId="LiveId" clId="{5EC21590-09CC-4AAA-9E0F-A00276C94792}" dt="2023-07-18T02:45:52.823" v="4983"/>
          <ac:spMkLst>
            <pc:docMk/>
            <pc:sldMk cId="2276222954" sldId="353"/>
            <ac:spMk id="878" creationId="{9EB7CB87-E411-4D71-DC2A-2B4F6274DB5C}"/>
          </ac:spMkLst>
        </pc:spChg>
        <pc:spChg chg="mod">
          <ac:chgData name="tuyết nguyễn thị ánh" userId="a6fbc05945fbe6a6" providerId="LiveId" clId="{5EC21590-09CC-4AAA-9E0F-A00276C94792}" dt="2023-07-18T02:45:52.823" v="4983"/>
          <ac:spMkLst>
            <pc:docMk/>
            <pc:sldMk cId="2276222954" sldId="353"/>
            <ac:spMk id="879" creationId="{DFD00516-3A9A-71DD-53B3-736463D8F037}"/>
          </ac:spMkLst>
        </pc:spChg>
        <pc:spChg chg="mod">
          <ac:chgData name="tuyết nguyễn thị ánh" userId="a6fbc05945fbe6a6" providerId="LiveId" clId="{5EC21590-09CC-4AAA-9E0F-A00276C94792}" dt="2023-07-18T02:45:52.823" v="4983"/>
          <ac:spMkLst>
            <pc:docMk/>
            <pc:sldMk cId="2276222954" sldId="353"/>
            <ac:spMk id="880" creationId="{8BA0E88C-D8F0-DFB1-D3DB-A10A2D61BEEF}"/>
          </ac:spMkLst>
        </pc:spChg>
        <pc:spChg chg="mod">
          <ac:chgData name="tuyết nguyễn thị ánh" userId="a6fbc05945fbe6a6" providerId="LiveId" clId="{5EC21590-09CC-4AAA-9E0F-A00276C94792}" dt="2023-07-18T02:45:52.823" v="4983"/>
          <ac:spMkLst>
            <pc:docMk/>
            <pc:sldMk cId="2276222954" sldId="353"/>
            <ac:spMk id="881" creationId="{76BE34A6-4D3C-A051-04E9-9D6D93F6C426}"/>
          </ac:spMkLst>
        </pc:spChg>
        <pc:spChg chg="mod">
          <ac:chgData name="tuyết nguyễn thị ánh" userId="a6fbc05945fbe6a6" providerId="LiveId" clId="{5EC21590-09CC-4AAA-9E0F-A00276C94792}" dt="2023-07-18T02:45:52.823" v="4983"/>
          <ac:spMkLst>
            <pc:docMk/>
            <pc:sldMk cId="2276222954" sldId="353"/>
            <ac:spMk id="882" creationId="{65311C11-E751-F291-9AB9-37B3F65F99B9}"/>
          </ac:spMkLst>
        </pc:spChg>
        <pc:spChg chg="mod">
          <ac:chgData name="tuyết nguyễn thị ánh" userId="a6fbc05945fbe6a6" providerId="LiveId" clId="{5EC21590-09CC-4AAA-9E0F-A00276C94792}" dt="2023-07-18T02:45:52.823" v="4983"/>
          <ac:spMkLst>
            <pc:docMk/>
            <pc:sldMk cId="2276222954" sldId="353"/>
            <ac:spMk id="883" creationId="{10BA8445-019D-376B-5333-8EF66AB496F1}"/>
          </ac:spMkLst>
        </pc:spChg>
        <pc:spChg chg="mod">
          <ac:chgData name="tuyết nguyễn thị ánh" userId="a6fbc05945fbe6a6" providerId="LiveId" clId="{5EC21590-09CC-4AAA-9E0F-A00276C94792}" dt="2023-07-18T02:45:52.823" v="4983"/>
          <ac:spMkLst>
            <pc:docMk/>
            <pc:sldMk cId="2276222954" sldId="353"/>
            <ac:spMk id="884" creationId="{F51DC406-5E00-FD6D-4B07-A831B6927497}"/>
          </ac:spMkLst>
        </pc:spChg>
        <pc:spChg chg="mod">
          <ac:chgData name="tuyết nguyễn thị ánh" userId="a6fbc05945fbe6a6" providerId="LiveId" clId="{5EC21590-09CC-4AAA-9E0F-A00276C94792}" dt="2023-07-18T02:45:52.823" v="4983"/>
          <ac:spMkLst>
            <pc:docMk/>
            <pc:sldMk cId="2276222954" sldId="353"/>
            <ac:spMk id="885" creationId="{B29BC520-32F6-264A-209E-3EDCFA6F2C11}"/>
          </ac:spMkLst>
        </pc:spChg>
        <pc:spChg chg="mod">
          <ac:chgData name="tuyết nguyễn thị ánh" userId="a6fbc05945fbe6a6" providerId="LiveId" clId="{5EC21590-09CC-4AAA-9E0F-A00276C94792}" dt="2023-07-18T02:45:52.823" v="4983"/>
          <ac:spMkLst>
            <pc:docMk/>
            <pc:sldMk cId="2276222954" sldId="353"/>
            <ac:spMk id="886" creationId="{C4B4EEAE-1904-6278-5828-D7F3015288AB}"/>
          </ac:spMkLst>
        </pc:spChg>
        <pc:spChg chg="mod">
          <ac:chgData name="tuyết nguyễn thị ánh" userId="a6fbc05945fbe6a6" providerId="LiveId" clId="{5EC21590-09CC-4AAA-9E0F-A00276C94792}" dt="2023-07-18T02:45:52.823" v="4983"/>
          <ac:spMkLst>
            <pc:docMk/>
            <pc:sldMk cId="2276222954" sldId="353"/>
            <ac:spMk id="887" creationId="{1A8A9E64-3778-011C-15F3-0AEFBABEFEBF}"/>
          </ac:spMkLst>
        </pc:spChg>
        <pc:spChg chg="mod">
          <ac:chgData name="tuyết nguyễn thị ánh" userId="a6fbc05945fbe6a6" providerId="LiveId" clId="{5EC21590-09CC-4AAA-9E0F-A00276C94792}" dt="2023-07-18T02:45:52.823" v="4983"/>
          <ac:spMkLst>
            <pc:docMk/>
            <pc:sldMk cId="2276222954" sldId="353"/>
            <ac:spMk id="888" creationId="{8CA156CC-ED40-DB49-3EBF-C15262F9D931}"/>
          </ac:spMkLst>
        </pc:spChg>
        <pc:spChg chg="mod">
          <ac:chgData name="tuyết nguyễn thị ánh" userId="a6fbc05945fbe6a6" providerId="LiveId" clId="{5EC21590-09CC-4AAA-9E0F-A00276C94792}" dt="2023-07-18T02:45:52.823" v="4983"/>
          <ac:spMkLst>
            <pc:docMk/>
            <pc:sldMk cId="2276222954" sldId="353"/>
            <ac:spMk id="889" creationId="{B55E6872-ABD7-0914-8666-2D16E7B1AD7A}"/>
          </ac:spMkLst>
        </pc:spChg>
        <pc:spChg chg="mod">
          <ac:chgData name="tuyết nguyễn thị ánh" userId="a6fbc05945fbe6a6" providerId="LiveId" clId="{5EC21590-09CC-4AAA-9E0F-A00276C94792}" dt="2023-07-18T02:45:52.823" v="4983"/>
          <ac:spMkLst>
            <pc:docMk/>
            <pc:sldMk cId="2276222954" sldId="353"/>
            <ac:spMk id="890" creationId="{C701DDBE-7A8A-C602-3C41-FC56BCC0F025}"/>
          </ac:spMkLst>
        </pc:spChg>
        <pc:spChg chg="mod">
          <ac:chgData name="tuyết nguyễn thị ánh" userId="a6fbc05945fbe6a6" providerId="LiveId" clId="{5EC21590-09CC-4AAA-9E0F-A00276C94792}" dt="2023-07-18T02:45:52.823" v="4983"/>
          <ac:spMkLst>
            <pc:docMk/>
            <pc:sldMk cId="2276222954" sldId="353"/>
            <ac:spMk id="891" creationId="{BCB5844D-D5E3-2599-4C10-CF2235577BF7}"/>
          </ac:spMkLst>
        </pc:spChg>
        <pc:spChg chg="mod">
          <ac:chgData name="tuyết nguyễn thị ánh" userId="a6fbc05945fbe6a6" providerId="LiveId" clId="{5EC21590-09CC-4AAA-9E0F-A00276C94792}" dt="2023-07-18T02:45:52.823" v="4983"/>
          <ac:spMkLst>
            <pc:docMk/>
            <pc:sldMk cId="2276222954" sldId="353"/>
            <ac:spMk id="892" creationId="{C088C0C4-94BA-20BD-9F16-C5F47C5C4E76}"/>
          </ac:spMkLst>
        </pc:spChg>
        <pc:spChg chg="mod">
          <ac:chgData name="tuyết nguyễn thị ánh" userId="a6fbc05945fbe6a6" providerId="LiveId" clId="{5EC21590-09CC-4AAA-9E0F-A00276C94792}" dt="2023-07-18T02:45:52.823" v="4983"/>
          <ac:spMkLst>
            <pc:docMk/>
            <pc:sldMk cId="2276222954" sldId="353"/>
            <ac:spMk id="893" creationId="{45CFE2AF-CD13-2D48-9765-6DD772413318}"/>
          </ac:spMkLst>
        </pc:spChg>
        <pc:spChg chg="mod">
          <ac:chgData name="tuyết nguyễn thị ánh" userId="a6fbc05945fbe6a6" providerId="LiveId" clId="{5EC21590-09CC-4AAA-9E0F-A00276C94792}" dt="2023-07-18T02:45:52.823" v="4983"/>
          <ac:spMkLst>
            <pc:docMk/>
            <pc:sldMk cId="2276222954" sldId="353"/>
            <ac:spMk id="894" creationId="{79C21911-3E5F-C3B4-6D54-B7464693B57C}"/>
          </ac:spMkLst>
        </pc:spChg>
        <pc:spChg chg="mod">
          <ac:chgData name="tuyết nguyễn thị ánh" userId="a6fbc05945fbe6a6" providerId="LiveId" clId="{5EC21590-09CC-4AAA-9E0F-A00276C94792}" dt="2023-07-18T02:45:52.823" v="4983"/>
          <ac:spMkLst>
            <pc:docMk/>
            <pc:sldMk cId="2276222954" sldId="353"/>
            <ac:spMk id="895" creationId="{DC45865E-5752-CA99-C3E6-6DF9CA9C9D2D}"/>
          </ac:spMkLst>
        </pc:spChg>
        <pc:spChg chg="mod">
          <ac:chgData name="tuyết nguyễn thị ánh" userId="a6fbc05945fbe6a6" providerId="LiveId" clId="{5EC21590-09CC-4AAA-9E0F-A00276C94792}" dt="2023-07-18T02:45:52.823" v="4983"/>
          <ac:spMkLst>
            <pc:docMk/>
            <pc:sldMk cId="2276222954" sldId="353"/>
            <ac:spMk id="896" creationId="{63D0115B-FD03-B916-3F08-1F4D328A4579}"/>
          </ac:spMkLst>
        </pc:spChg>
        <pc:spChg chg="mod">
          <ac:chgData name="tuyết nguyễn thị ánh" userId="a6fbc05945fbe6a6" providerId="LiveId" clId="{5EC21590-09CC-4AAA-9E0F-A00276C94792}" dt="2023-07-18T02:45:52.823" v="4983"/>
          <ac:spMkLst>
            <pc:docMk/>
            <pc:sldMk cId="2276222954" sldId="353"/>
            <ac:spMk id="897" creationId="{EBD47860-E4A6-4CDD-B76E-4197671C8469}"/>
          </ac:spMkLst>
        </pc:spChg>
        <pc:spChg chg="mod">
          <ac:chgData name="tuyết nguyễn thị ánh" userId="a6fbc05945fbe6a6" providerId="LiveId" clId="{5EC21590-09CC-4AAA-9E0F-A00276C94792}" dt="2023-07-18T02:45:52.823" v="4983"/>
          <ac:spMkLst>
            <pc:docMk/>
            <pc:sldMk cId="2276222954" sldId="353"/>
            <ac:spMk id="898" creationId="{D93CE99F-AAFD-494D-CD29-C839DD5DE4F1}"/>
          </ac:spMkLst>
        </pc:spChg>
        <pc:spChg chg="mod">
          <ac:chgData name="tuyết nguyễn thị ánh" userId="a6fbc05945fbe6a6" providerId="LiveId" clId="{5EC21590-09CC-4AAA-9E0F-A00276C94792}" dt="2023-07-18T02:45:52.823" v="4983"/>
          <ac:spMkLst>
            <pc:docMk/>
            <pc:sldMk cId="2276222954" sldId="353"/>
            <ac:spMk id="899" creationId="{AEA0EEFF-F170-CCA7-4AC9-48D75975DE05}"/>
          </ac:spMkLst>
        </pc:spChg>
        <pc:spChg chg="mod">
          <ac:chgData name="tuyết nguyễn thị ánh" userId="a6fbc05945fbe6a6" providerId="LiveId" clId="{5EC21590-09CC-4AAA-9E0F-A00276C94792}" dt="2023-07-18T02:45:52.823" v="4983"/>
          <ac:spMkLst>
            <pc:docMk/>
            <pc:sldMk cId="2276222954" sldId="353"/>
            <ac:spMk id="900" creationId="{07767C6F-BAAA-F51C-0247-051F89C9CD3B}"/>
          </ac:spMkLst>
        </pc:spChg>
        <pc:spChg chg="add mod">
          <ac:chgData name="tuyết nguyễn thị ánh" userId="a6fbc05945fbe6a6" providerId="LiveId" clId="{5EC21590-09CC-4AAA-9E0F-A00276C94792}" dt="2023-07-18T02:48:02.045" v="5091" actId="255"/>
          <ac:spMkLst>
            <pc:docMk/>
            <pc:sldMk cId="2276222954" sldId="353"/>
            <ac:spMk id="901" creationId="{3C0D3C0A-2E0E-80F4-39B4-D6C9DA7E513C}"/>
          </ac:spMkLst>
        </pc:spChg>
        <pc:spChg chg="add mod">
          <ac:chgData name="tuyết nguyễn thị ánh" userId="a6fbc05945fbe6a6" providerId="LiveId" clId="{5EC21590-09CC-4AAA-9E0F-A00276C94792}" dt="2023-07-18T02:48:15.103" v="5093" actId="164"/>
          <ac:spMkLst>
            <pc:docMk/>
            <pc:sldMk cId="2276222954" sldId="353"/>
            <ac:spMk id="903" creationId="{A23A19DA-F7C7-99BA-4678-7D4936AF5B08}"/>
          </ac:spMkLst>
        </pc:spChg>
        <pc:spChg chg="add mod">
          <ac:chgData name="tuyết nguyễn thị ánh" userId="a6fbc05945fbe6a6" providerId="LiveId" clId="{5EC21590-09CC-4AAA-9E0F-A00276C94792}" dt="2023-07-18T02:49:51.178" v="5222" actId="1038"/>
          <ac:spMkLst>
            <pc:docMk/>
            <pc:sldMk cId="2276222954" sldId="353"/>
            <ac:spMk id="905" creationId="{89503FB1-5203-0D26-92A2-AFDCB723B819}"/>
          </ac:spMkLst>
        </pc:spChg>
        <pc:grpChg chg="add mod">
          <ac:chgData name="tuyết nguyễn thị ánh" userId="a6fbc05945fbe6a6" providerId="LiveId" clId="{5EC21590-09CC-4AAA-9E0F-A00276C94792}" dt="2023-07-18T02:25:27.719" v="4254" actId="14100"/>
          <ac:grpSpMkLst>
            <pc:docMk/>
            <pc:sldMk cId="2276222954" sldId="353"/>
            <ac:grpSpMk id="2" creationId="{DFD9D361-1080-B527-CD00-1EEE91254D59}"/>
          </ac:grpSpMkLst>
        </pc:grpChg>
        <pc:grpChg chg="add del mod">
          <ac:chgData name="tuyết nguyễn thị ánh" userId="a6fbc05945fbe6a6" providerId="LiveId" clId="{5EC21590-09CC-4AAA-9E0F-A00276C94792}" dt="2023-07-18T02:44:31.439" v="4943" actId="478"/>
          <ac:grpSpMkLst>
            <pc:docMk/>
            <pc:sldMk cId="2276222954" sldId="353"/>
            <ac:grpSpMk id="11" creationId="{29BFA984-6768-7079-BBF8-25895EAB6876}"/>
          </ac:grpSpMkLst>
        </pc:grpChg>
        <pc:grpChg chg="add del mod">
          <ac:chgData name="tuyết nguyễn thị ánh" userId="a6fbc05945fbe6a6" providerId="LiveId" clId="{5EC21590-09CC-4AAA-9E0F-A00276C94792}" dt="2023-07-18T02:44:33.528" v="4944" actId="478"/>
          <ac:grpSpMkLst>
            <pc:docMk/>
            <pc:sldMk cId="2276222954" sldId="353"/>
            <ac:grpSpMk id="14" creationId="{DB7747E0-4BF5-97EB-4DBF-0E2F707B5EDC}"/>
          </ac:grpSpMkLst>
        </pc:grpChg>
        <pc:grpChg chg="add del mod">
          <ac:chgData name="tuyết nguyễn thị ánh" userId="a6fbc05945fbe6a6" providerId="LiveId" clId="{5EC21590-09CC-4AAA-9E0F-A00276C94792}" dt="2023-07-18T02:44:34.336" v="4945" actId="478"/>
          <ac:grpSpMkLst>
            <pc:docMk/>
            <pc:sldMk cId="2276222954" sldId="353"/>
            <ac:grpSpMk id="17" creationId="{AED14EAF-F405-DE92-A8E5-D1AB3EA3638A}"/>
          </ac:grpSpMkLst>
        </pc:grpChg>
        <pc:grpChg chg="add mod">
          <ac:chgData name="tuyết nguyễn thị ánh" userId="a6fbc05945fbe6a6" providerId="LiveId" clId="{5EC21590-09CC-4AAA-9E0F-A00276C94792}" dt="2023-07-18T02:46:56.437" v="4998" actId="164"/>
          <ac:grpSpMkLst>
            <pc:docMk/>
            <pc:sldMk cId="2276222954" sldId="353"/>
            <ac:grpSpMk id="23" creationId="{B5F70EC8-30B3-B70A-DEF4-845E766B675A}"/>
          </ac:grpSpMkLst>
        </pc:grpChg>
        <pc:grpChg chg="mod">
          <ac:chgData name="tuyết nguyễn thị ánh" userId="a6fbc05945fbe6a6" providerId="LiveId" clId="{5EC21590-09CC-4AAA-9E0F-A00276C94792}" dt="2023-07-18T02:45:32.593" v="4973"/>
          <ac:grpSpMkLst>
            <pc:docMk/>
            <pc:sldMk cId="2276222954" sldId="353"/>
            <ac:grpSpMk id="24" creationId="{862E2B21-041C-31BD-4356-14269E8D1E98}"/>
          </ac:grpSpMkLst>
        </pc:grpChg>
        <pc:grpChg chg="add mod">
          <ac:chgData name="tuyết nguyễn thị ánh" userId="a6fbc05945fbe6a6" providerId="LiveId" clId="{5EC21590-09CC-4AAA-9E0F-A00276C94792}" dt="2023-07-18T02:48:15.103" v="5093" actId="164"/>
          <ac:grpSpMkLst>
            <pc:docMk/>
            <pc:sldMk cId="2276222954" sldId="353"/>
            <ac:grpSpMk id="50" creationId="{B9210B1B-C779-17E2-1717-36150C4D31B8}"/>
          </ac:grpSpMkLst>
        </pc:grpChg>
        <pc:grpChg chg="mod">
          <ac:chgData name="tuyết nguyễn thị ánh" userId="a6fbc05945fbe6a6" providerId="LiveId" clId="{5EC21590-09CC-4AAA-9E0F-A00276C94792}" dt="2023-07-18T02:45:47.810" v="4981"/>
          <ac:grpSpMkLst>
            <pc:docMk/>
            <pc:sldMk cId="2276222954" sldId="353"/>
            <ac:grpSpMk id="51" creationId="{AEC2476B-EE10-190F-C1B6-718B7333B123}"/>
          </ac:grpSpMkLst>
        </pc:grpChg>
        <pc:grpChg chg="add mod">
          <ac:chgData name="tuyết nguyễn thị ánh" userId="a6fbc05945fbe6a6" providerId="LiveId" clId="{5EC21590-09CC-4AAA-9E0F-A00276C94792}" dt="2023-07-18T02:49:39.030" v="5219" actId="164"/>
          <ac:grpSpMkLst>
            <pc:docMk/>
            <pc:sldMk cId="2276222954" sldId="353"/>
            <ac:grpSpMk id="846" creationId="{B8CF9218-BA69-1AC2-FC43-5B9764A899A5}"/>
          </ac:grpSpMkLst>
        </pc:grpChg>
        <pc:grpChg chg="mod">
          <ac:chgData name="tuyết nguyễn thị ánh" userId="a6fbc05945fbe6a6" providerId="LiveId" clId="{5EC21590-09CC-4AAA-9E0F-A00276C94792}" dt="2023-07-18T02:25:08.244" v="4249" actId="14100"/>
          <ac:grpSpMkLst>
            <pc:docMk/>
            <pc:sldMk cId="2276222954" sldId="353"/>
            <ac:grpSpMk id="847" creationId="{00000000-0000-0000-0000-000000000000}"/>
          </ac:grpSpMkLst>
        </pc:grpChg>
        <pc:grpChg chg="mod">
          <ac:chgData name="tuyết nguyễn thị ánh" userId="a6fbc05945fbe6a6" providerId="LiveId" clId="{5EC21590-09CC-4AAA-9E0F-A00276C94792}" dt="2023-07-18T02:50:23.883" v="5233" actId="1076"/>
          <ac:grpSpMkLst>
            <pc:docMk/>
            <pc:sldMk cId="2276222954" sldId="353"/>
            <ac:grpSpMk id="856" creationId="{00000000-0000-0000-0000-000000000000}"/>
          </ac:grpSpMkLst>
        </pc:grpChg>
        <pc:grpChg chg="mod">
          <ac:chgData name="tuyết nguyễn thị ánh" userId="a6fbc05945fbe6a6" providerId="LiveId" clId="{5EC21590-09CC-4AAA-9E0F-A00276C94792}" dt="2023-07-18T02:45:52.823" v="4983"/>
          <ac:grpSpMkLst>
            <pc:docMk/>
            <pc:sldMk cId="2276222954" sldId="353"/>
            <ac:grpSpMk id="875" creationId="{C7524BE4-3618-D724-EEF9-882C4116A5A3}"/>
          </ac:grpSpMkLst>
        </pc:grpChg>
        <pc:grpChg chg="add mod">
          <ac:chgData name="tuyết nguyễn thị ánh" userId="a6fbc05945fbe6a6" providerId="LiveId" clId="{5EC21590-09CC-4AAA-9E0F-A00276C94792}" dt="2023-07-18T02:50:35.406" v="5248" actId="1035"/>
          <ac:grpSpMkLst>
            <pc:docMk/>
            <pc:sldMk cId="2276222954" sldId="353"/>
            <ac:grpSpMk id="902" creationId="{44FE2633-43CD-57B1-7982-866B9333225E}"/>
          </ac:grpSpMkLst>
        </pc:grpChg>
        <pc:grpChg chg="add mod">
          <ac:chgData name="tuyết nguyễn thị ánh" userId="a6fbc05945fbe6a6" providerId="LiveId" clId="{5EC21590-09CC-4AAA-9E0F-A00276C94792}" dt="2023-07-18T02:50:35.406" v="5248" actId="1035"/>
          <ac:grpSpMkLst>
            <pc:docMk/>
            <pc:sldMk cId="2276222954" sldId="353"/>
            <ac:grpSpMk id="904" creationId="{5772785C-2F68-8CAF-AD9D-D7B74C63B7D5}"/>
          </ac:grpSpMkLst>
        </pc:grpChg>
        <pc:grpChg chg="add mod">
          <ac:chgData name="tuyết nguyễn thị ánh" userId="a6fbc05945fbe6a6" providerId="LiveId" clId="{5EC21590-09CC-4AAA-9E0F-A00276C94792}" dt="2023-07-18T02:50:35.406" v="5248" actId="1035"/>
          <ac:grpSpMkLst>
            <pc:docMk/>
            <pc:sldMk cId="2276222954" sldId="353"/>
            <ac:grpSpMk id="906" creationId="{95A1E9A5-0712-D69A-D16D-627816859E63}"/>
          </ac:grpSpMkLst>
        </pc:grpChg>
      </pc:sldChg>
      <pc:sldChg chg="addSp delSp modSp add del mod">
        <pc:chgData name="tuyết nguyễn thị ánh" userId="a6fbc05945fbe6a6" providerId="LiveId" clId="{5EC21590-09CC-4AAA-9E0F-A00276C94792}" dt="2023-07-18T02:31:53.001" v="4437" actId="47"/>
        <pc:sldMkLst>
          <pc:docMk/>
          <pc:sldMk cId="3117061584" sldId="354"/>
        </pc:sldMkLst>
        <pc:spChg chg="add mod">
          <ac:chgData name="tuyết nguyễn thị ánh" userId="a6fbc05945fbe6a6" providerId="LiveId" clId="{5EC21590-09CC-4AAA-9E0F-A00276C94792}" dt="2023-07-18T02:28:34.429" v="4367" actId="1076"/>
          <ac:spMkLst>
            <pc:docMk/>
            <pc:sldMk cId="3117061584" sldId="354"/>
            <ac:spMk id="3" creationId="{7AE9FAF2-C621-9C19-0CC7-5FA1081D3D7E}"/>
          </ac:spMkLst>
        </pc:spChg>
        <pc:spChg chg="mod">
          <ac:chgData name="tuyết nguyễn thị ánh" userId="a6fbc05945fbe6a6" providerId="LiveId" clId="{5EC21590-09CC-4AAA-9E0F-A00276C94792}" dt="2023-07-18T02:28:39.525" v="4368" actId="1076"/>
          <ac:spMkLst>
            <pc:docMk/>
            <pc:sldMk cId="3117061584" sldId="354"/>
            <ac:spMk id="6" creationId="{4A74CB8F-FB25-26AC-FECD-22D130063343}"/>
          </ac:spMkLst>
        </pc:spChg>
        <pc:spChg chg="del">
          <ac:chgData name="tuyết nguyễn thị ánh" userId="a6fbc05945fbe6a6" providerId="LiveId" clId="{5EC21590-09CC-4AAA-9E0F-A00276C94792}" dt="2023-07-18T02:28:15.045" v="4362" actId="478"/>
          <ac:spMkLst>
            <pc:docMk/>
            <pc:sldMk cId="3117061584" sldId="354"/>
            <ac:spMk id="10" creationId="{A59122E8-FD72-BADB-C7C9-73218D371295}"/>
          </ac:spMkLst>
        </pc:spChg>
      </pc:sldChg>
      <pc:sldChg chg="addSp delSp modSp add del mod">
        <pc:chgData name="tuyết nguyễn thị ánh" userId="a6fbc05945fbe6a6" providerId="LiveId" clId="{5EC21590-09CC-4AAA-9E0F-A00276C94792}" dt="2023-07-18T02:33:17.256" v="4449" actId="47"/>
        <pc:sldMkLst>
          <pc:docMk/>
          <pc:sldMk cId="3230262216" sldId="355"/>
        </pc:sldMkLst>
        <pc:spChg chg="add mod">
          <ac:chgData name="tuyết nguyễn thị ánh" userId="a6fbc05945fbe6a6" providerId="LiveId" clId="{5EC21590-09CC-4AAA-9E0F-A00276C94792}" dt="2023-07-18T02:29:30.471" v="4382" actId="20577"/>
          <ac:spMkLst>
            <pc:docMk/>
            <pc:sldMk cId="3230262216" sldId="355"/>
            <ac:spMk id="3" creationId="{AF4D8E86-384A-2B86-30F3-66C389859B71}"/>
          </ac:spMkLst>
        </pc:spChg>
        <pc:spChg chg="del">
          <ac:chgData name="tuyết nguyễn thị ánh" userId="a6fbc05945fbe6a6" providerId="LiveId" clId="{5EC21590-09CC-4AAA-9E0F-A00276C94792}" dt="2023-07-18T02:28:59.144" v="4371" actId="478"/>
          <ac:spMkLst>
            <pc:docMk/>
            <pc:sldMk cId="3230262216" sldId="355"/>
            <ac:spMk id="10" creationId="{A59122E8-FD72-BADB-C7C9-73218D371295}"/>
          </ac:spMkLst>
        </pc:spChg>
      </pc:sldChg>
      <pc:sldChg chg="addSp delSp modSp add del mod">
        <pc:chgData name="tuyết nguyễn thị ánh" userId="a6fbc05945fbe6a6" providerId="LiveId" clId="{5EC21590-09CC-4AAA-9E0F-A00276C94792}" dt="2023-07-18T02:33:30.183" v="4450" actId="47"/>
        <pc:sldMkLst>
          <pc:docMk/>
          <pc:sldMk cId="2021126838" sldId="356"/>
        </pc:sldMkLst>
        <pc:spChg chg="add mod">
          <ac:chgData name="tuyết nguyễn thị ánh" userId="a6fbc05945fbe6a6" providerId="LiveId" clId="{5EC21590-09CC-4AAA-9E0F-A00276C94792}" dt="2023-07-18T02:29:54.215" v="4388" actId="1076"/>
          <ac:spMkLst>
            <pc:docMk/>
            <pc:sldMk cId="2021126838" sldId="356"/>
            <ac:spMk id="3" creationId="{CCA234DD-1EC2-9071-08E7-4A9F4F3526E5}"/>
          </ac:spMkLst>
        </pc:spChg>
        <pc:spChg chg="del">
          <ac:chgData name="tuyết nguyễn thị ánh" userId="a6fbc05945fbe6a6" providerId="LiveId" clId="{5EC21590-09CC-4AAA-9E0F-A00276C94792}" dt="2023-07-18T02:29:38.709" v="4383" actId="478"/>
          <ac:spMkLst>
            <pc:docMk/>
            <pc:sldMk cId="2021126838" sldId="356"/>
            <ac:spMk id="10" creationId="{A59122E8-FD72-BADB-C7C9-73218D371295}"/>
          </ac:spMkLst>
        </pc:spChg>
      </pc:sldChg>
      <pc:sldChg chg="addSp delSp modSp add mod modTransition modAnim">
        <pc:chgData name="tuyết nguyễn thị ánh" userId="a6fbc05945fbe6a6" providerId="LiveId" clId="{5EC21590-09CC-4AAA-9E0F-A00276C94792}" dt="2023-07-18T03:48:08.037" v="5770"/>
        <pc:sldMkLst>
          <pc:docMk/>
          <pc:sldMk cId="3923451663" sldId="357"/>
        </pc:sldMkLst>
        <pc:spChg chg="add mod">
          <ac:chgData name="tuyết nguyễn thị ánh" userId="a6fbc05945fbe6a6" providerId="LiveId" clId="{5EC21590-09CC-4AAA-9E0F-A00276C94792}" dt="2023-07-18T02:33:14.861" v="4448" actId="2710"/>
          <ac:spMkLst>
            <pc:docMk/>
            <pc:sldMk cId="3923451663" sldId="357"/>
            <ac:spMk id="2" creationId="{13D3F547-0826-ACFC-09B2-3E713808509D}"/>
          </ac:spMkLst>
        </pc:spChg>
        <pc:spChg chg="add mod">
          <ac:chgData name="tuyết nguyễn thị ánh" userId="a6fbc05945fbe6a6" providerId="LiveId" clId="{5EC21590-09CC-4AAA-9E0F-A00276C94792}" dt="2023-07-18T02:32:59.998" v="4444" actId="1076"/>
          <ac:spMkLst>
            <pc:docMk/>
            <pc:sldMk cId="3923451663" sldId="357"/>
            <ac:spMk id="3" creationId="{F677DC7D-21C0-C73D-980E-73D03A3C7422}"/>
          </ac:spMkLst>
        </pc:spChg>
        <pc:spChg chg="del">
          <ac:chgData name="tuyết nguyễn thị ánh" userId="a6fbc05945fbe6a6" providerId="LiveId" clId="{5EC21590-09CC-4AAA-9E0F-A00276C94792}" dt="2023-07-18T02:32:09.034" v="4438" actId="478"/>
          <ac:spMkLst>
            <pc:docMk/>
            <pc:sldMk cId="3923451663" sldId="357"/>
            <ac:spMk id="10" creationId="{A59122E8-FD72-BADB-C7C9-73218D371295}"/>
          </ac:spMkLst>
        </pc:spChg>
        <pc:spChg chg="del">
          <ac:chgData name="tuyết nguyễn thị ánh" userId="a6fbc05945fbe6a6" providerId="LiveId" clId="{5EC21590-09CC-4AAA-9E0F-A00276C94792}" dt="2023-07-18T02:32:11.197" v="4439" actId="478"/>
          <ac:spMkLst>
            <pc:docMk/>
            <pc:sldMk cId="3923451663" sldId="357"/>
            <ac:spMk id="12" creationId="{4237A209-8E28-277A-DAE5-B82925277AD6}"/>
          </ac:spMkLst>
        </pc:spChg>
      </pc:sldChg>
      <pc:sldChg chg="addSp delSp modSp add mod modTransition modAnim">
        <pc:chgData name="tuyết nguyễn thị ánh" userId="a6fbc05945fbe6a6" providerId="LiveId" clId="{5EC21590-09CC-4AAA-9E0F-A00276C94792}" dt="2023-07-18T03:48:08.037" v="5770"/>
        <pc:sldMkLst>
          <pc:docMk/>
          <pc:sldMk cId="4127953594" sldId="358"/>
        </pc:sldMkLst>
        <pc:spChg chg="add mod">
          <ac:chgData name="tuyết nguyễn thị ánh" userId="a6fbc05945fbe6a6" providerId="LiveId" clId="{5EC21590-09CC-4AAA-9E0F-A00276C94792}" dt="2023-07-18T02:36:58.722" v="4582" actId="1076"/>
          <ac:spMkLst>
            <pc:docMk/>
            <pc:sldMk cId="4127953594" sldId="358"/>
            <ac:spMk id="9" creationId="{920752F0-AA73-43BD-1E02-A85AA83098BC}"/>
          </ac:spMkLst>
        </pc:spChg>
        <pc:spChg chg="del">
          <ac:chgData name="tuyết nguyễn thị ánh" userId="a6fbc05945fbe6a6" providerId="LiveId" clId="{5EC21590-09CC-4AAA-9E0F-A00276C94792}" dt="2023-07-18T02:36:26.372" v="4574" actId="478"/>
          <ac:spMkLst>
            <pc:docMk/>
            <pc:sldMk cId="4127953594" sldId="358"/>
            <ac:spMk id="10" creationId="{33B2551A-7528-BA33-764C-5087C3ABC87D}"/>
          </ac:spMkLst>
        </pc:spChg>
        <pc:picChg chg="add del">
          <ac:chgData name="tuyết nguyễn thị ánh" userId="a6fbc05945fbe6a6" providerId="LiveId" clId="{5EC21590-09CC-4AAA-9E0F-A00276C94792}" dt="2023-07-18T02:36:40.022" v="4576" actId="22"/>
          <ac:picMkLst>
            <pc:docMk/>
            <pc:sldMk cId="4127953594" sldId="358"/>
            <ac:picMk id="3" creationId="{72909408-F91C-615D-E3CB-23B395A1397F}"/>
          </ac:picMkLst>
        </pc:picChg>
      </pc:sldChg>
      <pc:sldChg chg="addSp delSp modSp add mod modTransition modAnim">
        <pc:chgData name="tuyết nguyễn thị ánh" userId="a6fbc05945fbe6a6" providerId="LiveId" clId="{5EC21590-09CC-4AAA-9E0F-A00276C94792}" dt="2023-07-18T03:48:08.037" v="5770"/>
        <pc:sldMkLst>
          <pc:docMk/>
          <pc:sldMk cId="3931087694" sldId="359"/>
        </pc:sldMkLst>
        <pc:spChg chg="add mod">
          <ac:chgData name="tuyết nguyễn thị ánh" userId="a6fbc05945fbe6a6" providerId="LiveId" clId="{5EC21590-09CC-4AAA-9E0F-A00276C94792}" dt="2023-07-18T02:38:09.531" v="4623" actId="1037"/>
          <ac:spMkLst>
            <pc:docMk/>
            <pc:sldMk cId="3931087694" sldId="359"/>
            <ac:spMk id="3" creationId="{69517B81-C130-8448-53F2-56936F055172}"/>
          </ac:spMkLst>
        </pc:spChg>
        <pc:spChg chg="mod">
          <ac:chgData name="tuyết nguyễn thị ánh" userId="a6fbc05945fbe6a6" providerId="LiveId" clId="{5EC21590-09CC-4AAA-9E0F-A00276C94792}" dt="2023-07-18T02:37:48.813" v="4593" actId="1076"/>
          <ac:spMkLst>
            <pc:docMk/>
            <pc:sldMk cId="3931087694" sldId="359"/>
            <ac:spMk id="4" creationId="{E18321B2-4C72-16CE-56F3-79B0D792AC54}"/>
          </ac:spMkLst>
        </pc:spChg>
        <pc:spChg chg="mod">
          <ac:chgData name="tuyết nguyễn thị ánh" userId="a6fbc05945fbe6a6" providerId="LiveId" clId="{5EC21590-09CC-4AAA-9E0F-A00276C94792}" dt="2023-07-18T02:37:45.625" v="4592" actId="1036"/>
          <ac:spMkLst>
            <pc:docMk/>
            <pc:sldMk cId="3931087694" sldId="359"/>
            <ac:spMk id="5" creationId="{26681BC2-A7BC-23E7-EA93-69CEA2A5B0E9}"/>
          </ac:spMkLst>
        </pc:spChg>
        <pc:spChg chg="mod">
          <ac:chgData name="tuyết nguyễn thị ánh" userId="a6fbc05945fbe6a6" providerId="LiveId" clId="{5EC21590-09CC-4AAA-9E0F-A00276C94792}" dt="2023-07-18T02:38:06.499" v="4617" actId="1038"/>
          <ac:spMkLst>
            <pc:docMk/>
            <pc:sldMk cId="3931087694" sldId="359"/>
            <ac:spMk id="6" creationId="{EC13F65D-9266-4E55-4797-A56AC57ABAF9}"/>
          </ac:spMkLst>
        </pc:spChg>
        <pc:spChg chg="mod">
          <ac:chgData name="tuyết nguyễn thị ánh" userId="a6fbc05945fbe6a6" providerId="LiveId" clId="{5EC21590-09CC-4AAA-9E0F-A00276C94792}" dt="2023-07-18T02:38:06.499" v="4617" actId="1038"/>
          <ac:spMkLst>
            <pc:docMk/>
            <pc:sldMk cId="3931087694" sldId="359"/>
            <ac:spMk id="7" creationId="{FC24E8F4-CCF4-E36F-719E-07FC10556E01}"/>
          </ac:spMkLst>
        </pc:spChg>
        <pc:spChg chg="del">
          <ac:chgData name="tuyết nguyễn thị ánh" userId="a6fbc05945fbe6a6" providerId="LiveId" clId="{5EC21590-09CC-4AAA-9E0F-A00276C94792}" dt="2023-07-18T02:37:15.519" v="4584" actId="478"/>
          <ac:spMkLst>
            <pc:docMk/>
            <pc:sldMk cId="3931087694" sldId="359"/>
            <ac:spMk id="10" creationId="{33B2551A-7528-BA33-764C-5087C3ABC87D}"/>
          </ac:spMkLst>
        </pc:spChg>
      </pc:sldChg>
      <pc:sldChg chg="addSp delSp modSp new mod modTransition">
        <pc:chgData name="tuyết nguyễn thị ánh" userId="a6fbc05945fbe6a6" providerId="LiveId" clId="{5EC21590-09CC-4AAA-9E0F-A00276C94792}" dt="2023-07-18T03:48:08.037" v="5770"/>
        <pc:sldMkLst>
          <pc:docMk/>
          <pc:sldMk cId="726658426" sldId="360"/>
        </pc:sldMkLst>
        <pc:spChg chg="del">
          <ac:chgData name="tuyết nguyễn thị ánh" userId="a6fbc05945fbe6a6" providerId="LiveId" clId="{5EC21590-09CC-4AAA-9E0F-A00276C94792}" dt="2023-07-18T02:51:08.662" v="5256" actId="478"/>
          <ac:spMkLst>
            <pc:docMk/>
            <pc:sldMk cId="726658426" sldId="360"/>
            <ac:spMk id="2" creationId="{B71E4C8F-A94B-7CFC-907E-AB4DC8A6ED1F}"/>
          </ac:spMkLst>
        </pc:spChg>
        <pc:spChg chg="del">
          <ac:chgData name="tuyết nguyễn thị ánh" userId="a6fbc05945fbe6a6" providerId="LiveId" clId="{5EC21590-09CC-4AAA-9E0F-A00276C94792}" dt="2023-07-18T02:51:12.357" v="5257" actId="478"/>
          <ac:spMkLst>
            <pc:docMk/>
            <pc:sldMk cId="726658426" sldId="360"/>
            <ac:spMk id="3" creationId="{F4685C6A-57B4-3F97-8F93-44F78D538C03}"/>
          </ac:spMkLst>
        </pc:spChg>
        <pc:spChg chg="mod">
          <ac:chgData name="tuyết nguyễn thị ánh" userId="a6fbc05945fbe6a6" providerId="LiveId" clId="{5EC21590-09CC-4AAA-9E0F-A00276C94792}" dt="2023-07-18T02:51:13.105" v="5258"/>
          <ac:spMkLst>
            <pc:docMk/>
            <pc:sldMk cId="726658426" sldId="360"/>
            <ac:spMk id="5" creationId="{F09DB39A-74C6-92ED-A786-D2C3221F52E2}"/>
          </ac:spMkLst>
        </pc:spChg>
        <pc:spChg chg="mod">
          <ac:chgData name="tuyết nguyễn thị ánh" userId="a6fbc05945fbe6a6" providerId="LiveId" clId="{5EC21590-09CC-4AAA-9E0F-A00276C94792}" dt="2023-07-18T02:51:13.105" v="5258"/>
          <ac:spMkLst>
            <pc:docMk/>
            <pc:sldMk cId="726658426" sldId="360"/>
            <ac:spMk id="7" creationId="{7814F891-826C-A2F0-E979-9C5D076A5A77}"/>
          </ac:spMkLst>
        </pc:spChg>
        <pc:spChg chg="mod">
          <ac:chgData name="tuyết nguyễn thị ánh" userId="a6fbc05945fbe6a6" providerId="LiveId" clId="{5EC21590-09CC-4AAA-9E0F-A00276C94792}" dt="2023-07-18T02:51:13.105" v="5258"/>
          <ac:spMkLst>
            <pc:docMk/>
            <pc:sldMk cId="726658426" sldId="360"/>
            <ac:spMk id="8" creationId="{BE4853FD-5E22-9661-15E6-1FAFA007AE74}"/>
          </ac:spMkLst>
        </pc:spChg>
        <pc:spChg chg="mod">
          <ac:chgData name="tuyết nguyễn thị ánh" userId="a6fbc05945fbe6a6" providerId="LiveId" clId="{5EC21590-09CC-4AAA-9E0F-A00276C94792}" dt="2023-07-18T02:51:13.105" v="5258"/>
          <ac:spMkLst>
            <pc:docMk/>
            <pc:sldMk cId="726658426" sldId="360"/>
            <ac:spMk id="9" creationId="{8529BF77-3C93-58AC-58CD-E872B4719D85}"/>
          </ac:spMkLst>
        </pc:spChg>
        <pc:spChg chg="mod">
          <ac:chgData name="tuyết nguyễn thị ánh" userId="a6fbc05945fbe6a6" providerId="LiveId" clId="{5EC21590-09CC-4AAA-9E0F-A00276C94792}" dt="2023-07-18T02:51:13.105" v="5258"/>
          <ac:spMkLst>
            <pc:docMk/>
            <pc:sldMk cId="726658426" sldId="360"/>
            <ac:spMk id="10" creationId="{98F67732-0BE4-1A91-9627-8A5C48CE9E5E}"/>
          </ac:spMkLst>
        </pc:spChg>
        <pc:spChg chg="mod">
          <ac:chgData name="tuyết nguyễn thị ánh" userId="a6fbc05945fbe6a6" providerId="LiveId" clId="{5EC21590-09CC-4AAA-9E0F-A00276C94792}" dt="2023-07-18T02:51:13.105" v="5258"/>
          <ac:spMkLst>
            <pc:docMk/>
            <pc:sldMk cId="726658426" sldId="360"/>
            <ac:spMk id="11" creationId="{F5A21F53-0D15-AE90-378E-563A5560C808}"/>
          </ac:spMkLst>
        </pc:spChg>
        <pc:spChg chg="mod">
          <ac:chgData name="tuyết nguyễn thị ánh" userId="a6fbc05945fbe6a6" providerId="LiveId" clId="{5EC21590-09CC-4AAA-9E0F-A00276C94792}" dt="2023-07-18T02:51:13.105" v="5258"/>
          <ac:spMkLst>
            <pc:docMk/>
            <pc:sldMk cId="726658426" sldId="360"/>
            <ac:spMk id="12" creationId="{A6A37371-09F6-AAEF-1BAA-EDB484C41744}"/>
          </ac:spMkLst>
        </pc:spChg>
        <pc:spChg chg="mod">
          <ac:chgData name="tuyết nguyễn thị ánh" userId="a6fbc05945fbe6a6" providerId="LiveId" clId="{5EC21590-09CC-4AAA-9E0F-A00276C94792}" dt="2023-07-18T02:51:13.105" v="5258"/>
          <ac:spMkLst>
            <pc:docMk/>
            <pc:sldMk cId="726658426" sldId="360"/>
            <ac:spMk id="13" creationId="{22CD9101-23A5-84B3-FF0D-1C7F59779EF5}"/>
          </ac:spMkLst>
        </pc:spChg>
        <pc:spChg chg="mod">
          <ac:chgData name="tuyết nguyễn thị ánh" userId="a6fbc05945fbe6a6" providerId="LiveId" clId="{5EC21590-09CC-4AAA-9E0F-A00276C94792}" dt="2023-07-18T02:51:13.105" v="5258"/>
          <ac:spMkLst>
            <pc:docMk/>
            <pc:sldMk cId="726658426" sldId="360"/>
            <ac:spMk id="14" creationId="{A14ADEFE-5FC5-5FD3-F832-45E62AC8FBF1}"/>
          </ac:spMkLst>
        </pc:spChg>
        <pc:spChg chg="mod">
          <ac:chgData name="tuyết nguyễn thị ánh" userId="a6fbc05945fbe6a6" providerId="LiveId" clId="{5EC21590-09CC-4AAA-9E0F-A00276C94792}" dt="2023-07-18T02:51:13.105" v="5258"/>
          <ac:spMkLst>
            <pc:docMk/>
            <pc:sldMk cId="726658426" sldId="360"/>
            <ac:spMk id="15" creationId="{0431A5D4-080A-C6D2-257D-2B4CF83E03D4}"/>
          </ac:spMkLst>
        </pc:spChg>
        <pc:spChg chg="mod">
          <ac:chgData name="tuyết nguyễn thị ánh" userId="a6fbc05945fbe6a6" providerId="LiveId" clId="{5EC21590-09CC-4AAA-9E0F-A00276C94792}" dt="2023-07-18T02:51:13.105" v="5258"/>
          <ac:spMkLst>
            <pc:docMk/>
            <pc:sldMk cId="726658426" sldId="360"/>
            <ac:spMk id="16" creationId="{A4451DFD-426B-3E1C-7E5E-40C0106105F1}"/>
          </ac:spMkLst>
        </pc:spChg>
        <pc:spChg chg="mod">
          <ac:chgData name="tuyết nguyễn thị ánh" userId="a6fbc05945fbe6a6" providerId="LiveId" clId="{5EC21590-09CC-4AAA-9E0F-A00276C94792}" dt="2023-07-18T02:51:13.105" v="5258"/>
          <ac:spMkLst>
            <pc:docMk/>
            <pc:sldMk cId="726658426" sldId="360"/>
            <ac:spMk id="17" creationId="{391BBFE9-134B-205E-212D-841BFF938BBD}"/>
          </ac:spMkLst>
        </pc:spChg>
        <pc:spChg chg="mod">
          <ac:chgData name="tuyết nguyễn thị ánh" userId="a6fbc05945fbe6a6" providerId="LiveId" clId="{5EC21590-09CC-4AAA-9E0F-A00276C94792}" dt="2023-07-18T02:51:13.105" v="5258"/>
          <ac:spMkLst>
            <pc:docMk/>
            <pc:sldMk cId="726658426" sldId="360"/>
            <ac:spMk id="18" creationId="{49045CB3-0214-49A9-9790-A5C32DCFE008}"/>
          </ac:spMkLst>
        </pc:spChg>
        <pc:spChg chg="mod">
          <ac:chgData name="tuyết nguyễn thị ánh" userId="a6fbc05945fbe6a6" providerId="LiveId" clId="{5EC21590-09CC-4AAA-9E0F-A00276C94792}" dt="2023-07-18T02:51:13.105" v="5258"/>
          <ac:spMkLst>
            <pc:docMk/>
            <pc:sldMk cId="726658426" sldId="360"/>
            <ac:spMk id="20" creationId="{8D0493D0-AB77-D1B2-7BF3-229598D5295F}"/>
          </ac:spMkLst>
        </pc:spChg>
        <pc:spChg chg="mod">
          <ac:chgData name="tuyết nguyễn thị ánh" userId="a6fbc05945fbe6a6" providerId="LiveId" clId="{5EC21590-09CC-4AAA-9E0F-A00276C94792}" dt="2023-07-18T02:51:13.105" v="5258"/>
          <ac:spMkLst>
            <pc:docMk/>
            <pc:sldMk cId="726658426" sldId="360"/>
            <ac:spMk id="22" creationId="{9A5DD2F3-61C7-4FBD-F0B6-E042B434A743}"/>
          </ac:spMkLst>
        </pc:spChg>
        <pc:spChg chg="mod">
          <ac:chgData name="tuyết nguyễn thị ánh" userId="a6fbc05945fbe6a6" providerId="LiveId" clId="{5EC21590-09CC-4AAA-9E0F-A00276C94792}" dt="2023-07-18T02:51:13.105" v="5258"/>
          <ac:spMkLst>
            <pc:docMk/>
            <pc:sldMk cId="726658426" sldId="360"/>
            <ac:spMk id="23" creationId="{F39D2EA0-7EE2-5075-555E-6A37CD01D138}"/>
          </ac:spMkLst>
        </pc:spChg>
        <pc:spChg chg="mod">
          <ac:chgData name="tuyết nguyễn thị ánh" userId="a6fbc05945fbe6a6" providerId="LiveId" clId="{5EC21590-09CC-4AAA-9E0F-A00276C94792}" dt="2023-07-18T02:51:13.105" v="5258"/>
          <ac:spMkLst>
            <pc:docMk/>
            <pc:sldMk cId="726658426" sldId="360"/>
            <ac:spMk id="24" creationId="{230E9FCE-2314-CF9A-7837-381C4EF074CF}"/>
          </ac:spMkLst>
        </pc:spChg>
        <pc:spChg chg="mod">
          <ac:chgData name="tuyết nguyễn thị ánh" userId="a6fbc05945fbe6a6" providerId="LiveId" clId="{5EC21590-09CC-4AAA-9E0F-A00276C94792}" dt="2023-07-18T02:51:13.105" v="5258"/>
          <ac:spMkLst>
            <pc:docMk/>
            <pc:sldMk cId="726658426" sldId="360"/>
            <ac:spMk id="25" creationId="{36AF9B7B-FCE9-C244-D5E5-4814C813D2E8}"/>
          </ac:spMkLst>
        </pc:spChg>
        <pc:spChg chg="mod">
          <ac:chgData name="tuyết nguyễn thị ánh" userId="a6fbc05945fbe6a6" providerId="LiveId" clId="{5EC21590-09CC-4AAA-9E0F-A00276C94792}" dt="2023-07-18T02:51:13.105" v="5258"/>
          <ac:spMkLst>
            <pc:docMk/>
            <pc:sldMk cId="726658426" sldId="360"/>
            <ac:spMk id="26" creationId="{81925CA7-4702-4C92-2794-A88D85E65C66}"/>
          </ac:spMkLst>
        </pc:spChg>
        <pc:spChg chg="mod">
          <ac:chgData name="tuyết nguyễn thị ánh" userId="a6fbc05945fbe6a6" providerId="LiveId" clId="{5EC21590-09CC-4AAA-9E0F-A00276C94792}" dt="2023-07-18T02:51:13.105" v="5258"/>
          <ac:spMkLst>
            <pc:docMk/>
            <pc:sldMk cId="726658426" sldId="360"/>
            <ac:spMk id="27" creationId="{660251DB-4EAA-131E-0F16-36B87A04C3B8}"/>
          </ac:spMkLst>
        </pc:spChg>
        <pc:spChg chg="mod">
          <ac:chgData name="tuyết nguyễn thị ánh" userId="a6fbc05945fbe6a6" providerId="LiveId" clId="{5EC21590-09CC-4AAA-9E0F-A00276C94792}" dt="2023-07-18T02:51:13.105" v="5258"/>
          <ac:spMkLst>
            <pc:docMk/>
            <pc:sldMk cId="726658426" sldId="360"/>
            <ac:spMk id="28" creationId="{AEBE77AC-1746-0749-3A9B-A4A0553EB7BF}"/>
          </ac:spMkLst>
        </pc:spChg>
        <pc:spChg chg="mod">
          <ac:chgData name="tuyết nguyễn thị ánh" userId="a6fbc05945fbe6a6" providerId="LiveId" clId="{5EC21590-09CC-4AAA-9E0F-A00276C94792}" dt="2023-07-18T02:51:13.105" v="5258"/>
          <ac:spMkLst>
            <pc:docMk/>
            <pc:sldMk cId="726658426" sldId="360"/>
            <ac:spMk id="29" creationId="{37B98E08-2E3A-7DB3-BC7B-97DD946CCBD4}"/>
          </ac:spMkLst>
        </pc:spChg>
        <pc:spChg chg="mod">
          <ac:chgData name="tuyết nguyễn thị ánh" userId="a6fbc05945fbe6a6" providerId="LiveId" clId="{5EC21590-09CC-4AAA-9E0F-A00276C94792}" dt="2023-07-18T02:51:13.105" v="5258"/>
          <ac:spMkLst>
            <pc:docMk/>
            <pc:sldMk cId="726658426" sldId="360"/>
            <ac:spMk id="30" creationId="{7DE37F84-EC3E-1A21-A665-AD6E38F86E9D}"/>
          </ac:spMkLst>
        </pc:spChg>
        <pc:spChg chg="mod">
          <ac:chgData name="tuyết nguyễn thị ánh" userId="a6fbc05945fbe6a6" providerId="LiveId" clId="{5EC21590-09CC-4AAA-9E0F-A00276C94792}" dt="2023-07-18T02:51:13.105" v="5258"/>
          <ac:spMkLst>
            <pc:docMk/>
            <pc:sldMk cId="726658426" sldId="360"/>
            <ac:spMk id="31" creationId="{DFA911DD-DA98-FDC3-41C7-9830EAF69C93}"/>
          </ac:spMkLst>
        </pc:spChg>
        <pc:spChg chg="mod">
          <ac:chgData name="tuyết nguyễn thị ánh" userId="a6fbc05945fbe6a6" providerId="LiveId" clId="{5EC21590-09CC-4AAA-9E0F-A00276C94792}" dt="2023-07-18T02:51:13.105" v="5258"/>
          <ac:spMkLst>
            <pc:docMk/>
            <pc:sldMk cId="726658426" sldId="360"/>
            <ac:spMk id="32" creationId="{4500C0B4-13D4-5E5F-33B2-17FFC9292E05}"/>
          </ac:spMkLst>
        </pc:spChg>
        <pc:spChg chg="mod">
          <ac:chgData name="tuyết nguyễn thị ánh" userId="a6fbc05945fbe6a6" providerId="LiveId" clId="{5EC21590-09CC-4AAA-9E0F-A00276C94792}" dt="2023-07-18T02:51:13.105" v="5258"/>
          <ac:spMkLst>
            <pc:docMk/>
            <pc:sldMk cId="726658426" sldId="360"/>
            <ac:spMk id="33" creationId="{228D7D05-C87B-8401-EFDA-DAB6395BC3B6}"/>
          </ac:spMkLst>
        </pc:spChg>
        <pc:spChg chg="mod">
          <ac:chgData name="tuyết nguyễn thị ánh" userId="a6fbc05945fbe6a6" providerId="LiveId" clId="{5EC21590-09CC-4AAA-9E0F-A00276C94792}" dt="2023-07-18T02:51:13.105" v="5258"/>
          <ac:spMkLst>
            <pc:docMk/>
            <pc:sldMk cId="726658426" sldId="360"/>
            <ac:spMk id="34" creationId="{55745EA7-6014-16A9-60C6-120ECF743F84}"/>
          </ac:spMkLst>
        </pc:spChg>
        <pc:spChg chg="mod">
          <ac:chgData name="tuyết nguyễn thị ánh" userId="a6fbc05945fbe6a6" providerId="LiveId" clId="{5EC21590-09CC-4AAA-9E0F-A00276C94792}" dt="2023-07-18T02:51:13.105" v="5258"/>
          <ac:spMkLst>
            <pc:docMk/>
            <pc:sldMk cId="726658426" sldId="360"/>
            <ac:spMk id="37" creationId="{E8F19180-A052-0D43-BD6B-3F77DE9297E1}"/>
          </ac:spMkLst>
        </pc:spChg>
        <pc:spChg chg="mod">
          <ac:chgData name="tuyết nguyễn thị ánh" userId="a6fbc05945fbe6a6" providerId="LiveId" clId="{5EC21590-09CC-4AAA-9E0F-A00276C94792}" dt="2023-07-18T02:51:13.105" v="5258"/>
          <ac:spMkLst>
            <pc:docMk/>
            <pc:sldMk cId="726658426" sldId="360"/>
            <ac:spMk id="38" creationId="{E3C05D7B-1012-744D-A7BA-B16887C5FADA}"/>
          </ac:spMkLst>
        </pc:spChg>
        <pc:spChg chg="mod">
          <ac:chgData name="tuyết nguyễn thị ánh" userId="a6fbc05945fbe6a6" providerId="LiveId" clId="{5EC21590-09CC-4AAA-9E0F-A00276C94792}" dt="2023-07-18T02:51:13.105" v="5258"/>
          <ac:spMkLst>
            <pc:docMk/>
            <pc:sldMk cId="726658426" sldId="360"/>
            <ac:spMk id="39" creationId="{00D406DC-9AAA-A8E2-D124-7B2F5DDB8A6A}"/>
          </ac:spMkLst>
        </pc:spChg>
        <pc:spChg chg="mod">
          <ac:chgData name="tuyết nguyễn thị ánh" userId="a6fbc05945fbe6a6" providerId="LiveId" clId="{5EC21590-09CC-4AAA-9E0F-A00276C94792}" dt="2023-07-18T02:51:13.105" v="5258"/>
          <ac:spMkLst>
            <pc:docMk/>
            <pc:sldMk cId="726658426" sldId="360"/>
            <ac:spMk id="40" creationId="{B7422C72-C207-6AE0-9BDB-E4FF9723DE9E}"/>
          </ac:spMkLst>
        </pc:spChg>
        <pc:spChg chg="mod">
          <ac:chgData name="tuyết nguyễn thị ánh" userId="a6fbc05945fbe6a6" providerId="LiveId" clId="{5EC21590-09CC-4AAA-9E0F-A00276C94792}" dt="2023-07-18T02:51:13.105" v="5258"/>
          <ac:spMkLst>
            <pc:docMk/>
            <pc:sldMk cId="726658426" sldId="360"/>
            <ac:spMk id="41" creationId="{1DA6F491-9A26-5A96-F996-2FECE53D2603}"/>
          </ac:spMkLst>
        </pc:spChg>
        <pc:spChg chg="mod">
          <ac:chgData name="tuyết nguyễn thị ánh" userId="a6fbc05945fbe6a6" providerId="LiveId" clId="{5EC21590-09CC-4AAA-9E0F-A00276C94792}" dt="2023-07-18T02:51:13.105" v="5258"/>
          <ac:spMkLst>
            <pc:docMk/>
            <pc:sldMk cId="726658426" sldId="360"/>
            <ac:spMk id="42" creationId="{3CFFDBB9-5BA3-EDF9-5D5E-38AE7F62EBB4}"/>
          </ac:spMkLst>
        </pc:spChg>
        <pc:spChg chg="mod">
          <ac:chgData name="tuyết nguyễn thị ánh" userId="a6fbc05945fbe6a6" providerId="LiveId" clId="{5EC21590-09CC-4AAA-9E0F-A00276C94792}" dt="2023-07-18T02:51:13.105" v="5258"/>
          <ac:spMkLst>
            <pc:docMk/>
            <pc:sldMk cId="726658426" sldId="360"/>
            <ac:spMk id="43" creationId="{2BD0309F-FD80-0D2E-14C6-335167F501B4}"/>
          </ac:spMkLst>
        </pc:spChg>
        <pc:spChg chg="mod">
          <ac:chgData name="tuyết nguyễn thị ánh" userId="a6fbc05945fbe6a6" providerId="LiveId" clId="{5EC21590-09CC-4AAA-9E0F-A00276C94792}" dt="2023-07-18T02:51:13.105" v="5258"/>
          <ac:spMkLst>
            <pc:docMk/>
            <pc:sldMk cId="726658426" sldId="360"/>
            <ac:spMk id="44" creationId="{1194F008-75DD-B1F2-3560-3F2D8DC1B1E1}"/>
          </ac:spMkLst>
        </pc:spChg>
        <pc:spChg chg="mod">
          <ac:chgData name="tuyết nguyễn thị ánh" userId="a6fbc05945fbe6a6" providerId="LiveId" clId="{5EC21590-09CC-4AAA-9E0F-A00276C94792}" dt="2023-07-18T02:51:13.105" v="5258"/>
          <ac:spMkLst>
            <pc:docMk/>
            <pc:sldMk cId="726658426" sldId="360"/>
            <ac:spMk id="45" creationId="{58DA5348-58C7-D566-9AB3-24F8E595FE92}"/>
          </ac:spMkLst>
        </pc:spChg>
        <pc:spChg chg="mod">
          <ac:chgData name="tuyết nguyễn thị ánh" userId="a6fbc05945fbe6a6" providerId="LiveId" clId="{5EC21590-09CC-4AAA-9E0F-A00276C94792}" dt="2023-07-18T02:51:13.105" v="5258"/>
          <ac:spMkLst>
            <pc:docMk/>
            <pc:sldMk cId="726658426" sldId="360"/>
            <ac:spMk id="46" creationId="{07FEAE5E-388D-9051-1C08-2D46E0487C00}"/>
          </ac:spMkLst>
        </pc:spChg>
        <pc:spChg chg="mod">
          <ac:chgData name="tuyết nguyễn thị ánh" userId="a6fbc05945fbe6a6" providerId="LiveId" clId="{5EC21590-09CC-4AAA-9E0F-A00276C94792}" dt="2023-07-18T02:51:13.105" v="5258"/>
          <ac:spMkLst>
            <pc:docMk/>
            <pc:sldMk cId="726658426" sldId="360"/>
            <ac:spMk id="47" creationId="{F37FB1C8-B995-11FD-696A-2757542570AE}"/>
          </ac:spMkLst>
        </pc:spChg>
        <pc:spChg chg="mod">
          <ac:chgData name="tuyết nguyễn thị ánh" userId="a6fbc05945fbe6a6" providerId="LiveId" clId="{5EC21590-09CC-4AAA-9E0F-A00276C94792}" dt="2023-07-18T02:51:13.105" v="5258"/>
          <ac:spMkLst>
            <pc:docMk/>
            <pc:sldMk cId="726658426" sldId="360"/>
            <ac:spMk id="48" creationId="{68DC768A-CFB2-7E3F-51A2-67F0C91D120D}"/>
          </ac:spMkLst>
        </pc:spChg>
        <pc:spChg chg="mod">
          <ac:chgData name="tuyết nguyễn thị ánh" userId="a6fbc05945fbe6a6" providerId="LiveId" clId="{5EC21590-09CC-4AAA-9E0F-A00276C94792}" dt="2023-07-18T02:51:13.105" v="5258"/>
          <ac:spMkLst>
            <pc:docMk/>
            <pc:sldMk cId="726658426" sldId="360"/>
            <ac:spMk id="49" creationId="{CA48405B-4957-8FD4-7AA8-A50DA4031A63}"/>
          </ac:spMkLst>
        </pc:spChg>
        <pc:spChg chg="mod">
          <ac:chgData name="tuyết nguyễn thị ánh" userId="a6fbc05945fbe6a6" providerId="LiveId" clId="{5EC21590-09CC-4AAA-9E0F-A00276C94792}" dt="2023-07-18T02:51:13.105" v="5258"/>
          <ac:spMkLst>
            <pc:docMk/>
            <pc:sldMk cId="726658426" sldId="360"/>
            <ac:spMk id="50" creationId="{6E3CDE46-36D4-CCB2-096B-A670AA21682C}"/>
          </ac:spMkLst>
        </pc:spChg>
        <pc:spChg chg="mod">
          <ac:chgData name="tuyết nguyễn thị ánh" userId="a6fbc05945fbe6a6" providerId="LiveId" clId="{5EC21590-09CC-4AAA-9E0F-A00276C94792}" dt="2023-07-18T02:51:13.105" v="5258"/>
          <ac:spMkLst>
            <pc:docMk/>
            <pc:sldMk cId="726658426" sldId="360"/>
            <ac:spMk id="51" creationId="{87917770-A520-76B1-0116-863C1BCF304A}"/>
          </ac:spMkLst>
        </pc:spChg>
        <pc:spChg chg="mod">
          <ac:chgData name="tuyết nguyễn thị ánh" userId="a6fbc05945fbe6a6" providerId="LiveId" clId="{5EC21590-09CC-4AAA-9E0F-A00276C94792}" dt="2023-07-18T02:51:13.105" v="5258"/>
          <ac:spMkLst>
            <pc:docMk/>
            <pc:sldMk cId="726658426" sldId="360"/>
            <ac:spMk id="52" creationId="{7B8BF5F5-259B-C7FD-2E33-C3B9604E7189}"/>
          </ac:spMkLst>
        </pc:spChg>
        <pc:spChg chg="mod">
          <ac:chgData name="tuyết nguyễn thị ánh" userId="a6fbc05945fbe6a6" providerId="LiveId" clId="{5EC21590-09CC-4AAA-9E0F-A00276C94792}" dt="2023-07-18T02:51:13.105" v="5258"/>
          <ac:spMkLst>
            <pc:docMk/>
            <pc:sldMk cId="726658426" sldId="360"/>
            <ac:spMk id="53" creationId="{C43DDC87-F006-30A1-373A-35F78BD7CE22}"/>
          </ac:spMkLst>
        </pc:spChg>
        <pc:spChg chg="mod">
          <ac:chgData name="tuyết nguyễn thị ánh" userId="a6fbc05945fbe6a6" providerId="LiveId" clId="{5EC21590-09CC-4AAA-9E0F-A00276C94792}" dt="2023-07-18T02:51:13.105" v="5258"/>
          <ac:spMkLst>
            <pc:docMk/>
            <pc:sldMk cId="726658426" sldId="360"/>
            <ac:spMk id="54" creationId="{1EA51823-E46C-01C3-0F34-879628EDCE11}"/>
          </ac:spMkLst>
        </pc:spChg>
        <pc:spChg chg="mod">
          <ac:chgData name="tuyết nguyễn thị ánh" userId="a6fbc05945fbe6a6" providerId="LiveId" clId="{5EC21590-09CC-4AAA-9E0F-A00276C94792}" dt="2023-07-18T02:51:13.105" v="5258"/>
          <ac:spMkLst>
            <pc:docMk/>
            <pc:sldMk cId="726658426" sldId="360"/>
            <ac:spMk id="55" creationId="{ED31F892-8DE8-BDEA-F05F-389A73167EA0}"/>
          </ac:spMkLst>
        </pc:spChg>
        <pc:spChg chg="mod">
          <ac:chgData name="tuyết nguyễn thị ánh" userId="a6fbc05945fbe6a6" providerId="LiveId" clId="{5EC21590-09CC-4AAA-9E0F-A00276C94792}" dt="2023-07-18T02:51:13.105" v="5258"/>
          <ac:spMkLst>
            <pc:docMk/>
            <pc:sldMk cId="726658426" sldId="360"/>
            <ac:spMk id="56" creationId="{7CE68E46-CDAB-19F8-68F2-67435B741FD3}"/>
          </ac:spMkLst>
        </pc:spChg>
        <pc:spChg chg="mod">
          <ac:chgData name="tuyết nguyễn thị ánh" userId="a6fbc05945fbe6a6" providerId="LiveId" clId="{5EC21590-09CC-4AAA-9E0F-A00276C94792}" dt="2023-07-18T02:51:13.105" v="5258"/>
          <ac:spMkLst>
            <pc:docMk/>
            <pc:sldMk cId="726658426" sldId="360"/>
            <ac:spMk id="57" creationId="{BE9B73D7-3578-C6AF-2C2E-4A53E0829146}"/>
          </ac:spMkLst>
        </pc:spChg>
        <pc:spChg chg="mod">
          <ac:chgData name="tuyết nguyễn thị ánh" userId="a6fbc05945fbe6a6" providerId="LiveId" clId="{5EC21590-09CC-4AAA-9E0F-A00276C94792}" dt="2023-07-18T02:51:13.105" v="5258"/>
          <ac:spMkLst>
            <pc:docMk/>
            <pc:sldMk cId="726658426" sldId="360"/>
            <ac:spMk id="58" creationId="{7AD1B622-3F5B-5859-59A8-E43AFEA53E06}"/>
          </ac:spMkLst>
        </pc:spChg>
        <pc:spChg chg="mod">
          <ac:chgData name="tuyết nguyễn thị ánh" userId="a6fbc05945fbe6a6" providerId="LiveId" clId="{5EC21590-09CC-4AAA-9E0F-A00276C94792}" dt="2023-07-18T02:51:13.105" v="5258"/>
          <ac:spMkLst>
            <pc:docMk/>
            <pc:sldMk cId="726658426" sldId="360"/>
            <ac:spMk id="59" creationId="{1DC80F51-BC6F-C0F4-0E48-991A6E561F37}"/>
          </ac:spMkLst>
        </pc:spChg>
        <pc:spChg chg="mod">
          <ac:chgData name="tuyết nguyễn thị ánh" userId="a6fbc05945fbe6a6" providerId="LiveId" clId="{5EC21590-09CC-4AAA-9E0F-A00276C94792}" dt="2023-07-18T02:51:13.105" v="5258"/>
          <ac:spMkLst>
            <pc:docMk/>
            <pc:sldMk cId="726658426" sldId="360"/>
            <ac:spMk id="60" creationId="{67AF0BFB-2283-263A-3F46-9C35B8C47A85}"/>
          </ac:spMkLst>
        </pc:spChg>
        <pc:spChg chg="mod">
          <ac:chgData name="tuyết nguyễn thị ánh" userId="a6fbc05945fbe6a6" providerId="LiveId" clId="{5EC21590-09CC-4AAA-9E0F-A00276C94792}" dt="2023-07-18T02:51:13.105" v="5258"/>
          <ac:spMkLst>
            <pc:docMk/>
            <pc:sldMk cId="726658426" sldId="360"/>
            <ac:spMk id="61" creationId="{88D83E84-9BCA-12CE-C56C-1DBA72565D44}"/>
          </ac:spMkLst>
        </pc:spChg>
        <pc:spChg chg="mod">
          <ac:chgData name="tuyết nguyễn thị ánh" userId="a6fbc05945fbe6a6" providerId="LiveId" clId="{5EC21590-09CC-4AAA-9E0F-A00276C94792}" dt="2023-07-18T02:51:13.105" v="5258"/>
          <ac:spMkLst>
            <pc:docMk/>
            <pc:sldMk cId="726658426" sldId="360"/>
            <ac:spMk id="64" creationId="{804B12B8-BD7A-356C-7D07-A163D0EDFA0E}"/>
          </ac:spMkLst>
        </pc:spChg>
        <pc:spChg chg="mod">
          <ac:chgData name="tuyết nguyễn thị ánh" userId="a6fbc05945fbe6a6" providerId="LiveId" clId="{5EC21590-09CC-4AAA-9E0F-A00276C94792}" dt="2023-07-18T02:51:13.105" v="5258"/>
          <ac:spMkLst>
            <pc:docMk/>
            <pc:sldMk cId="726658426" sldId="360"/>
            <ac:spMk id="65" creationId="{6C8F4796-2D4C-D0C3-1854-2378A06258A4}"/>
          </ac:spMkLst>
        </pc:spChg>
        <pc:spChg chg="mod">
          <ac:chgData name="tuyết nguyễn thị ánh" userId="a6fbc05945fbe6a6" providerId="LiveId" clId="{5EC21590-09CC-4AAA-9E0F-A00276C94792}" dt="2023-07-18T02:51:13.105" v="5258"/>
          <ac:spMkLst>
            <pc:docMk/>
            <pc:sldMk cId="726658426" sldId="360"/>
            <ac:spMk id="66" creationId="{B657ACD3-13FB-EC80-3D2F-3851A49D167F}"/>
          </ac:spMkLst>
        </pc:spChg>
        <pc:spChg chg="mod">
          <ac:chgData name="tuyết nguyễn thị ánh" userId="a6fbc05945fbe6a6" providerId="LiveId" clId="{5EC21590-09CC-4AAA-9E0F-A00276C94792}" dt="2023-07-18T02:51:13.105" v="5258"/>
          <ac:spMkLst>
            <pc:docMk/>
            <pc:sldMk cId="726658426" sldId="360"/>
            <ac:spMk id="67" creationId="{C0735B25-C84B-3A5E-59C0-2F415FDFECA8}"/>
          </ac:spMkLst>
        </pc:spChg>
        <pc:spChg chg="mod">
          <ac:chgData name="tuyết nguyễn thị ánh" userId="a6fbc05945fbe6a6" providerId="LiveId" clId="{5EC21590-09CC-4AAA-9E0F-A00276C94792}" dt="2023-07-18T02:51:13.105" v="5258"/>
          <ac:spMkLst>
            <pc:docMk/>
            <pc:sldMk cId="726658426" sldId="360"/>
            <ac:spMk id="68" creationId="{3D1A6BAA-6DB7-7968-2BA6-6C69D3502387}"/>
          </ac:spMkLst>
        </pc:spChg>
        <pc:spChg chg="mod">
          <ac:chgData name="tuyết nguyễn thị ánh" userId="a6fbc05945fbe6a6" providerId="LiveId" clId="{5EC21590-09CC-4AAA-9E0F-A00276C94792}" dt="2023-07-18T02:51:13.105" v="5258"/>
          <ac:spMkLst>
            <pc:docMk/>
            <pc:sldMk cId="726658426" sldId="360"/>
            <ac:spMk id="69" creationId="{B8305F54-CE2A-ED17-6E72-F5AC484B4445}"/>
          </ac:spMkLst>
        </pc:spChg>
        <pc:spChg chg="mod">
          <ac:chgData name="tuyết nguyễn thị ánh" userId="a6fbc05945fbe6a6" providerId="LiveId" clId="{5EC21590-09CC-4AAA-9E0F-A00276C94792}" dt="2023-07-18T02:51:13.105" v="5258"/>
          <ac:spMkLst>
            <pc:docMk/>
            <pc:sldMk cId="726658426" sldId="360"/>
            <ac:spMk id="70" creationId="{0A304833-155B-3F94-95F3-089056259339}"/>
          </ac:spMkLst>
        </pc:spChg>
        <pc:spChg chg="mod">
          <ac:chgData name="tuyết nguyễn thị ánh" userId="a6fbc05945fbe6a6" providerId="LiveId" clId="{5EC21590-09CC-4AAA-9E0F-A00276C94792}" dt="2023-07-18T02:51:13.105" v="5258"/>
          <ac:spMkLst>
            <pc:docMk/>
            <pc:sldMk cId="726658426" sldId="360"/>
            <ac:spMk id="71" creationId="{988CDAB3-1B4E-EAB1-4277-97CE5725E050}"/>
          </ac:spMkLst>
        </pc:spChg>
        <pc:spChg chg="mod">
          <ac:chgData name="tuyết nguyễn thị ánh" userId="a6fbc05945fbe6a6" providerId="LiveId" clId="{5EC21590-09CC-4AAA-9E0F-A00276C94792}" dt="2023-07-18T02:51:13.105" v="5258"/>
          <ac:spMkLst>
            <pc:docMk/>
            <pc:sldMk cId="726658426" sldId="360"/>
            <ac:spMk id="72" creationId="{EBEC6241-D4A3-A952-309F-94553F1ED004}"/>
          </ac:spMkLst>
        </pc:spChg>
        <pc:spChg chg="mod">
          <ac:chgData name="tuyết nguyễn thị ánh" userId="a6fbc05945fbe6a6" providerId="LiveId" clId="{5EC21590-09CC-4AAA-9E0F-A00276C94792}" dt="2023-07-18T02:51:13.105" v="5258"/>
          <ac:spMkLst>
            <pc:docMk/>
            <pc:sldMk cId="726658426" sldId="360"/>
            <ac:spMk id="73" creationId="{BF3CF8EB-72A3-310A-3BEC-15352CB9F7EB}"/>
          </ac:spMkLst>
        </pc:spChg>
        <pc:spChg chg="mod">
          <ac:chgData name="tuyết nguyễn thị ánh" userId="a6fbc05945fbe6a6" providerId="LiveId" clId="{5EC21590-09CC-4AAA-9E0F-A00276C94792}" dt="2023-07-18T02:51:13.105" v="5258"/>
          <ac:spMkLst>
            <pc:docMk/>
            <pc:sldMk cId="726658426" sldId="360"/>
            <ac:spMk id="74" creationId="{322BFECF-04E0-0013-05E3-BBBF0DD8002D}"/>
          </ac:spMkLst>
        </pc:spChg>
        <pc:spChg chg="mod">
          <ac:chgData name="tuyết nguyễn thị ánh" userId="a6fbc05945fbe6a6" providerId="LiveId" clId="{5EC21590-09CC-4AAA-9E0F-A00276C94792}" dt="2023-07-18T02:51:13.105" v="5258"/>
          <ac:spMkLst>
            <pc:docMk/>
            <pc:sldMk cId="726658426" sldId="360"/>
            <ac:spMk id="75" creationId="{20A927C4-7FB2-0D99-BCD9-575EDFA608A7}"/>
          </ac:spMkLst>
        </pc:spChg>
        <pc:spChg chg="mod">
          <ac:chgData name="tuyết nguyễn thị ánh" userId="a6fbc05945fbe6a6" providerId="LiveId" clId="{5EC21590-09CC-4AAA-9E0F-A00276C94792}" dt="2023-07-18T02:51:13.105" v="5258"/>
          <ac:spMkLst>
            <pc:docMk/>
            <pc:sldMk cId="726658426" sldId="360"/>
            <ac:spMk id="76" creationId="{9C6DFDD2-C990-A7F9-6735-7BF014A3C3DA}"/>
          </ac:spMkLst>
        </pc:spChg>
        <pc:spChg chg="mod">
          <ac:chgData name="tuyết nguyễn thị ánh" userId="a6fbc05945fbe6a6" providerId="LiveId" clId="{5EC21590-09CC-4AAA-9E0F-A00276C94792}" dt="2023-07-18T02:51:13.105" v="5258"/>
          <ac:spMkLst>
            <pc:docMk/>
            <pc:sldMk cId="726658426" sldId="360"/>
            <ac:spMk id="77" creationId="{138E8415-9041-BBA8-F94F-DA115276DEE3}"/>
          </ac:spMkLst>
        </pc:spChg>
        <pc:spChg chg="mod">
          <ac:chgData name="tuyết nguyễn thị ánh" userId="a6fbc05945fbe6a6" providerId="LiveId" clId="{5EC21590-09CC-4AAA-9E0F-A00276C94792}" dt="2023-07-18T02:51:13.105" v="5258"/>
          <ac:spMkLst>
            <pc:docMk/>
            <pc:sldMk cId="726658426" sldId="360"/>
            <ac:spMk id="78" creationId="{F58CC852-A00C-48EF-317D-3FF70F1A2C3F}"/>
          </ac:spMkLst>
        </pc:spChg>
        <pc:spChg chg="mod">
          <ac:chgData name="tuyết nguyễn thị ánh" userId="a6fbc05945fbe6a6" providerId="LiveId" clId="{5EC21590-09CC-4AAA-9E0F-A00276C94792}" dt="2023-07-18T02:51:13.105" v="5258"/>
          <ac:spMkLst>
            <pc:docMk/>
            <pc:sldMk cId="726658426" sldId="360"/>
            <ac:spMk id="79" creationId="{3C0A5152-63FF-7CE8-69D9-0409A624688F}"/>
          </ac:spMkLst>
        </pc:spChg>
        <pc:spChg chg="mod">
          <ac:chgData name="tuyết nguyễn thị ánh" userId="a6fbc05945fbe6a6" providerId="LiveId" clId="{5EC21590-09CC-4AAA-9E0F-A00276C94792}" dt="2023-07-18T02:51:13.105" v="5258"/>
          <ac:spMkLst>
            <pc:docMk/>
            <pc:sldMk cId="726658426" sldId="360"/>
            <ac:spMk id="80" creationId="{2743225B-6C8A-6F04-C6B3-3934ADA97708}"/>
          </ac:spMkLst>
        </pc:spChg>
        <pc:spChg chg="mod">
          <ac:chgData name="tuyết nguyễn thị ánh" userId="a6fbc05945fbe6a6" providerId="LiveId" clId="{5EC21590-09CC-4AAA-9E0F-A00276C94792}" dt="2023-07-18T02:51:13.105" v="5258"/>
          <ac:spMkLst>
            <pc:docMk/>
            <pc:sldMk cId="726658426" sldId="360"/>
            <ac:spMk id="81" creationId="{660213DF-7882-F95C-6087-88AE18612BC0}"/>
          </ac:spMkLst>
        </pc:spChg>
        <pc:spChg chg="mod">
          <ac:chgData name="tuyết nguyễn thị ánh" userId="a6fbc05945fbe6a6" providerId="LiveId" clId="{5EC21590-09CC-4AAA-9E0F-A00276C94792}" dt="2023-07-18T02:51:13.105" v="5258"/>
          <ac:spMkLst>
            <pc:docMk/>
            <pc:sldMk cId="726658426" sldId="360"/>
            <ac:spMk id="82" creationId="{CA1F0DEF-DB5B-F356-3B4E-A03E18BFD3B2}"/>
          </ac:spMkLst>
        </pc:spChg>
        <pc:spChg chg="mod">
          <ac:chgData name="tuyết nguyễn thị ánh" userId="a6fbc05945fbe6a6" providerId="LiveId" clId="{5EC21590-09CC-4AAA-9E0F-A00276C94792}" dt="2023-07-18T02:51:13.105" v="5258"/>
          <ac:spMkLst>
            <pc:docMk/>
            <pc:sldMk cId="726658426" sldId="360"/>
            <ac:spMk id="83" creationId="{911195C5-4656-1514-48FF-F5725E899E6C}"/>
          </ac:spMkLst>
        </pc:spChg>
        <pc:spChg chg="mod">
          <ac:chgData name="tuyết nguyễn thị ánh" userId="a6fbc05945fbe6a6" providerId="LiveId" clId="{5EC21590-09CC-4AAA-9E0F-A00276C94792}" dt="2023-07-18T02:51:13.105" v="5258"/>
          <ac:spMkLst>
            <pc:docMk/>
            <pc:sldMk cId="726658426" sldId="360"/>
            <ac:spMk id="84" creationId="{7911EA6D-026A-0968-A978-B2E07BCFAD89}"/>
          </ac:spMkLst>
        </pc:spChg>
        <pc:spChg chg="add mod">
          <ac:chgData name="tuyết nguyễn thị ánh" userId="a6fbc05945fbe6a6" providerId="LiveId" clId="{5EC21590-09CC-4AAA-9E0F-A00276C94792}" dt="2023-07-18T02:52:44.823" v="5448" actId="1076"/>
          <ac:spMkLst>
            <pc:docMk/>
            <pc:sldMk cId="726658426" sldId="360"/>
            <ac:spMk id="85" creationId="{025E7F28-E2B3-FA87-1D76-C622D83EF1DF}"/>
          </ac:spMkLst>
        </pc:spChg>
        <pc:grpChg chg="add mod">
          <ac:chgData name="tuyết nguyễn thị ánh" userId="a6fbc05945fbe6a6" providerId="LiveId" clId="{5EC21590-09CC-4AAA-9E0F-A00276C94792}" dt="2023-07-18T02:51:27.328" v="5260" actId="1076"/>
          <ac:grpSpMkLst>
            <pc:docMk/>
            <pc:sldMk cId="726658426" sldId="360"/>
            <ac:grpSpMk id="4" creationId="{F12B4CA3-3245-18AE-FE15-419285DC4AB2}"/>
          </ac:grpSpMkLst>
        </pc:grpChg>
        <pc:grpChg chg="mod">
          <ac:chgData name="tuyết nguyễn thị ánh" userId="a6fbc05945fbe6a6" providerId="LiveId" clId="{5EC21590-09CC-4AAA-9E0F-A00276C94792}" dt="2023-07-18T02:51:13.105" v="5258"/>
          <ac:grpSpMkLst>
            <pc:docMk/>
            <pc:sldMk cId="726658426" sldId="360"/>
            <ac:grpSpMk id="6" creationId="{912412D7-B3B5-02AD-C4EC-40058F8BD63F}"/>
          </ac:grpSpMkLst>
        </pc:grpChg>
        <pc:grpChg chg="add mod">
          <ac:chgData name="tuyết nguyễn thị ánh" userId="a6fbc05945fbe6a6" providerId="LiveId" clId="{5EC21590-09CC-4AAA-9E0F-A00276C94792}" dt="2023-07-18T02:51:29.250" v="5261" actId="1076"/>
          <ac:grpSpMkLst>
            <pc:docMk/>
            <pc:sldMk cId="726658426" sldId="360"/>
            <ac:grpSpMk id="19" creationId="{424066A4-B78F-5B67-E053-0E9D2B14222C}"/>
          </ac:grpSpMkLst>
        </pc:grpChg>
        <pc:grpChg chg="mod">
          <ac:chgData name="tuyết nguyễn thị ánh" userId="a6fbc05945fbe6a6" providerId="LiveId" clId="{5EC21590-09CC-4AAA-9E0F-A00276C94792}" dt="2023-07-18T02:51:13.105" v="5258"/>
          <ac:grpSpMkLst>
            <pc:docMk/>
            <pc:sldMk cId="726658426" sldId="360"/>
            <ac:grpSpMk id="21" creationId="{B643CC82-0B62-0B39-04F8-B07F0FF78725}"/>
          </ac:grpSpMkLst>
        </pc:grpChg>
        <pc:grpChg chg="add mod">
          <ac:chgData name="tuyết nguyễn thị ánh" userId="a6fbc05945fbe6a6" providerId="LiveId" clId="{5EC21590-09CC-4AAA-9E0F-A00276C94792}" dt="2023-07-18T02:51:33.256" v="5264" actId="1076"/>
          <ac:grpSpMkLst>
            <pc:docMk/>
            <pc:sldMk cId="726658426" sldId="360"/>
            <ac:grpSpMk id="35" creationId="{326A369C-F457-2159-AADE-5731C70B5796}"/>
          </ac:grpSpMkLst>
        </pc:grpChg>
        <pc:grpChg chg="mod">
          <ac:chgData name="tuyết nguyễn thị ánh" userId="a6fbc05945fbe6a6" providerId="LiveId" clId="{5EC21590-09CC-4AAA-9E0F-A00276C94792}" dt="2023-07-18T02:51:13.105" v="5258"/>
          <ac:grpSpMkLst>
            <pc:docMk/>
            <pc:sldMk cId="726658426" sldId="360"/>
            <ac:grpSpMk id="36" creationId="{20F2968E-EA19-7195-BE51-0CABA93108AE}"/>
          </ac:grpSpMkLst>
        </pc:grpChg>
        <pc:grpChg chg="add mod">
          <ac:chgData name="tuyết nguyễn thị ánh" userId="a6fbc05945fbe6a6" providerId="LiveId" clId="{5EC21590-09CC-4AAA-9E0F-A00276C94792}" dt="2023-07-18T02:51:34.793" v="5265" actId="1076"/>
          <ac:grpSpMkLst>
            <pc:docMk/>
            <pc:sldMk cId="726658426" sldId="360"/>
            <ac:grpSpMk id="62" creationId="{A919C6F4-E436-389F-F426-A9A2A9019FAE}"/>
          </ac:grpSpMkLst>
        </pc:grpChg>
        <pc:grpChg chg="mod">
          <ac:chgData name="tuyết nguyễn thị ánh" userId="a6fbc05945fbe6a6" providerId="LiveId" clId="{5EC21590-09CC-4AAA-9E0F-A00276C94792}" dt="2023-07-18T02:51:13.105" v="5258"/>
          <ac:grpSpMkLst>
            <pc:docMk/>
            <pc:sldMk cId="726658426" sldId="360"/>
            <ac:grpSpMk id="63" creationId="{D866F2AB-115D-B101-C8BA-58533951BB71}"/>
          </ac:grpSpMkLst>
        </pc:grpChg>
      </pc:sldChg>
      <pc:sldMasterChg chg="delSldLayout">
        <pc:chgData name="tuyết nguyễn thị ánh" userId="a6fbc05945fbe6a6" providerId="LiveId" clId="{5EC21590-09CC-4AAA-9E0F-A00276C94792}" dt="2023-07-18T02:51:03.188" v="5254" actId="47"/>
        <pc:sldMasterMkLst>
          <pc:docMk/>
          <pc:sldMasterMk cId="0" sldId="2147483685"/>
        </pc:sldMasterMkLst>
        <pc:sldLayoutChg chg="del">
          <pc:chgData name="tuyết nguyễn thị ánh" userId="a6fbc05945fbe6a6" providerId="LiveId" clId="{5EC21590-09CC-4AAA-9E0F-A00276C94792}" dt="2023-07-17T09:06:16.563" v="1031" actId="47"/>
          <pc:sldLayoutMkLst>
            <pc:docMk/>
            <pc:sldMasterMk cId="0" sldId="2147483685"/>
            <pc:sldLayoutMk cId="0" sldId="2147483656"/>
          </pc:sldLayoutMkLst>
        </pc:sldLayoutChg>
        <pc:sldLayoutChg chg="del">
          <pc:chgData name="tuyết nguyễn thị ánh" userId="a6fbc05945fbe6a6" providerId="LiveId" clId="{5EC21590-09CC-4AAA-9E0F-A00276C94792}" dt="2023-07-17T09:20:48.830" v="1741" actId="47"/>
          <pc:sldLayoutMkLst>
            <pc:docMk/>
            <pc:sldMasterMk cId="0" sldId="2147483685"/>
            <pc:sldLayoutMk cId="0" sldId="2147483662"/>
          </pc:sldLayoutMkLst>
        </pc:sldLayoutChg>
        <pc:sldLayoutChg chg="del">
          <pc:chgData name="tuyết nguyễn thị ánh" userId="a6fbc05945fbe6a6" providerId="LiveId" clId="{5EC21590-09CC-4AAA-9E0F-A00276C94792}" dt="2023-07-17T09:31:16.615" v="2286" actId="47"/>
          <pc:sldLayoutMkLst>
            <pc:docMk/>
            <pc:sldMasterMk cId="0" sldId="2147483685"/>
            <pc:sldLayoutMk cId="0" sldId="2147483664"/>
          </pc:sldLayoutMkLst>
        </pc:sldLayoutChg>
        <pc:sldLayoutChg chg="del">
          <pc:chgData name="tuyết nguyễn thị ánh" userId="a6fbc05945fbe6a6" providerId="LiveId" clId="{5EC21590-09CC-4AAA-9E0F-A00276C94792}" dt="2023-07-17T09:20:43.090" v="1739" actId="47"/>
          <pc:sldLayoutMkLst>
            <pc:docMk/>
            <pc:sldMasterMk cId="0" sldId="2147483685"/>
            <pc:sldLayoutMk cId="0" sldId="2147483670"/>
          </pc:sldLayoutMkLst>
        </pc:sldLayoutChg>
        <pc:sldLayoutChg chg="del">
          <pc:chgData name="tuyết nguyễn thị ánh" userId="a6fbc05945fbe6a6" providerId="LiveId" clId="{5EC21590-09CC-4AAA-9E0F-A00276C94792}" dt="2023-07-17T09:20:44.766" v="1740" actId="47"/>
          <pc:sldLayoutMkLst>
            <pc:docMk/>
            <pc:sldMasterMk cId="0" sldId="2147483685"/>
            <pc:sldLayoutMk cId="0" sldId="2147483671"/>
          </pc:sldLayoutMkLst>
        </pc:sldLayoutChg>
        <pc:sldLayoutChg chg="del">
          <pc:chgData name="tuyết nguyễn thị ánh" userId="a6fbc05945fbe6a6" providerId="LiveId" clId="{5EC21590-09CC-4AAA-9E0F-A00276C94792}" dt="2023-07-17T09:39:58.325" v="2847" actId="47"/>
          <pc:sldLayoutMkLst>
            <pc:docMk/>
            <pc:sldMasterMk cId="0" sldId="2147483685"/>
            <pc:sldLayoutMk cId="0" sldId="2147483673"/>
          </pc:sldLayoutMkLst>
        </pc:sldLayoutChg>
        <pc:sldLayoutChg chg="del">
          <pc:chgData name="tuyết nguyễn thị ánh" userId="a6fbc05945fbe6a6" providerId="LiveId" clId="{5EC21590-09CC-4AAA-9E0F-A00276C94792}" dt="2023-07-18T02:51:03.188" v="5254" actId="47"/>
          <pc:sldLayoutMkLst>
            <pc:docMk/>
            <pc:sldMasterMk cId="0" sldId="2147483685"/>
            <pc:sldLayoutMk cId="0" sldId="214748367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1e3ea867d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1e3ea867d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332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4279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7715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2902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398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645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096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9529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110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5712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1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416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851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3364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8388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313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Thực hiện cho đến khi hết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049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877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906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661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39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14763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577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5090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2501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e3ea867d9c_0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e3ea867d9c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e3ea867d9c_0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e3ea867d9c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392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e3ea867d9c_0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e3ea867d9c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319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959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e3ea867d9c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e3ea867d9c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e3ea867d9c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e3ea867d9c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6931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1e3ea867d9c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1e3ea867d9c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75073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1e3ea867d9c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1e3ea867d9c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5531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1e3ea867d9c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1e3ea867d9c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3253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e3ea867d9c_0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e3ea867d9c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6649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3056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715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842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8391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grpSp>
        <p:nvGrpSpPr>
          <p:cNvPr id="16" name="Google Shape;16;p3"/>
          <p:cNvGrpSpPr/>
          <p:nvPr/>
        </p:nvGrpSpPr>
        <p:grpSpPr>
          <a:xfrm>
            <a:off x="0" y="0"/>
            <a:ext cx="9144003" cy="5143501"/>
            <a:chOff x="0" y="0"/>
            <a:chExt cx="9144003" cy="5143501"/>
          </a:xfrm>
        </p:grpSpPr>
        <p:pic>
          <p:nvPicPr>
            <p:cNvPr id="17" name="Google Shape;17;p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8" name="Google Shape;18;p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3"/>
          <p:cNvSpPr txBox="1">
            <a:spLocks noGrp="1"/>
          </p:cNvSpPr>
          <p:nvPr>
            <p:ph type="title"/>
          </p:nvPr>
        </p:nvSpPr>
        <p:spPr>
          <a:xfrm>
            <a:off x="2038200" y="2128850"/>
            <a:ext cx="5067600" cy="1133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72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3388950" y="995450"/>
            <a:ext cx="2366100" cy="113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400" b="1">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 name="Google Shape;22;p3"/>
          <p:cNvSpPr txBox="1">
            <a:spLocks noGrp="1"/>
          </p:cNvSpPr>
          <p:nvPr>
            <p:ph type="subTitle" idx="1"/>
          </p:nvPr>
        </p:nvSpPr>
        <p:spPr>
          <a:xfrm>
            <a:off x="2038200" y="3219375"/>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92"/>
        <p:cNvGrpSpPr/>
        <p:nvPr/>
      </p:nvGrpSpPr>
      <p:grpSpPr>
        <a:xfrm>
          <a:off x="0" y="0"/>
          <a:ext cx="0" cy="0"/>
          <a:chOff x="0" y="0"/>
          <a:chExt cx="0" cy="0"/>
        </a:xfrm>
      </p:grpSpPr>
      <p:grpSp>
        <p:nvGrpSpPr>
          <p:cNvPr id="193" name="Google Shape;193;p14"/>
          <p:cNvGrpSpPr/>
          <p:nvPr/>
        </p:nvGrpSpPr>
        <p:grpSpPr>
          <a:xfrm>
            <a:off x="0" y="0"/>
            <a:ext cx="9144003" cy="5143501"/>
            <a:chOff x="0" y="0"/>
            <a:chExt cx="9144003" cy="5143501"/>
          </a:xfrm>
        </p:grpSpPr>
        <p:pic>
          <p:nvPicPr>
            <p:cNvPr id="194" name="Google Shape;194;p14"/>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95" name="Google Shape;195;p14"/>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4"/>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4"/>
          <p:cNvSpPr txBox="1">
            <a:spLocks noGrp="1"/>
          </p:cNvSpPr>
          <p:nvPr>
            <p:ph type="title"/>
          </p:nvPr>
        </p:nvSpPr>
        <p:spPr>
          <a:xfrm>
            <a:off x="1095375" y="3586590"/>
            <a:ext cx="6953400" cy="51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9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98" name="Google Shape;198;p14"/>
          <p:cNvSpPr txBox="1">
            <a:spLocks noGrp="1"/>
          </p:cNvSpPr>
          <p:nvPr>
            <p:ph type="subTitle" idx="1"/>
          </p:nvPr>
        </p:nvSpPr>
        <p:spPr>
          <a:xfrm>
            <a:off x="1095375" y="1689500"/>
            <a:ext cx="6953400" cy="1810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9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99"/>
        <p:cNvGrpSpPr/>
        <p:nvPr/>
      </p:nvGrpSpPr>
      <p:grpSpPr>
        <a:xfrm>
          <a:off x="0" y="0"/>
          <a:ext cx="0" cy="0"/>
          <a:chOff x="0" y="0"/>
          <a:chExt cx="0" cy="0"/>
        </a:xfrm>
      </p:grpSpPr>
      <p:grpSp>
        <p:nvGrpSpPr>
          <p:cNvPr id="200" name="Google Shape;200;p15"/>
          <p:cNvGrpSpPr/>
          <p:nvPr/>
        </p:nvGrpSpPr>
        <p:grpSpPr>
          <a:xfrm>
            <a:off x="0" y="0"/>
            <a:ext cx="9144003" cy="5143501"/>
            <a:chOff x="0" y="0"/>
            <a:chExt cx="9144003" cy="5143501"/>
          </a:xfrm>
        </p:grpSpPr>
        <p:pic>
          <p:nvPicPr>
            <p:cNvPr id="201" name="Google Shape;201;p15"/>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202" name="Google Shape;202;p15"/>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5"/>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15"/>
          <p:cNvSpPr txBox="1">
            <a:spLocks noGrp="1"/>
          </p:cNvSpPr>
          <p:nvPr>
            <p:ph type="title"/>
          </p:nvPr>
        </p:nvSpPr>
        <p:spPr>
          <a:xfrm>
            <a:off x="1215300" y="1094175"/>
            <a:ext cx="3556800" cy="1813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5" name="Google Shape;205;p15"/>
          <p:cNvSpPr txBox="1">
            <a:spLocks noGrp="1"/>
          </p:cNvSpPr>
          <p:nvPr>
            <p:ph type="subTitle" idx="1"/>
          </p:nvPr>
        </p:nvSpPr>
        <p:spPr>
          <a:xfrm>
            <a:off x="1215300" y="2933025"/>
            <a:ext cx="35568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15"/>
          <p:cNvSpPr>
            <a:spLocks noGrp="1"/>
          </p:cNvSpPr>
          <p:nvPr>
            <p:ph type="pic" idx="2"/>
          </p:nvPr>
        </p:nvSpPr>
        <p:spPr>
          <a:xfrm>
            <a:off x="4893225" y="1200150"/>
            <a:ext cx="2812500" cy="2610000"/>
          </a:xfrm>
          <a:prstGeom prst="ellipse">
            <a:avLst/>
          </a:prstGeom>
          <a:noFill/>
          <a:ln>
            <a:noFill/>
          </a:ln>
        </p:spPr>
      </p:sp>
      <p:grpSp>
        <p:nvGrpSpPr>
          <p:cNvPr id="207" name="Google Shape;207;p15"/>
          <p:cNvGrpSpPr/>
          <p:nvPr/>
        </p:nvGrpSpPr>
        <p:grpSpPr>
          <a:xfrm>
            <a:off x="153433" y="3969798"/>
            <a:ext cx="1448589" cy="1096968"/>
            <a:chOff x="153433" y="3969798"/>
            <a:chExt cx="1448589" cy="1096968"/>
          </a:xfrm>
        </p:grpSpPr>
        <p:sp>
          <p:nvSpPr>
            <p:cNvPr id="208" name="Google Shape;208;p15"/>
            <p:cNvSpPr/>
            <p:nvPr/>
          </p:nvSpPr>
          <p:spPr>
            <a:xfrm>
              <a:off x="522837" y="49530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15"/>
            <p:cNvGrpSpPr/>
            <p:nvPr/>
          </p:nvGrpSpPr>
          <p:grpSpPr>
            <a:xfrm>
              <a:off x="153433" y="3969798"/>
              <a:ext cx="1448589" cy="1096968"/>
              <a:chOff x="3321225" y="6290500"/>
              <a:chExt cx="645050" cy="488475"/>
            </a:xfrm>
          </p:grpSpPr>
          <p:sp>
            <p:nvSpPr>
              <p:cNvPr id="210" name="Google Shape;210;p15"/>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42"/>
        <p:cNvGrpSpPr/>
        <p:nvPr/>
      </p:nvGrpSpPr>
      <p:grpSpPr>
        <a:xfrm>
          <a:off x="0" y="0"/>
          <a:ext cx="0" cy="0"/>
          <a:chOff x="0" y="0"/>
          <a:chExt cx="0" cy="0"/>
        </a:xfrm>
      </p:grpSpPr>
      <p:grpSp>
        <p:nvGrpSpPr>
          <p:cNvPr id="243" name="Google Shape;243;p17"/>
          <p:cNvGrpSpPr/>
          <p:nvPr/>
        </p:nvGrpSpPr>
        <p:grpSpPr>
          <a:xfrm>
            <a:off x="0" y="0"/>
            <a:ext cx="9144003" cy="5143501"/>
            <a:chOff x="0" y="0"/>
            <a:chExt cx="9144003" cy="5143501"/>
          </a:xfrm>
        </p:grpSpPr>
        <p:pic>
          <p:nvPicPr>
            <p:cNvPr id="244" name="Google Shape;244;p17"/>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245" name="Google Shape;245;p17"/>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7"/>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17"/>
          <p:cNvSpPr txBox="1">
            <a:spLocks noGrp="1"/>
          </p:cNvSpPr>
          <p:nvPr>
            <p:ph type="title"/>
          </p:nvPr>
        </p:nvSpPr>
        <p:spPr>
          <a:xfrm>
            <a:off x="4725575" y="1534050"/>
            <a:ext cx="2640300" cy="1060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8" name="Google Shape;248;p17"/>
          <p:cNvSpPr txBox="1">
            <a:spLocks noGrp="1"/>
          </p:cNvSpPr>
          <p:nvPr>
            <p:ph type="subTitle" idx="1"/>
          </p:nvPr>
        </p:nvSpPr>
        <p:spPr>
          <a:xfrm>
            <a:off x="4725574" y="2737175"/>
            <a:ext cx="2640300" cy="108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56"/>
        <p:cNvGrpSpPr/>
        <p:nvPr/>
      </p:nvGrpSpPr>
      <p:grpSpPr>
        <a:xfrm>
          <a:off x="0" y="0"/>
          <a:ext cx="0" cy="0"/>
          <a:chOff x="0" y="0"/>
          <a:chExt cx="0" cy="0"/>
        </a:xfrm>
      </p:grpSpPr>
      <p:grpSp>
        <p:nvGrpSpPr>
          <p:cNvPr id="257" name="Google Shape;257;p19"/>
          <p:cNvGrpSpPr/>
          <p:nvPr/>
        </p:nvGrpSpPr>
        <p:grpSpPr>
          <a:xfrm>
            <a:off x="0" y="0"/>
            <a:ext cx="9144003" cy="5143501"/>
            <a:chOff x="0" y="0"/>
            <a:chExt cx="9144003" cy="5143501"/>
          </a:xfrm>
        </p:grpSpPr>
        <p:pic>
          <p:nvPicPr>
            <p:cNvPr id="258" name="Google Shape;258;p19"/>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259" name="Google Shape;259;p19"/>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2" name="Google Shape;262;p19"/>
          <p:cNvSpPr txBox="1">
            <a:spLocks noGrp="1"/>
          </p:cNvSpPr>
          <p:nvPr>
            <p:ph type="subTitle" idx="1"/>
          </p:nvPr>
        </p:nvSpPr>
        <p:spPr>
          <a:xfrm>
            <a:off x="4860281" y="2449650"/>
            <a:ext cx="2841600" cy="117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19"/>
          <p:cNvSpPr txBox="1">
            <a:spLocks noGrp="1"/>
          </p:cNvSpPr>
          <p:nvPr>
            <p:ph type="subTitle" idx="2"/>
          </p:nvPr>
        </p:nvSpPr>
        <p:spPr>
          <a:xfrm>
            <a:off x="1442112" y="2449650"/>
            <a:ext cx="2841600" cy="117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19"/>
          <p:cNvSpPr txBox="1">
            <a:spLocks noGrp="1"/>
          </p:cNvSpPr>
          <p:nvPr>
            <p:ph type="subTitle" idx="3"/>
          </p:nvPr>
        </p:nvSpPr>
        <p:spPr>
          <a:xfrm>
            <a:off x="1442112" y="1890750"/>
            <a:ext cx="2841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5" name="Google Shape;265;p19"/>
          <p:cNvSpPr txBox="1">
            <a:spLocks noGrp="1"/>
          </p:cNvSpPr>
          <p:nvPr>
            <p:ph type="subTitle" idx="4"/>
          </p:nvPr>
        </p:nvSpPr>
        <p:spPr>
          <a:xfrm>
            <a:off x="4860288" y="1890750"/>
            <a:ext cx="2841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66" name="Google Shape;266;p19"/>
          <p:cNvGrpSpPr/>
          <p:nvPr/>
        </p:nvGrpSpPr>
        <p:grpSpPr>
          <a:xfrm>
            <a:off x="8170261" y="4037862"/>
            <a:ext cx="705998" cy="695388"/>
            <a:chOff x="7984436" y="4270512"/>
            <a:chExt cx="705998" cy="695388"/>
          </a:xfrm>
        </p:grpSpPr>
        <p:sp>
          <p:nvSpPr>
            <p:cNvPr id="267" name="Google Shape;267;p19"/>
            <p:cNvSpPr/>
            <p:nvPr/>
          </p:nvSpPr>
          <p:spPr>
            <a:xfrm>
              <a:off x="8057100" y="48624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19"/>
            <p:cNvGrpSpPr/>
            <p:nvPr/>
          </p:nvGrpSpPr>
          <p:grpSpPr>
            <a:xfrm>
              <a:off x="7984436" y="4270512"/>
              <a:ext cx="705998" cy="666982"/>
              <a:chOff x="1623700" y="6514438"/>
              <a:chExt cx="416150" cy="393175"/>
            </a:xfrm>
          </p:grpSpPr>
          <p:sp>
            <p:nvSpPr>
              <p:cNvPr id="269" name="Google Shape;269;p19"/>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2" name="Google Shape;282;p19"/>
          <p:cNvGrpSpPr/>
          <p:nvPr/>
        </p:nvGrpSpPr>
        <p:grpSpPr>
          <a:xfrm flipH="1">
            <a:off x="312969" y="3903170"/>
            <a:ext cx="1146231" cy="964793"/>
            <a:chOff x="359194" y="3930920"/>
            <a:chExt cx="1146231" cy="964793"/>
          </a:xfrm>
        </p:grpSpPr>
        <p:grpSp>
          <p:nvGrpSpPr>
            <p:cNvPr id="283" name="Google Shape;283;p19"/>
            <p:cNvGrpSpPr/>
            <p:nvPr/>
          </p:nvGrpSpPr>
          <p:grpSpPr>
            <a:xfrm>
              <a:off x="359194" y="3930920"/>
              <a:ext cx="1146231" cy="964793"/>
              <a:chOff x="4569300" y="7247450"/>
              <a:chExt cx="724225" cy="609625"/>
            </a:xfrm>
          </p:grpSpPr>
          <p:grpSp>
            <p:nvGrpSpPr>
              <p:cNvPr id="284" name="Google Shape;284;p19"/>
              <p:cNvGrpSpPr/>
              <p:nvPr/>
            </p:nvGrpSpPr>
            <p:grpSpPr>
              <a:xfrm>
                <a:off x="4569300" y="7247450"/>
                <a:ext cx="653675" cy="609625"/>
                <a:chOff x="4569300" y="7247450"/>
                <a:chExt cx="653675" cy="609625"/>
              </a:xfrm>
            </p:grpSpPr>
            <p:sp>
              <p:nvSpPr>
                <p:cNvPr id="285" name="Google Shape;285;p19"/>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19"/>
              <p:cNvGrpSpPr/>
              <p:nvPr/>
            </p:nvGrpSpPr>
            <p:grpSpPr>
              <a:xfrm>
                <a:off x="4900900" y="7388550"/>
                <a:ext cx="392625" cy="407500"/>
                <a:chOff x="4900900" y="7388550"/>
                <a:chExt cx="392625" cy="407500"/>
              </a:xfrm>
            </p:grpSpPr>
            <p:sp>
              <p:nvSpPr>
                <p:cNvPr id="292" name="Google Shape;292;p19"/>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0" name="Google Shape;300;p19"/>
            <p:cNvSpPr/>
            <p:nvPr/>
          </p:nvSpPr>
          <p:spPr>
            <a:xfrm>
              <a:off x="1222825" y="47244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9"/>
          <p:cNvGrpSpPr/>
          <p:nvPr/>
        </p:nvGrpSpPr>
        <p:grpSpPr>
          <a:xfrm>
            <a:off x="7507574" y="4362199"/>
            <a:ext cx="552826" cy="572713"/>
            <a:chOff x="8304224" y="3123024"/>
            <a:chExt cx="552826" cy="572713"/>
          </a:xfrm>
        </p:grpSpPr>
        <p:sp>
          <p:nvSpPr>
            <p:cNvPr id="302" name="Google Shape;302;p19"/>
            <p:cNvSpPr/>
            <p:nvPr/>
          </p:nvSpPr>
          <p:spPr>
            <a:xfrm>
              <a:off x="8495250" y="3592225"/>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19"/>
            <p:cNvGrpSpPr/>
            <p:nvPr/>
          </p:nvGrpSpPr>
          <p:grpSpPr>
            <a:xfrm>
              <a:off x="8304224" y="3123024"/>
              <a:ext cx="466444" cy="572713"/>
              <a:chOff x="1232300" y="6366250"/>
              <a:chExt cx="326550" cy="400975"/>
            </a:xfrm>
          </p:grpSpPr>
          <p:sp>
            <p:nvSpPr>
              <p:cNvPr id="304" name="Google Shape;304;p19"/>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11"/>
        <p:cNvGrpSpPr/>
        <p:nvPr/>
      </p:nvGrpSpPr>
      <p:grpSpPr>
        <a:xfrm>
          <a:off x="0" y="0"/>
          <a:ext cx="0" cy="0"/>
          <a:chOff x="0" y="0"/>
          <a:chExt cx="0" cy="0"/>
        </a:xfrm>
      </p:grpSpPr>
      <p:grpSp>
        <p:nvGrpSpPr>
          <p:cNvPr id="312" name="Google Shape;312;p20"/>
          <p:cNvGrpSpPr/>
          <p:nvPr/>
        </p:nvGrpSpPr>
        <p:grpSpPr>
          <a:xfrm>
            <a:off x="0" y="0"/>
            <a:ext cx="9144003" cy="5143501"/>
            <a:chOff x="0" y="0"/>
            <a:chExt cx="9144003" cy="5143501"/>
          </a:xfrm>
        </p:grpSpPr>
        <p:pic>
          <p:nvPicPr>
            <p:cNvPr id="313" name="Google Shape;313;p20"/>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314" name="Google Shape;314;p20"/>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 name="Google Shape;31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 name="Google Shape;317;p20"/>
          <p:cNvSpPr txBox="1">
            <a:spLocks noGrp="1"/>
          </p:cNvSpPr>
          <p:nvPr>
            <p:ph type="subTitle" idx="1"/>
          </p:nvPr>
        </p:nvSpPr>
        <p:spPr>
          <a:xfrm>
            <a:off x="4665846" y="1658100"/>
            <a:ext cx="3082500" cy="214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0"/>
          <p:cNvSpPr txBox="1">
            <a:spLocks noGrp="1"/>
          </p:cNvSpPr>
          <p:nvPr>
            <p:ph type="subTitle" idx="2"/>
          </p:nvPr>
        </p:nvSpPr>
        <p:spPr>
          <a:xfrm>
            <a:off x="1243250" y="1658100"/>
            <a:ext cx="3082500" cy="214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0"/>
          <p:cNvSpPr/>
          <p:nvPr/>
        </p:nvSpPr>
        <p:spPr>
          <a:xfrm>
            <a:off x="522837" y="49530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20"/>
          <p:cNvGrpSpPr/>
          <p:nvPr/>
        </p:nvGrpSpPr>
        <p:grpSpPr>
          <a:xfrm>
            <a:off x="153433" y="3969798"/>
            <a:ext cx="1448589" cy="1096968"/>
            <a:chOff x="3321225" y="6290500"/>
            <a:chExt cx="645050" cy="488475"/>
          </a:xfrm>
        </p:grpSpPr>
        <p:sp>
          <p:nvSpPr>
            <p:cNvPr id="321" name="Google Shape;321;p20"/>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0"/>
          <p:cNvGrpSpPr/>
          <p:nvPr/>
        </p:nvGrpSpPr>
        <p:grpSpPr>
          <a:xfrm flipH="1">
            <a:off x="8149340" y="4242096"/>
            <a:ext cx="789682" cy="723827"/>
            <a:chOff x="249940" y="4242083"/>
            <a:chExt cx="789682" cy="723827"/>
          </a:xfrm>
        </p:grpSpPr>
        <p:sp>
          <p:nvSpPr>
            <p:cNvPr id="334" name="Google Shape;334;p20"/>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20"/>
            <p:cNvGrpSpPr/>
            <p:nvPr/>
          </p:nvGrpSpPr>
          <p:grpSpPr>
            <a:xfrm flipH="1">
              <a:off x="249940" y="4242083"/>
              <a:ext cx="789682" cy="723827"/>
              <a:chOff x="4896425" y="6632275"/>
              <a:chExt cx="319425" cy="279125"/>
            </a:xfrm>
          </p:grpSpPr>
          <p:sp>
            <p:nvSpPr>
              <p:cNvPr id="337" name="Google Shape;337;p20"/>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46"/>
        <p:cNvGrpSpPr/>
        <p:nvPr/>
      </p:nvGrpSpPr>
      <p:grpSpPr>
        <a:xfrm>
          <a:off x="0" y="0"/>
          <a:ext cx="0" cy="0"/>
          <a:chOff x="0" y="0"/>
          <a:chExt cx="0" cy="0"/>
        </a:xfrm>
      </p:grpSpPr>
      <p:grpSp>
        <p:nvGrpSpPr>
          <p:cNvPr id="347" name="Google Shape;347;p21"/>
          <p:cNvGrpSpPr/>
          <p:nvPr/>
        </p:nvGrpSpPr>
        <p:grpSpPr>
          <a:xfrm>
            <a:off x="0" y="0"/>
            <a:ext cx="9144003" cy="5143501"/>
            <a:chOff x="0" y="0"/>
            <a:chExt cx="9144003" cy="5143501"/>
          </a:xfrm>
        </p:grpSpPr>
        <p:pic>
          <p:nvPicPr>
            <p:cNvPr id="348" name="Google Shape;348;p21"/>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349" name="Google Shape;349;p21"/>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2" name="Google Shape;352;p21"/>
          <p:cNvSpPr txBox="1">
            <a:spLocks noGrp="1"/>
          </p:cNvSpPr>
          <p:nvPr>
            <p:ph type="subTitle" idx="1"/>
          </p:nvPr>
        </p:nvSpPr>
        <p:spPr>
          <a:xfrm>
            <a:off x="1346052" y="2497099"/>
            <a:ext cx="1930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21"/>
          <p:cNvSpPr txBox="1">
            <a:spLocks noGrp="1"/>
          </p:cNvSpPr>
          <p:nvPr>
            <p:ph type="subTitle" idx="2"/>
          </p:nvPr>
        </p:nvSpPr>
        <p:spPr>
          <a:xfrm>
            <a:off x="3606597" y="2497099"/>
            <a:ext cx="1930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21"/>
          <p:cNvSpPr txBox="1">
            <a:spLocks noGrp="1"/>
          </p:cNvSpPr>
          <p:nvPr>
            <p:ph type="subTitle" idx="3"/>
          </p:nvPr>
        </p:nvSpPr>
        <p:spPr>
          <a:xfrm>
            <a:off x="5867148" y="2497099"/>
            <a:ext cx="1930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5" name="Google Shape;355;p21"/>
          <p:cNvSpPr txBox="1">
            <a:spLocks noGrp="1"/>
          </p:cNvSpPr>
          <p:nvPr>
            <p:ph type="subTitle" idx="4"/>
          </p:nvPr>
        </p:nvSpPr>
        <p:spPr>
          <a:xfrm>
            <a:off x="1346060" y="1837100"/>
            <a:ext cx="19308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6" name="Google Shape;356;p21"/>
          <p:cNvSpPr txBox="1">
            <a:spLocks noGrp="1"/>
          </p:cNvSpPr>
          <p:nvPr>
            <p:ph type="subTitle" idx="5"/>
          </p:nvPr>
        </p:nvSpPr>
        <p:spPr>
          <a:xfrm>
            <a:off x="3606602" y="1837100"/>
            <a:ext cx="19308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7" name="Google Shape;357;p21"/>
          <p:cNvSpPr txBox="1">
            <a:spLocks noGrp="1"/>
          </p:cNvSpPr>
          <p:nvPr>
            <p:ph type="subTitle" idx="6"/>
          </p:nvPr>
        </p:nvSpPr>
        <p:spPr>
          <a:xfrm>
            <a:off x="5867144" y="1837100"/>
            <a:ext cx="19308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58" name="Google Shape;358;p21"/>
          <p:cNvGrpSpPr/>
          <p:nvPr/>
        </p:nvGrpSpPr>
        <p:grpSpPr>
          <a:xfrm>
            <a:off x="7899542" y="3856026"/>
            <a:ext cx="1062483" cy="1096997"/>
            <a:chOff x="7650917" y="3856026"/>
            <a:chExt cx="1062483" cy="1096997"/>
          </a:xfrm>
        </p:grpSpPr>
        <p:sp>
          <p:nvSpPr>
            <p:cNvPr id="359" name="Google Shape;359;p21"/>
            <p:cNvSpPr/>
            <p:nvPr/>
          </p:nvSpPr>
          <p:spPr>
            <a:xfrm>
              <a:off x="7797912" y="48981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21"/>
            <p:cNvGrpSpPr/>
            <p:nvPr/>
          </p:nvGrpSpPr>
          <p:grpSpPr>
            <a:xfrm flipH="1">
              <a:off x="7650917" y="3856026"/>
              <a:ext cx="1062483" cy="1084667"/>
              <a:chOff x="5518825" y="5502600"/>
              <a:chExt cx="603375" cy="580750"/>
            </a:xfrm>
          </p:grpSpPr>
          <p:sp>
            <p:nvSpPr>
              <p:cNvPr id="361" name="Google Shape;361;p21"/>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1"/>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1"/>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6" name="Google Shape;366;p21"/>
          <p:cNvGrpSpPr/>
          <p:nvPr/>
        </p:nvGrpSpPr>
        <p:grpSpPr>
          <a:xfrm>
            <a:off x="153433" y="3969798"/>
            <a:ext cx="1448589" cy="1096968"/>
            <a:chOff x="153433" y="3969798"/>
            <a:chExt cx="1448589" cy="1096968"/>
          </a:xfrm>
        </p:grpSpPr>
        <p:sp>
          <p:nvSpPr>
            <p:cNvPr id="367" name="Google Shape;367;p21"/>
            <p:cNvSpPr/>
            <p:nvPr/>
          </p:nvSpPr>
          <p:spPr>
            <a:xfrm>
              <a:off x="522837" y="49530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21"/>
            <p:cNvGrpSpPr/>
            <p:nvPr/>
          </p:nvGrpSpPr>
          <p:grpSpPr>
            <a:xfrm>
              <a:off x="153433" y="3969798"/>
              <a:ext cx="1448589" cy="1096968"/>
              <a:chOff x="3321225" y="6290500"/>
              <a:chExt cx="645050" cy="488475"/>
            </a:xfrm>
          </p:grpSpPr>
          <p:sp>
            <p:nvSpPr>
              <p:cNvPr id="369" name="Google Shape;369;p21"/>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1"/>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1"/>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1"/>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1"/>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1"/>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1"/>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1"/>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1"/>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1"/>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1"/>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1"/>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81"/>
        <p:cNvGrpSpPr/>
        <p:nvPr/>
      </p:nvGrpSpPr>
      <p:grpSpPr>
        <a:xfrm>
          <a:off x="0" y="0"/>
          <a:ext cx="0" cy="0"/>
          <a:chOff x="0" y="0"/>
          <a:chExt cx="0" cy="0"/>
        </a:xfrm>
      </p:grpSpPr>
      <p:grpSp>
        <p:nvGrpSpPr>
          <p:cNvPr id="382" name="Google Shape;382;p22"/>
          <p:cNvGrpSpPr/>
          <p:nvPr/>
        </p:nvGrpSpPr>
        <p:grpSpPr>
          <a:xfrm>
            <a:off x="0" y="0"/>
            <a:ext cx="9144003" cy="5143501"/>
            <a:chOff x="0" y="0"/>
            <a:chExt cx="9144003" cy="5143501"/>
          </a:xfrm>
        </p:grpSpPr>
        <p:pic>
          <p:nvPicPr>
            <p:cNvPr id="383" name="Google Shape;383;p22"/>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384" name="Google Shape;384;p22"/>
            <p:cNvSpPr/>
            <p:nvPr/>
          </p:nvSpPr>
          <p:spPr>
            <a:xfrm rot="10800000" flipH="1">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7" name="Google Shape;387;p22"/>
          <p:cNvSpPr txBox="1">
            <a:spLocks noGrp="1"/>
          </p:cNvSpPr>
          <p:nvPr>
            <p:ph type="subTitle" idx="1"/>
          </p:nvPr>
        </p:nvSpPr>
        <p:spPr>
          <a:xfrm>
            <a:off x="2110311" y="199530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8" name="Google Shape;388;p22"/>
          <p:cNvSpPr txBox="1">
            <a:spLocks noGrp="1"/>
          </p:cNvSpPr>
          <p:nvPr>
            <p:ph type="subTitle" idx="2"/>
          </p:nvPr>
        </p:nvSpPr>
        <p:spPr>
          <a:xfrm>
            <a:off x="5055489" y="199530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9" name="Google Shape;389;p22"/>
          <p:cNvSpPr txBox="1">
            <a:spLocks noGrp="1"/>
          </p:cNvSpPr>
          <p:nvPr>
            <p:ph type="subTitle" idx="3"/>
          </p:nvPr>
        </p:nvSpPr>
        <p:spPr>
          <a:xfrm>
            <a:off x="2110311" y="34095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0" name="Google Shape;390;p22"/>
          <p:cNvSpPr txBox="1">
            <a:spLocks noGrp="1"/>
          </p:cNvSpPr>
          <p:nvPr>
            <p:ph type="subTitle" idx="4"/>
          </p:nvPr>
        </p:nvSpPr>
        <p:spPr>
          <a:xfrm>
            <a:off x="5055489" y="34095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1" name="Google Shape;391;p22"/>
          <p:cNvSpPr txBox="1">
            <a:spLocks noGrp="1"/>
          </p:cNvSpPr>
          <p:nvPr>
            <p:ph type="subTitle" idx="5"/>
          </p:nvPr>
        </p:nvSpPr>
        <p:spPr>
          <a:xfrm>
            <a:off x="2110311" y="156590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2" name="Google Shape;392;p22"/>
          <p:cNvSpPr txBox="1">
            <a:spLocks noGrp="1"/>
          </p:cNvSpPr>
          <p:nvPr>
            <p:ph type="subTitle" idx="6"/>
          </p:nvPr>
        </p:nvSpPr>
        <p:spPr>
          <a:xfrm>
            <a:off x="2110311" y="29802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3" name="Google Shape;393;p22"/>
          <p:cNvSpPr txBox="1">
            <a:spLocks noGrp="1"/>
          </p:cNvSpPr>
          <p:nvPr>
            <p:ph type="subTitle" idx="7"/>
          </p:nvPr>
        </p:nvSpPr>
        <p:spPr>
          <a:xfrm>
            <a:off x="5055486" y="156590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4" name="Google Shape;394;p22"/>
          <p:cNvSpPr txBox="1">
            <a:spLocks noGrp="1"/>
          </p:cNvSpPr>
          <p:nvPr>
            <p:ph type="subTitle" idx="8"/>
          </p:nvPr>
        </p:nvSpPr>
        <p:spPr>
          <a:xfrm>
            <a:off x="5055486" y="29802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5" name="Google Shape;395;p22"/>
          <p:cNvSpPr/>
          <p:nvPr/>
        </p:nvSpPr>
        <p:spPr>
          <a:xfrm>
            <a:off x="7628475" y="4849199"/>
            <a:ext cx="11631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22"/>
          <p:cNvGrpSpPr/>
          <p:nvPr/>
        </p:nvGrpSpPr>
        <p:grpSpPr>
          <a:xfrm>
            <a:off x="7291418" y="3966074"/>
            <a:ext cx="1800871" cy="938030"/>
            <a:chOff x="6486525" y="6868500"/>
            <a:chExt cx="707250" cy="368375"/>
          </a:xfrm>
        </p:grpSpPr>
        <p:sp>
          <p:nvSpPr>
            <p:cNvPr id="397" name="Google Shape;397;p22"/>
            <p:cNvSpPr/>
            <p:nvPr/>
          </p:nvSpPr>
          <p:spPr>
            <a:xfrm>
              <a:off x="6486525" y="6868500"/>
              <a:ext cx="706050" cy="368375"/>
            </a:xfrm>
            <a:custGeom>
              <a:avLst/>
              <a:gdLst/>
              <a:ahLst/>
              <a:cxnLst/>
              <a:rect l="l" t="t" r="r" b="b"/>
              <a:pathLst>
                <a:path w="28242" h="14735" extrusionOk="0">
                  <a:moveTo>
                    <a:pt x="10223" y="1"/>
                  </a:moveTo>
                  <a:cubicBezTo>
                    <a:pt x="9064" y="1"/>
                    <a:pt x="7145" y="2819"/>
                    <a:pt x="5679" y="4372"/>
                  </a:cubicBezTo>
                  <a:cubicBezTo>
                    <a:pt x="3477" y="6705"/>
                    <a:pt x="0" y="7765"/>
                    <a:pt x="0" y="7765"/>
                  </a:cubicBezTo>
                  <a:cubicBezTo>
                    <a:pt x="470" y="13548"/>
                    <a:pt x="8510" y="14735"/>
                    <a:pt x="15033" y="14735"/>
                  </a:cubicBezTo>
                  <a:cubicBezTo>
                    <a:pt x="19576" y="14735"/>
                    <a:pt x="23384" y="14159"/>
                    <a:pt x="23384" y="14159"/>
                  </a:cubicBezTo>
                  <a:cubicBezTo>
                    <a:pt x="23384" y="14159"/>
                    <a:pt x="23205" y="9944"/>
                    <a:pt x="28242" y="3134"/>
                  </a:cubicBezTo>
                  <a:cubicBezTo>
                    <a:pt x="28242" y="3134"/>
                    <a:pt x="27813" y="1338"/>
                    <a:pt x="26788" y="1338"/>
                  </a:cubicBezTo>
                  <a:cubicBezTo>
                    <a:pt x="26511" y="1338"/>
                    <a:pt x="26191" y="1469"/>
                    <a:pt x="25825" y="1800"/>
                  </a:cubicBezTo>
                  <a:cubicBezTo>
                    <a:pt x="25182" y="2395"/>
                    <a:pt x="25039" y="3479"/>
                    <a:pt x="24741" y="4812"/>
                  </a:cubicBezTo>
                  <a:cubicBezTo>
                    <a:pt x="23059" y="5264"/>
                    <a:pt x="21492" y="5450"/>
                    <a:pt x="20052" y="5450"/>
                  </a:cubicBezTo>
                  <a:cubicBezTo>
                    <a:pt x="15878" y="5450"/>
                    <a:pt x="12775" y="3888"/>
                    <a:pt x="11049" y="2729"/>
                  </a:cubicBezTo>
                  <a:cubicBezTo>
                    <a:pt x="11180" y="2681"/>
                    <a:pt x="11240" y="2657"/>
                    <a:pt x="11240" y="2657"/>
                  </a:cubicBezTo>
                  <a:cubicBezTo>
                    <a:pt x="11196" y="713"/>
                    <a:pt x="10805" y="1"/>
                    <a:pt x="10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a:off x="6541575" y="6970350"/>
              <a:ext cx="507525" cy="250650"/>
            </a:xfrm>
            <a:custGeom>
              <a:avLst/>
              <a:gdLst/>
              <a:ahLst/>
              <a:cxnLst/>
              <a:rect l="l" t="t" r="r" b="b"/>
              <a:pathLst>
                <a:path w="20301" h="10026" extrusionOk="0">
                  <a:moveTo>
                    <a:pt x="7764" y="0"/>
                  </a:moveTo>
                  <a:lnTo>
                    <a:pt x="5394" y="1095"/>
                  </a:lnTo>
                  <a:lnTo>
                    <a:pt x="632" y="4977"/>
                  </a:lnTo>
                  <a:cubicBezTo>
                    <a:pt x="346" y="5489"/>
                    <a:pt x="132" y="6037"/>
                    <a:pt x="1" y="6596"/>
                  </a:cubicBezTo>
                  <a:cubicBezTo>
                    <a:pt x="286" y="6894"/>
                    <a:pt x="989" y="7525"/>
                    <a:pt x="2251" y="8180"/>
                  </a:cubicBezTo>
                  <a:lnTo>
                    <a:pt x="3942" y="8061"/>
                  </a:lnTo>
                  <a:lnTo>
                    <a:pt x="5799" y="9096"/>
                  </a:lnTo>
                  <a:lnTo>
                    <a:pt x="13526" y="10025"/>
                  </a:lnTo>
                  <a:cubicBezTo>
                    <a:pt x="14883" y="9966"/>
                    <a:pt x="16360" y="9823"/>
                    <a:pt x="17955" y="9573"/>
                  </a:cubicBezTo>
                  <a:cubicBezTo>
                    <a:pt x="17193" y="9096"/>
                    <a:pt x="16860" y="8382"/>
                    <a:pt x="16860" y="8382"/>
                  </a:cubicBezTo>
                  <a:cubicBezTo>
                    <a:pt x="17181" y="8204"/>
                    <a:pt x="17479" y="8013"/>
                    <a:pt x="17753" y="7834"/>
                  </a:cubicBezTo>
                  <a:lnTo>
                    <a:pt x="20301" y="4298"/>
                  </a:lnTo>
                  <a:lnTo>
                    <a:pt x="18229" y="2060"/>
                  </a:lnTo>
                  <a:lnTo>
                    <a:pt x="15812" y="1988"/>
                  </a:lnTo>
                  <a:cubicBezTo>
                    <a:pt x="14562" y="1846"/>
                    <a:pt x="13443" y="1560"/>
                    <a:pt x="12455" y="1215"/>
                  </a:cubicBezTo>
                  <a:lnTo>
                    <a:pt x="7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6854125" y="7002775"/>
              <a:ext cx="247675" cy="163450"/>
            </a:xfrm>
            <a:custGeom>
              <a:avLst/>
              <a:gdLst/>
              <a:ahLst/>
              <a:cxnLst/>
              <a:rect l="l" t="t" r="r" b="b"/>
              <a:pathLst>
                <a:path w="9907" h="6538" extrusionOk="0">
                  <a:moveTo>
                    <a:pt x="9906" y="1"/>
                  </a:moveTo>
                  <a:lnTo>
                    <a:pt x="9906" y="1"/>
                  </a:lnTo>
                  <a:cubicBezTo>
                    <a:pt x="8430" y="465"/>
                    <a:pt x="7025" y="703"/>
                    <a:pt x="5727" y="763"/>
                  </a:cubicBezTo>
                  <a:cubicBezTo>
                    <a:pt x="5553" y="1079"/>
                    <a:pt x="5128" y="1256"/>
                    <a:pt x="4436" y="1256"/>
                  </a:cubicBezTo>
                  <a:cubicBezTo>
                    <a:pt x="4373" y="1256"/>
                    <a:pt x="4307" y="1254"/>
                    <a:pt x="4239" y="1251"/>
                  </a:cubicBezTo>
                  <a:cubicBezTo>
                    <a:pt x="3846" y="1239"/>
                    <a:pt x="3238" y="1174"/>
                    <a:pt x="2608" y="1174"/>
                  </a:cubicBezTo>
                  <a:cubicBezTo>
                    <a:pt x="1423" y="1174"/>
                    <a:pt x="157" y="1401"/>
                    <a:pt x="72" y="2620"/>
                  </a:cubicBezTo>
                  <a:cubicBezTo>
                    <a:pt x="0" y="3704"/>
                    <a:pt x="1411" y="4598"/>
                    <a:pt x="2572" y="4598"/>
                  </a:cubicBezTo>
                  <a:cubicBezTo>
                    <a:pt x="3159" y="4598"/>
                    <a:pt x="3682" y="4370"/>
                    <a:pt x="3917" y="3823"/>
                  </a:cubicBezTo>
                  <a:cubicBezTo>
                    <a:pt x="4203" y="3192"/>
                    <a:pt x="4203" y="2835"/>
                    <a:pt x="4977" y="2763"/>
                  </a:cubicBezTo>
                  <a:cubicBezTo>
                    <a:pt x="5070" y="2757"/>
                    <a:pt x="5175" y="2753"/>
                    <a:pt x="5287" y="2753"/>
                  </a:cubicBezTo>
                  <a:cubicBezTo>
                    <a:pt x="5815" y="2753"/>
                    <a:pt x="6492" y="2844"/>
                    <a:pt x="6787" y="3227"/>
                  </a:cubicBezTo>
                  <a:cubicBezTo>
                    <a:pt x="6144" y="3859"/>
                    <a:pt x="5156" y="4144"/>
                    <a:pt x="4977" y="5132"/>
                  </a:cubicBezTo>
                  <a:cubicBezTo>
                    <a:pt x="4870" y="5656"/>
                    <a:pt x="4989" y="6121"/>
                    <a:pt x="5251" y="6537"/>
                  </a:cubicBezTo>
                  <a:cubicBezTo>
                    <a:pt x="8477" y="4382"/>
                    <a:pt x="9430" y="1977"/>
                    <a:pt x="9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6557350" y="6943250"/>
              <a:ext cx="295600" cy="197650"/>
            </a:xfrm>
            <a:custGeom>
              <a:avLst/>
              <a:gdLst/>
              <a:ahLst/>
              <a:cxnLst/>
              <a:rect l="l" t="t" r="r" b="b"/>
              <a:pathLst>
                <a:path w="11824" h="7906" extrusionOk="0">
                  <a:moveTo>
                    <a:pt x="7621" y="1"/>
                  </a:moveTo>
                  <a:cubicBezTo>
                    <a:pt x="5870" y="810"/>
                    <a:pt x="1727" y="2965"/>
                    <a:pt x="1" y="6061"/>
                  </a:cubicBezTo>
                  <a:cubicBezTo>
                    <a:pt x="282" y="6954"/>
                    <a:pt x="478" y="7906"/>
                    <a:pt x="1337" y="7906"/>
                  </a:cubicBezTo>
                  <a:cubicBezTo>
                    <a:pt x="1498" y="7906"/>
                    <a:pt x="1682" y="7872"/>
                    <a:pt x="1894" y="7799"/>
                  </a:cubicBezTo>
                  <a:cubicBezTo>
                    <a:pt x="3132" y="7335"/>
                    <a:pt x="3525" y="6001"/>
                    <a:pt x="4549" y="5287"/>
                  </a:cubicBezTo>
                  <a:cubicBezTo>
                    <a:pt x="4958" y="5014"/>
                    <a:pt x="5654" y="4699"/>
                    <a:pt x="6261" y="4699"/>
                  </a:cubicBezTo>
                  <a:cubicBezTo>
                    <a:pt x="6502" y="4699"/>
                    <a:pt x="6729" y="4749"/>
                    <a:pt x="6918" y="4870"/>
                  </a:cubicBezTo>
                  <a:cubicBezTo>
                    <a:pt x="7112" y="4972"/>
                    <a:pt x="7514" y="5826"/>
                    <a:pt x="7834" y="5826"/>
                  </a:cubicBezTo>
                  <a:cubicBezTo>
                    <a:pt x="7927" y="5826"/>
                    <a:pt x="8013" y="5754"/>
                    <a:pt x="8085" y="5573"/>
                  </a:cubicBezTo>
                  <a:cubicBezTo>
                    <a:pt x="8299" y="5037"/>
                    <a:pt x="7240" y="4442"/>
                    <a:pt x="6918" y="4192"/>
                  </a:cubicBezTo>
                  <a:cubicBezTo>
                    <a:pt x="6418" y="3846"/>
                    <a:pt x="5573" y="3132"/>
                    <a:pt x="5894" y="2394"/>
                  </a:cubicBezTo>
                  <a:cubicBezTo>
                    <a:pt x="6044" y="2058"/>
                    <a:pt x="6285" y="1937"/>
                    <a:pt x="6553" y="1937"/>
                  </a:cubicBezTo>
                  <a:cubicBezTo>
                    <a:pt x="6989" y="1937"/>
                    <a:pt x="7497" y="2258"/>
                    <a:pt x="7799" y="2501"/>
                  </a:cubicBezTo>
                  <a:cubicBezTo>
                    <a:pt x="8428" y="2977"/>
                    <a:pt x="9035" y="3294"/>
                    <a:pt x="9713" y="3294"/>
                  </a:cubicBezTo>
                  <a:cubicBezTo>
                    <a:pt x="10036" y="3294"/>
                    <a:pt x="10375" y="3222"/>
                    <a:pt x="10740" y="3061"/>
                  </a:cubicBezTo>
                  <a:cubicBezTo>
                    <a:pt x="11157" y="2894"/>
                    <a:pt x="11526" y="2632"/>
                    <a:pt x="11824" y="2299"/>
                  </a:cubicBezTo>
                  <a:cubicBezTo>
                    <a:pt x="9800" y="1584"/>
                    <a:pt x="8359" y="584"/>
                    <a:pt x="7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6597825" y="7135025"/>
              <a:ext cx="333250" cy="87125"/>
            </a:xfrm>
            <a:custGeom>
              <a:avLst/>
              <a:gdLst/>
              <a:ahLst/>
              <a:cxnLst/>
              <a:rect l="l" t="t" r="r" b="b"/>
              <a:pathLst>
                <a:path w="13330" h="3485" extrusionOk="0">
                  <a:moveTo>
                    <a:pt x="2571" y="0"/>
                  </a:moveTo>
                  <a:cubicBezTo>
                    <a:pt x="1855" y="0"/>
                    <a:pt x="684" y="1084"/>
                    <a:pt x="1" y="1581"/>
                  </a:cubicBezTo>
                  <a:cubicBezTo>
                    <a:pt x="1833" y="2523"/>
                    <a:pt x="4842" y="3485"/>
                    <a:pt x="9473" y="3485"/>
                  </a:cubicBezTo>
                  <a:cubicBezTo>
                    <a:pt x="10049" y="3485"/>
                    <a:pt x="10650" y="3470"/>
                    <a:pt x="11276" y="3438"/>
                  </a:cubicBezTo>
                  <a:cubicBezTo>
                    <a:pt x="11514" y="3200"/>
                    <a:pt x="11741" y="2950"/>
                    <a:pt x="11943" y="2676"/>
                  </a:cubicBezTo>
                  <a:cubicBezTo>
                    <a:pt x="13329" y="795"/>
                    <a:pt x="11654" y="304"/>
                    <a:pt x="9748" y="304"/>
                  </a:cubicBezTo>
                  <a:cubicBezTo>
                    <a:pt x="8398" y="304"/>
                    <a:pt x="6932" y="551"/>
                    <a:pt x="6359" y="724"/>
                  </a:cubicBezTo>
                  <a:cubicBezTo>
                    <a:pt x="5652" y="952"/>
                    <a:pt x="4319" y="2065"/>
                    <a:pt x="3504" y="2065"/>
                  </a:cubicBezTo>
                  <a:cubicBezTo>
                    <a:pt x="3426" y="2065"/>
                    <a:pt x="3354" y="2055"/>
                    <a:pt x="3287" y="2033"/>
                  </a:cubicBezTo>
                  <a:cubicBezTo>
                    <a:pt x="2501" y="1783"/>
                    <a:pt x="3251" y="1009"/>
                    <a:pt x="3108" y="450"/>
                  </a:cubicBezTo>
                  <a:cubicBezTo>
                    <a:pt x="3008" y="127"/>
                    <a:pt x="2816" y="0"/>
                    <a:pt x="2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6577900" y="6956350"/>
              <a:ext cx="517350" cy="273875"/>
            </a:xfrm>
            <a:custGeom>
              <a:avLst/>
              <a:gdLst/>
              <a:ahLst/>
              <a:cxnLst/>
              <a:rect l="l" t="t" r="r" b="b"/>
              <a:pathLst>
                <a:path w="20694" h="10955" extrusionOk="0">
                  <a:moveTo>
                    <a:pt x="7763" y="1763"/>
                  </a:moveTo>
                  <a:cubicBezTo>
                    <a:pt x="8239" y="2048"/>
                    <a:pt x="8775" y="2346"/>
                    <a:pt x="9359" y="2620"/>
                  </a:cubicBezTo>
                  <a:lnTo>
                    <a:pt x="8156" y="4382"/>
                  </a:lnTo>
                  <a:cubicBezTo>
                    <a:pt x="8049" y="4334"/>
                    <a:pt x="7954" y="4287"/>
                    <a:pt x="7846" y="4239"/>
                  </a:cubicBezTo>
                  <a:cubicBezTo>
                    <a:pt x="7287" y="3977"/>
                    <a:pt x="6775" y="3703"/>
                    <a:pt x="6311" y="3430"/>
                  </a:cubicBezTo>
                  <a:lnTo>
                    <a:pt x="7763" y="1763"/>
                  </a:lnTo>
                  <a:close/>
                  <a:moveTo>
                    <a:pt x="9442" y="2668"/>
                  </a:moveTo>
                  <a:cubicBezTo>
                    <a:pt x="9704" y="2798"/>
                    <a:pt x="9990" y="2918"/>
                    <a:pt x="10263" y="3037"/>
                  </a:cubicBezTo>
                  <a:cubicBezTo>
                    <a:pt x="10656" y="3203"/>
                    <a:pt x="11073" y="3358"/>
                    <a:pt x="11525" y="3501"/>
                  </a:cubicBezTo>
                  <a:lnTo>
                    <a:pt x="10418" y="5215"/>
                  </a:lnTo>
                  <a:cubicBezTo>
                    <a:pt x="9620" y="4977"/>
                    <a:pt x="8894" y="4703"/>
                    <a:pt x="8251" y="4430"/>
                  </a:cubicBezTo>
                  <a:lnTo>
                    <a:pt x="9442" y="2668"/>
                  </a:lnTo>
                  <a:close/>
                  <a:moveTo>
                    <a:pt x="11621" y="3525"/>
                  </a:moveTo>
                  <a:cubicBezTo>
                    <a:pt x="12192" y="3715"/>
                    <a:pt x="12811" y="3870"/>
                    <a:pt x="13454" y="3977"/>
                  </a:cubicBezTo>
                  <a:lnTo>
                    <a:pt x="12621" y="5680"/>
                  </a:lnTo>
                  <a:cubicBezTo>
                    <a:pt x="11871" y="5573"/>
                    <a:pt x="11168" y="5418"/>
                    <a:pt x="10513" y="5239"/>
                  </a:cubicBezTo>
                  <a:lnTo>
                    <a:pt x="11621" y="3525"/>
                  </a:lnTo>
                  <a:close/>
                  <a:moveTo>
                    <a:pt x="13561" y="4001"/>
                  </a:moveTo>
                  <a:cubicBezTo>
                    <a:pt x="14181" y="4096"/>
                    <a:pt x="14835" y="4156"/>
                    <a:pt x="15514" y="4156"/>
                  </a:cubicBezTo>
                  <a:cubicBezTo>
                    <a:pt x="15776" y="4156"/>
                    <a:pt x="16050" y="4156"/>
                    <a:pt x="16324" y="4132"/>
                  </a:cubicBezTo>
                  <a:lnTo>
                    <a:pt x="16324" y="4132"/>
                  </a:lnTo>
                  <a:lnTo>
                    <a:pt x="15490" y="5835"/>
                  </a:lnTo>
                  <a:cubicBezTo>
                    <a:pt x="15278" y="5842"/>
                    <a:pt x="15067" y="5846"/>
                    <a:pt x="14860" y="5846"/>
                  </a:cubicBezTo>
                  <a:cubicBezTo>
                    <a:pt x="14112" y="5846"/>
                    <a:pt x="13396" y="5797"/>
                    <a:pt x="12716" y="5704"/>
                  </a:cubicBezTo>
                  <a:lnTo>
                    <a:pt x="13561" y="4001"/>
                  </a:lnTo>
                  <a:close/>
                  <a:moveTo>
                    <a:pt x="6239" y="3501"/>
                  </a:moveTo>
                  <a:cubicBezTo>
                    <a:pt x="6715" y="3787"/>
                    <a:pt x="7239" y="4072"/>
                    <a:pt x="7811" y="4334"/>
                  </a:cubicBezTo>
                  <a:cubicBezTo>
                    <a:pt x="7906" y="4382"/>
                    <a:pt x="8001" y="4430"/>
                    <a:pt x="8096" y="4477"/>
                  </a:cubicBezTo>
                  <a:lnTo>
                    <a:pt x="6561" y="6728"/>
                  </a:lnTo>
                  <a:cubicBezTo>
                    <a:pt x="6072" y="6537"/>
                    <a:pt x="5620" y="6347"/>
                    <a:pt x="5227" y="6144"/>
                  </a:cubicBezTo>
                  <a:cubicBezTo>
                    <a:pt x="4906" y="5989"/>
                    <a:pt x="4620" y="5835"/>
                    <a:pt x="4346" y="5668"/>
                  </a:cubicBezTo>
                  <a:lnTo>
                    <a:pt x="6239" y="3501"/>
                  </a:lnTo>
                  <a:close/>
                  <a:moveTo>
                    <a:pt x="8192" y="4513"/>
                  </a:moveTo>
                  <a:cubicBezTo>
                    <a:pt x="8835" y="4799"/>
                    <a:pt x="9561" y="5073"/>
                    <a:pt x="10359" y="5299"/>
                  </a:cubicBezTo>
                  <a:lnTo>
                    <a:pt x="8978" y="7442"/>
                  </a:lnTo>
                  <a:cubicBezTo>
                    <a:pt x="8108" y="7251"/>
                    <a:pt x="7334" y="7013"/>
                    <a:pt x="6656" y="6763"/>
                  </a:cubicBezTo>
                  <a:lnTo>
                    <a:pt x="8192" y="4513"/>
                  </a:lnTo>
                  <a:close/>
                  <a:moveTo>
                    <a:pt x="10454" y="5335"/>
                  </a:moveTo>
                  <a:cubicBezTo>
                    <a:pt x="11109" y="5525"/>
                    <a:pt x="11823" y="5680"/>
                    <a:pt x="12573" y="5787"/>
                  </a:cubicBezTo>
                  <a:lnTo>
                    <a:pt x="11573" y="7811"/>
                  </a:lnTo>
                  <a:cubicBezTo>
                    <a:pt x="10680" y="7751"/>
                    <a:pt x="9847" y="7621"/>
                    <a:pt x="9085" y="7466"/>
                  </a:cubicBezTo>
                  <a:lnTo>
                    <a:pt x="10454" y="5335"/>
                  </a:lnTo>
                  <a:close/>
                  <a:moveTo>
                    <a:pt x="12668" y="5799"/>
                  </a:moveTo>
                  <a:cubicBezTo>
                    <a:pt x="13371" y="5894"/>
                    <a:pt x="14109" y="5954"/>
                    <a:pt x="14883" y="5954"/>
                  </a:cubicBezTo>
                  <a:cubicBezTo>
                    <a:pt x="15062" y="5954"/>
                    <a:pt x="15252" y="5954"/>
                    <a:pt x="15443" y="5942"/>
                  </a:cubicBezTo>
                  <a:lnTo>
                    <a:pt x="15443" y="5942"/>
                  </a:lnTo>
                  <a:lnTo>
                    <a:pt x="14514" y="7823"/>
                  </a:lnTo>
                  <a:cubicBezTo>
                    <a:pt x="14031" y="7857"/>
                    <a:pt x="13564" y="7872"/>
                    <a:pt x="13112" y="7872"/>
                  </a:cubicBezTo>
                  <a:cubicBezTo>
                    <a:pt x="12617" y="7872"/>
                    <a:pt x="12141" y="7854"/>
                    <a:pt x="11680" y="7823"/>
                  </a:cubicBezTo>
                  <a:lnTo>
                    <a:pt x="12668" y="5799"/>
                  </a:lnTo>
                  <a:close/>
                  <a:moveTo>
                    <a:pt x="4275" y="5739"/>
                  </a:moveTo>
                  <a:cubicBezTo>
                    <a:pt x="4548" y="5906"/>
                    <a:pt x="4858" y="6073"/>
                    <a:pt x="5179" y="6239"/>
                  </a:cubicBezTo>
                  <a:cubicBezTo>
                    <a:pt x="5572" y="6442"/>
                    <a:pt x="6013" y="6632"/>
                    <a:pt x="6501" y="6823"/>
                  </a:cubicBezTo>
                  <a:lnTo>
                    <a:pt x="5477" y="8323"/>
                  </a:lnTo>
                  <a:cubicBezTo>
                    <a:pt x="4834" y="8097"/>
                    <a:pt x="4263" y="7859"/>
                    <a:pt x="3775" y="7621"/>
                  </a:cubicBezTo>
                  <a:cubicBezTo>
                    <a:pt x="3489" y="7478"/>
                    <a:pt x="3239" y="7347"/>
                    <a:pt x="2989" y="7204"/>
                  </a:cubicBezTo>
                  <a:lnTo>
                    <a:pt x="4275" y="5739"/>
                  </a:lnTo>
                  <a:close/>
                  <a:moveTo>
                    <a:pt x="6596" y="6859"/>
                  </a:moveTo>
                  <a:cubicBezTo>
                    <a:pt x="7275" y="7109"/>
                    <a:pt x="8049" y="7347"/>
                    <a:pt x="8906" y="7537"/>
                  </a:cubicBezTo>
                  <a:lnTo>
                    <a:pt x="7989" y="8954"/>
                  </a:lnTo>
                  <a:cubicBezTo>
                    <a:pt x="7096" y="8799"/>
                    <a:pt x="6287" y="8585"/>
                    <a:pt x="5572" y="8347"/>
                  </a:cubicBezTo>
                  <a:lnTo>
                    <a:pt x="6596" y="6859"/>
                  </a:lnTo>
                  <a:close/>
                  <a:moveTo>
                    <a:pt x="9013" y="7561"/>
                  </a:moveTo>
                  <a:cubicBezTo>
                    <a:pt x="9787" y="7716"/>
                    <a:pt x="10621" y="7847"/>
                    <a:pt x="11525" y="7918"/>
                  </a:cubicBezTo>
                  <a:lnTo>
                    <a:pt x="10871" y="9264"/>
                  </a:lnTo>
                  <a:cubicBezTo>
                    <a:pt x="9859" y="9228"/>
                    <a:pt x="8942" y="9121"/>
                    <a:pt x="8096" y="8978"/>
                  </a:cubicBezTo>
                  <a:lnTo>
                    <a:pt x="9013" y="7561"/>
                  </a:lnTo>
                  <a:close/>
                  <a:moveTo>
                    <a:pt x="11633" y="7918"/>
                  </a:moveTo>
                  <a:cubicBezTo>
                    <a:pt x="12121" y="7954"/>
                    <a:pt x="12621" y="7978"/>
                    <a:pt x="13145" y="7978"/>
                  </a:cubicBezTo>
                  <a:cubicBezTo>
                    <a:pt x="13573" y="7978"/>
                    <a:pt x="14014" y="7966"/>
                    <a:pt x="14466" y="7942"/>
                  </a:cubicBezTo>
                  <a:lnTo>
                    <a:pt x="14466" y="7942"/>
                  </a:lnTo>
                  <a:lnTo>
                    <a:pt x="13859" y="9168"/>
                  </a:lnTo>
                  <a:cubicBezTo>
                    <a:pt x="13077" y="9241"/>
                    <a:pt x="12329" y="9272"/>
                    <a:pt x="11622" y="9272"/>
                  </a:cubicBezTo>
                  <a:cubicBezTo>
                    <a:pt x="11403" y="9272"/>
                    <a:pt x="11189" y="9269"/>
                    <a:pt x="10978" y="9264"/>
                  </a:cubicBezTo>
                  <a:lnTo>
                    <a:pt x="11633" y="7918"/>
                  </a:lnTo>
                  <a:close/>
                  <a:moveTo>
                    <a:pt x="5477" y="1"/>
                  </a:moveTo>
                  <a:lnTo>
                    <a:pt x="5418" y="84"/>
                  </a:lnTo>
                  <a:cubicBezTo>
                    <a:pt x="5429" y="96"/>
                    <a:pt x="6287" y="846"/>
                    <a:pt x="7680" y="1703"/>
                  </a:cubicBezTo>
                  <a:lnTo>
                    <a:pt x="6227" y="3370"/>
                  </a:lnTo>
                  <a:cubicBezTo>
                    <a:pt x="4406" y="2275"/>
                    <a:pt x="3358" y="1227"/>
                    <a:pt x="3346" y="1215"/>
                  </a:cubicBezTo>
                  <a:lnTo>
                    <a:pt x="3274" y="1286"/>
                  </a:lnTo>
                  <a:cubicBezTo>
                    <a:pt x="3286" y="1310"/>
                    <a:pt x="4334" y="2358"/>
                    <a:pt x="6156" y="3441"/>
                  </a:cubicBezTo>
                  <a:lnTo>
                    <a:pt x="4251" y="5608"/>
                  </a:lnTo>
                  <a:cubicBezTo>
                    <a:pt x="2274" y="4418"/>
                    <a:pt x="1346" y="3191"/>
                    <a:pt x="1334" y="3179"/>
                  </a:cubicBezTo>
                  <a:lnTo>
                    <a:pt x="1262" y="3251"/>
                  </a:lnTo>
                  <a:cubicBezTo>
                    <a:pt x="1274" y="3263"/>
                    <a:pt x="2203" y="4489"/>
                    <a:pt x="4179" y="5692"/>
                  </a:cubicBezTo>
                  <a:lnTo>
                    <a:pt x="2905" y="7144"/>
                  </a:lnTo>
                  <a:cubicBezTo>
                    <a:pt x="953" y="6013"/>
                    <a:pt x="84" y="4834"/>
                    <a:pt x="72" y="4823"/>
                  </a:cubicBezTo>
                  <a:lnTo>
                    <a:pt x="0" y="4894"/>
                  </a:lnTo>
                  <a:cubicBezTo>
                    <a:pt x="12" y="4906"/>
                    <a:pt x="881" y="6085"/>
                    <a:pt x="2834" y="7228"/>
                  </a:cubicBezTo>
                  <a:lnTo>
                    <a:pt x="1405" y="8859"/>
                  </a:lnTo>
                  <a:lnTo>
                    <a:pt x="1477" y="8930"/>
                  </a:lnTo>
                  <a:lnTo>
                    <a:pt x="2917" y="7287"/>
                  </a:lnTo>
                  <a:cubicBezTo>
                    <a:pt x="3167" y="7430"/>
                    <a:pt x="3441" y="7573"/>
                    <a:pt x="3727" y="7716"/>
                  </a:cubicBezTo>
                  <a:cubicBezTo>
                    <a:pt x="4215" y="7954"/>
                    <a:pt x="4775" y="8192"/>
                    <a:pt x="5418" y="8406"/>
                  </a:cubicBezTo>
                  <a:lnTo>
                    <a:pt x="4239" y="10133"/>
                  </a:lnTo>
                  <a:lnTo>
                    <a:pt x="4322" y="10192"/>
                  </a:lnTo>
                  <a:lnTo>
                    <a:pt x="5513" y="8442"/>
                  </a:lnTo>
                  <a:cubicBezTo>
                    <a:pt x="6227" y="8680"/>
                    <a:pt x="7037" y="8894"/>
                    <a:pt x="7930" y="9049"/>
                  </a:cubicBezTo>
                  <a:lnTo>
                    <a:pt x="6930" y="10597"/>
                  </a:lnTo>
                  <a:lnTo>
                    <a:pt x="7013" y="10657"/>
                  </a:lnTo>
                  <a:lnTo>
                    <a:pt x="8037" y="9073"/>
                  </a:lnTo>
                  <a:cubicBezTo>
                    <a:pt x="8882" y="9216"/>
                    <a:pt x="9811" y="9323"/>
                    <a:pt x="10823" y="9359"/>
                  </a:cubicBezTo>
                  <a:lnTo>
                    <a:pt x="10061" y="10907"/>
                  </a:lnTo>
                  <a:lnTo>
                    <a:pt x="10144" y="10954"/>
                  </a:lnTo>
                  <a:lnTo>
                    <a:pt x="10930" y="9359"/>
                  </a:lnTo>
                  <a:cubicBezTo>
                    <a:pt x="11168" y="9371"/>
                    <a:pt x="11418" y="9383"/>
                    <a:pt x="11680" y="9383"/>
                  </a:cubicBezTo>
                  <a:cubicBezTo>
                    <a:pt x="12359" y="9383"/>
                    <a:pt x="13061" y="9347"/>
                    <a:pt x="13811" y="9287"/>
                  </a:cubicBezTo>
                  <a:lnTo>
                    <a:pt x="13811" y="9287"/>
                  </a:lnTo>
                  <a:lnTo>
                    <a:pt x="13014" y="10907"/>
                  </a:lnTo>
                  <a:lnTo>
                    <a:pt x="13109" y="10954"/>
                  </a:lnTo>
                  <a:lnTo>
                    <a:pt x="13919" y="9275"/>
                  </a:lnTo>
                  <a:cubicBezTo>
                    <a:pt x="14716" y="9204"/>
                    <a:pt x="15550" y="9097"/>
                    <a:pt x="16419" y="8942"/>
                  </a:cubicBezTo>
                  <a:lnTo>
                    <a:pt x="16407" y="8835"/>
                  </a:lnTo>
                  <a:cubicBezTo>
                    <a:pt x="15550" y="8990"/>
                    <a:pt x="14752" y="9097"/>
                    <a:pt x="13978" y="9156"/>
                  </a:cubicBezTo>
                  <a:lnTo>
                    <a:pt x="14585" y="7930"/>
                  </a:lnTo>
                  <a:cubicBezTo>
                    <a:pt x="15645" y="7859"/>
                    <a:pt x="16776" y="7728"/>
                    <a:pt x="17991" y="7490"/>
                  </a:cubicBezTo>
                  <a:lnTo>
                    <a:pt x="17979" y="7382"/>
                  </a:lnTo>
                  <a:cubicBezTo>
                    <a:pt x="16788" y="7609"/>
                    <a:pt x="15681" y="7751"/>
                    <a:pt x="14633" y="7823"/>
                  </a:cubicBezTo>
                  <a:lnTo>
                    <a:pt x="15550" y="5942"/>
                  </a:lnTo>
                  <a:cubicBezTo>
                    <a:pt x="16776" y="5882"/>
                    <a:pt x="18086" y="5692"/>
                    <a:pt x="19455" y="5287"/>
                  </a:cubicBezTo>
                  <a:lnTo>
                    <a:pt x="19431" y="5180"/>
                  </a:lnTo>
                  <a:cubicBezTo>
                    <a:pt x="18086" y="5573"/>
                    <a:pt x="16812" y="5775"/>
                    <a:pt x="15597" y="5835"/>
                  </a:cubicBezTo>
                  <a:lnTo>
                    <a:pt x="16431" y="4120"/>
                  </a:lnTo>
                  <a:cubicBezTo>
                    <a:pt x="17824" y="4001"/>
                    <a:pt x="19265" y="3608"/>
                    <a:pt x="20693" y="2787"/>
                  </a:cubicBezTo>
                  <a:lnTo>
                    <a:pt x="20658" y="2691"/>
                  </a:lnTo>
                  <a:cubicBezTo>
                    <a:pt x="19253" y="3489"/>
                    <a:pt x="17848" y="3882"/>
                    <a:pt x="16490" y="4013"/>
                  </a:cubicBezTo>
                  <a:lnTo>
                    <a:pt x="17276" y="2394"/>
                  </a:lnTo>
                  <a:lnTo>
                    <a:pt x="17193" y="2346"/>
                  </a:lnTo>
                  <a:lnTo>
                    <a:pt x="16371" y="4013"/>
                  </a:lnTo>
                  <a:cubicBezTo>
                    <a:pt x="16074" y="4039"/>
                    <a:pt x="15778" y="4051"/>
                    <a:pt x="15485" y="4051"/>
                  </a:cubicBezTo>
                  <a:cubicBezTo>
                    <a:pt x="14839" y="4051"/>
                    <a:pt x="14207" y="3992"/>
                    <a:pt x="13609" y="3894"/>
                  </a:cubicBezTo>
                  <a:lnTo>
                    <a:pt x="14335" y="2394"/>
                  </a:lnTo>
                  <a:lnTo>
                    <a:pt x="14252" y="2346"/>
                  </a:lnTo>
                  <a:lnTo>
                    <a:pt x="13502" y="3882"/>
                  </a:lnTo>
                  <a:cubicBezTo>
                    <a:pt x="12859" y="3763"/>
                    <a:pt x="12252" y="3620"/>
                    <a:pt x="11680" y="3430"/>
                  </a:cubicBezTo>
                  <a:lnTo>
                    <a:pt x="12645" y="1941"/>
                  </a:lnTo>
                  <a:lnTo>
                    <a:pt x="12561" y="1882"/>
                  </a:lnTo>
                  <a:lnTo>
                    <a:pt x="11585" y="3406"/>
                  </a:lnTo>
                  <a:cubicBezTo>
                    <a:pt x="11133" y="3263"/>
                    <a:pt x="10704" y="3096"/>
                    <a:pt x="10311" y="2929"/>
                  </a:cubicBezTo>
                  <a:cubicBezTo>
                    <a:pt x="10025" y="2822"/>
                    <a:pt x="9763" y="2703"/>
                    <a:pt x="9501" y="2572"/>
                  </a:cubicBezTo>
                  <a:lnTo>
                    <a:pt x="10382" y="1286"/>
                  </a:lnTo>
                  <a:lnTo>
                    <a:pt x="10311" y="1227"/>
                  </a:lnTo>
                  <a:lnTo>
                    <a:pt x="9418" y="2537"/>
                  </a:lnTo>
                  <a:cubicBezTo>
                    <a:pt x="8835" y="2251"/>
                    <a:pt x="8311" y="1965"/>
                    <a:pt x="7846" y="1679"/>
                  </a:cubicBezTo>
                  <a:lnTo>
                    <a:pt x="8930" y="441"/>
                  </a:lnTo>
                  <a:lnTo>
                    <a:pt x="8858" y="370"/>
                  </a:lnTo>
                  <a:lnTo>
                    <a:pt x="7751" y="1620"/>
                  </a:lnTo>
                  <a:cubicBezTo>
                    <a:pt x="6346" y="774"/>
                    <a:pt x="5489" y="12"/>
                    <a:pt x="5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6587425" y="7084350"/>
              <a:ext cx="29200" cy="16100"/>
            </a:xfrm>
            <a:custGeom>
              <a:avLst/>
              <a:gdLst/>
              <a:ahLst/>
              <a:cxnLst/>
              <a:rect l="l" t="t" r="r" b="b"/>
              <a:pathLst>
                <a:path w="1168" h="644" extrusionOk="0">
                  <a:moveTo>
                    <a:pt x="584" y="0"/>
                  </a:moveTo>
                  <a:cubicBezTo>
                    <a:pt x="262" y="0"/>
                    <a:pt x="0" y="143"/>
                    <a:pt x="0" y="322"/>
                  </a:cubicBezTo>
                  <a:cubicBezTo>
                    <a:pt x="0" y="500"/>
                    <a:pt x="262" y="643"/>
                    <a:pt x="584" y="643"/>
                  </a:cubicBezTo>
                  <a:cubicBezTo>
                    <a:pt x="905" y="643"/>
                    <a:pt x="1167" y="500"/>
                    <a:pt x="1167" y="322"/>
                  </a:cubicBezTo>
                  <a:cubicBezTo>
                    <a:pt x="1167" y="143"/>
                    <a:pt x="90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7033900" y="7028975"/>
              <a:ext cx="29200" cy="15800"/>
            </a:xfrm>
            <a:custGeom>
              <a:avLst/>
              <a:gdLst/>
              <a:ahLst/>
              <a:cxnLst/>
              <a:rect l="l" t="t" r="r" b="b"/>
              <a:pathLst>
                <a:path w="1168" h="632" extrusionOk="0">
                  <a:moveTo>
                    <a:pt x="584" y="1"/>
                  </a:moveTo>
                  <a:cubicBezTo>
                    <a:pt x="263" y="1"/>
                    <a:pt x="1" y="144"/>
                    <a:pt x="1" y="310"/>
                  </a:cubicBezTo>
                  <a:cubicBezTo>
                    <a:pt x="1" y="489"/>
                    <a:pt x="263" y="632"/>
                    <a:pt x="584" y="632"/>
                  </a:cubicBezTo>
                  <a:cubicBezTo>
                    <a:pt x="905" y="632"/>
                    <a:pt x="1167" y="489"/>
                    <a:pt x="1167" y="310"/>
                  </a:cubicBezTo>
                  <a:cubicBezTo>
                    <a:pt x="1167" y="144"/>
                    <a:pt x="90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6620150" y="7020950"/>
              <a:ext cx="406625" cy="153600"/>
            </a:xfrm>
            <a:custGeom>
              <a:avLst/>
              <a:gdLst/>
              <a:ahLst/>
              <a:cxnLst/>
              <a:rect l="l" t="t" r="r" b="b"/>
              <a:pathLst>
                <a:path w="16265" h="6144" extrusionOk="0">
                  <a:moveTo>
                    <a:pt x="8169" y="0"/>
                  </a:moveTo>
                  <a:lnTo>
                    <a:pt x="8169" y="107"/>
                  </a:lnTo>
                  <a:lnTo>
                    <a:pt x="8276" y="107"/>
                  </a:lnTo>
                  <a:lnTo>
                    <a:pt x="8276" y="0"/>
                  </a:lnTo>
                  <a:close/>
                  <a:moveTo>
                    <a:pt x="8383" y="0"/>
                  </a:moveTo>
                  <a:lnTo>
                    <a:pt x="8383" y="107"/>
                  </a:lnTo>
                  <a:lnTo>
                    <a:pt x="8490" y="107"/>
                  </a:lnTo>
                  <a:lnTo>
                    <a:pt x="8490" y="0"/>
                  </a:lnTo>
                  <a:close/>
                  <a:moveTo>
                    <a:pt x="8597" y="0"/>
                  </a:moveTo>
                  <a:lnTo>
                    <a:pt x="8597" y="107"/>
                  </a:lnTo>
                  <a:lnTo>
                    <a:pt x="8704" y="107"/>
                  </a:lnTo>
                  <a:lnTo>
                    <a:pt x="8704" y="0"/>
                  </a:lnTo>
                  <a:close/>
                  <a:moveTo>
                    <a:pt x="8812" y="0"/>
                  </a:moveTo>
                  <a:lnTo>
                    <a:pt x="8812" y="107"/>
                  </a:lnTo>
                  <a:lnTo>
                    <a:pt x="8907" y="107"/>
                  </a:lnTo>
                  <a:lnTo>
                    <a:pt x="8919" y="0"/>
                  </a:lnTo>
                  <a:close/>
                  <a:moveTo>
                    <a:pt x="9014" y="0"/>
                  </a:moveTo>
                  <a:lnTo>
                    <a:pt x="9014" y="107"/>
                  </a:lnTo>
                  <a:lnTo>
                    <a:pt x="9121" y="107"/>
                  </a:lnTo>
                  <a:lnTo>
                    <a:pt x="9121" y="0"/>
                  </a:lnTo>
                  <a:close/>
                  <a:moveTo>
                    <a:pt x="7954" y="12"/>
                  </a:moveTo>
                  <a:lnTo>
                    <a:pt x="7966" y="119"/>
                  </a:lnTo>
                  <a:lnTo>
                    <a:pt x="8073" y="119"/>
                  </a:lnTo>
                  <a:lnTo>
                    <a:pt x="8061" y="12"/>
                  </a:lnTo>
                  <a:close/>
                  <a:moveTo>
                    <a:pt x="9228" y="12"/>
                  </a:moveTo>
                  <a:lnTo>
                    <a:pt x="9228" y="119"/>
                  </a:lnTo>
                  <a:lnTo>
                    <a:pt x="9335" y="119"/>
                  </a:lnTo>
                  <a:lnTo>
                    <a:pt x="9335" y="12"/>
                  </a:lnTo>
                  <a:close/>
                  <a:moveTo>
                    <a:pt x="9443" y="12"/>
                  </a:moveTo>
                  <a:lnTo>
                    <a:pt x="9443" y="119"/>
                  </a:lnTo>
                  <a:lnTo>
                    <a:pt x="9550" y="119"/>
                  </a:lnTo>
                  <a:lnTo>
                    <a:pt x="9538" y="24"/>
                  </a:lnTo>
                  <a:lnTo>
                    <a:pt x="9443" y="12"/>
                  </a:lnTo>
                  <a:close/>
                  <a:moveTo>
                    <a:pt x="7740" y="24"/>
                  </a:moveTo>
                  <a:lnTo>
                    <a:pt x="7752" y="131"/>
                  </a:lnTo>
                  <a:lnTo>
                    <a:pt x="7859" y="131"/>
                  </a:lnTo>
                  <a:lnTo>
                    <a:pt x="7847" y="24"/>
                  </a:lnTo>
                  <a:close/>
                  <a:moveTo>
                    <a:pt x="9657" y="24"/>
                  </a:moveTo>
                  <a:lnTo>
                    <a:pt x="9657" y="131"/>
                  </a:lnTo>
                  <a:lnTo>
                    <a:pt x="9764" y="131"/>
                  </a:lnTo>
                  <a:lnTo>
                    <a:pt x="9764" y="24"/>
                  </a:lnTo>
                  <a:close/>
                  <a:moveTo>
                    <a:pt x="9871" y="36"/>
                  </a:moveTo>
                  <a:lnTo>
                    <a:pt x="9859" y="143"/>
                  </a:lnTo>
                  <a:lnTo>
                    <a:pt x="9966" y="143"/>
                  </a:lnTo>
                  <a:lnTo>
                    <a:pt x="9978" y="36"/>
                  </a:lnTo>
                  <a:close/>
                  <a:moveTo>
                    <a:pt x="7633" y="36"/>
                  </a:moveTo>
                  <a:cubicBezTo>
                    <a:pt x="7597" y="36"/>
                    <a:pt x="7561" y="36"/>
                    <a:pt x="7526" y="48"/>
                  </a:cubicBezTo>
                  <a:lnTo>
                    <a:pt x="7538" y="155"/>
                  </a:lnTo>
                  <a:cubicBezTo>
                    <a:pt x="7573" y="143"/>
                    <a:pt x="7609" y="143"/>
                    <a:pt x="7645" y="143"/>
                  </a:cubicBezTo>
                  <a:lnTo>
                    <a:pt x="7633" y="36"/>
                  </a:lnTo>
                  <a:close/>
                  <a:moveTo>
                    <a:pt x="10086" y="48"/>
                  </a:moveTo>
                  <a:lnTo>
                    <a:pt x="10074" y="155"/>
                  </a:lnTo>
                  <a:lnTo>
                    <a:pt x="10181" y="155"/>
                  </a:lnTo>
                  <a:lnTo>
                    <a:pt x="10193" y="48"/>
                  </a:lnTo>
                  <a:close/>
                  <a:moveTo>
                    <a:pt x="7419" y="48"/>
                  </a:moveTo>
                  <a:cubicBezTo>
                    <a:pt x="7383" y="60"/>
                    <a:pt x="7347" y="60"/>
                    <a:pt x="7323" y="60"/>
                  </a:cubicBezTo>
                  <a:lnTo>
                    <a:pt x="7335" y="167"/>
                  </a:lnTo>
                  <a:cubicBezTo>
                    <a:pt x="7359" y="167"/>
                    <a:pt x="7395" y="167"/>
                    <a:pt x="7430" y="155"/>
                  </a:cubicBezTo>
                  <a:lnTo>
                    <a:pt x="7419" y="48"/>
                  </a:lnTo>
                  <a:close/>
                  <a:moveTo>
                    <a:pt x="10288" y="60"/>
                  </a:moveTo>
                  <a:lnTo>
                    <a:pt x="10288" y="167"/>
                  </a:lnTo>
                  <a:lnTo>
                    <a:pt x="10395" y="167"/>
                  </a:lnTo>
                  <a:lnTo>
                    <a:pt x="10395" y="60"/>
                  </a:lnTo>
                  <a:close/>
                  <a:moveTo>
                    <a:pt x="10502" y="72"/>
                  </a:moveTo>
                  <a:lnTo>
                    <a:pt x="10502" y="179"/>
                  </a:lnTo>
                  <a:lnTo>
                    <a:pt x="10597" y="191"/>
                  </a:lnTo>
                  <a:lnTo>
                    <a:pt x="10609" y="84"/>
                  </a:lnTo>
                  <a:lnTo>
                    <a:pt x="10502" y="72"/>
                  </a:lnTo>
                  <a:close/>
                  <a:moveTo>
                    <a:pt x="7216" y="84"/>
                  </a:moveTo>
                  <a:cubicBezTo>
                    <a:pt x="7180" y="84"/>
                    <a:pt x="7145" y="84"/>
                    <a:pt x="7109" y="95"/>
                  </a:cubicBezTo>
                  <a:lnTo>
                    <a:pt x="7121" y="203"/>
                  </a:lnTo>
                  <a:cubicBezTo>
                    <a:pt x="7157" y="191"/>
                    <a:pt x="7192" y="191"/>
                    <a:pt x="7228" y="191"/>
                  </a:cubicBezTo>
                  <a:lnTo>
                    <a:pt x="7216" y="84"/>
                  </a:lnTo>
                  <a:close/>
                  <a:moveTo>
                    <a:pt x="10717" y="84"/>
                  </a:moveTo>
                  <a:lnTo>
                    <a:pt x="10705" y="191"/>
                  </a:lnTo>
                  <a:lnTo>
                    <a:pt x="10812" y="203"/>
                  </a:lnTo>
                  <a:lnTo>
                    <a:pt x="10824" y="95"/>
                  </a:lnTo>
                  <a:lnTo>
                    <a:pt x="10717" y="84"/>
                  </a:lnTo>
                  <a:close/>
                  <a:moveTo>
                    <a:pt x="10931" y="107"/>
                  </a:moveTo>
                  <a:lnTo>
                    <a:pt x="10919" y="214"/>
                  </a:lnTo>
                  <a:lnTo>
                    <a:pt x="11026" y="214"/>
                  </a:lnTo>
                  <a:lnTo>
                    <a:pt x="11038" y="119"/>
                  </a:lnTo>
                  <a:lnTo>
                    <a:pt x="10931" y="107"/>
                  </a:lnTo>
                  <a:close/>
                  <a:moveTo>
                    <a:pt x="7002" y="107"/>
                  </a:moveTo>
                  <a:cubicBezTo>
                    <a:pt x="6966" y="119"/>
                    <a:pt x="6930" y="119"/>
                    <a:pt x="6895" y="131"/>
                  </a:cubicBezTo>
                  <a:lnTo>
                    <a:pt x="6918" y="238"/>
                  </a:lnTo>
                  <a:cubicBezTo>
                    <a:pt x="6942" y="226"/>
                    <a:pt x="6978" y="226"/>
                    <a:pt x="7014" y="214"/>
                  </a:cubicBezTo>
                  <a:lnTo>
                    <a:pt x="7002" y="107"/>
                  </a:lnTo>
                  <a:close/>
                  <a:moveTo>
                    <a:pt x="11145" y="119"/>
                  </a:moveTo>
                  <a:lnTo>
                    <a:pt x="11133" y="226"/>
                  </a:lnTo>
                  <a:lnTo>
                    <a:pt x="11240" y="238"/>
                  </a:lnTo>
                  <a:lnTo>
                    <a:pt x="11252" y="131"/>
                  </a:lnTo>
                  <a:lnTo>
                    <a:pt x="11145" y="119"/>
                  </a:lnTo>
                  <a:close/>
                  <a:moveTo>
                    <a:pt x="11348" y="143"/>
                  </a:moveTo>
                  <a:lnTo>
                    <a:pt x="11348" y="250"/>
                  </a:lnTo>
                  <a:lnTo>
                    <a:pt x="11455" y="262"/>
                  </a:lnTo>
                  <a:lnTo>
                    <a:pt x="11455" y="155"/>
                  </a:lnTo>
                  <a:lnTo>
                    <a:pt x="11348" y="143"/>
                  </a:lnTo>
                  <a:close/>
                  <a:moveTo>
                    <a:pt x="11562" y="155"/>
                  </a:moveTo>
                  <a:lnTo>
                    <a:pt x="11550" y="262"/>
                  </a:lnTo>
                  <a:lnTo>
                    <a:pt x="11657" y="274"/>
                  </a:lnTo>
                  <a:lnTo>
                    <a:pt x="11669" y="167"/>
                  </a:lnTo>
                  <a:lnTo>
                    <a:pt x="11562" y="155"/>
                  </a:lnTo>
                  <a:close/>
                  <a:moveTo>
                    <a:pt x="6787" y="155"/>
                  </a:moveTo>
                  <a:cubicBezTo>
                    <a:pt x="6752" y="155"/>
                    <a:pt x="6716" y="167"/>
                    <a:pt x="6680" y="179"/>
                  </a:cubicBezTo>
                  <a:lnTo>
                    <a:pt x="6716" y="286"/>
                  </a:lnTo>
                  <a:cubicBezTo>
                    <a:pt x="6740" y="274"/>
                    <a:pt x="6776" y="262"/>
                    <a:pt x="6811" y="262"/>
                  </a:cubicBezTo>
                  <a:lnTo>
                    <a:pt x="6787" y="155"/>
                  </a:lnTo>
                  <a:close/>
                  <a:moveTo>
                    <a:pt x="11776" y="179"/>
                  </a:moveTo>
                  <a:lnTo>
                    <a:pt x="11764" y="286"/>
                  </a:lnTo>
                  <a:lnTo>
                    <a:pt x="11871" y="298"/>
                  </a:lnTo>
                  <a:lnTo>
                    <a:pt x="11883" y="191"/>
                  </a:lnTo>
                  <a:lnTo>
                    <a:pt x="11776" y="179"/>
                  </a:lnTo>
                  <a:close/>
                  <a:moveTo>
                    <a:pt x="11991" y="203"/>
                  </a:moveTo>
                  <a:lnTo>
                    <a:pt x="11979" y="310"/>
                  </a:lnTo>
                  <a:lnTo>
                    <a:pt x="12086" y="322"/>
                  </a:lnTo>
                  <a:lnTo>
                    <a:pt x="12098" y="214"/>
                  </a:lnTo>
                  <a:lnTo>
                    <a:pt x="11991" y="203"/>
                  </a:lnTo>
                  <a:close/>
                  <a:moveTo>
                    <a:pt x="6585" y="203"/>
                  </a:moveTo>
                  <a:cubicBezTo>
                    <a:pt x="6549" y="214"/>
                    <a:pt x="6514" y="226"/>
                    <a:pt x="6478" y="238"/>
                  </a:cubicBezTo>
                  <a:lnTo>
                    <a:pt x="6514" y="334"/>
                  </a:lnTo>
                  <a:cubicBezTo>
                    <a:pt x="6537" y="334"/>
                    <a:pt x="6573" y="322"/>
                    <a:pt x="6609" y="310"/>
                  </a:cubicBezTo>
                  <a:lnTo>
                    <a:pt x="6585" y="203"/>
                  </a:lnTo>
                  <a:close/>
                  <a:moveTo>
                    <a:pt x="12193" y="226"/>
                  </a:moveTo>
                  <a:lnTo>
                    <a:pt x="12193" y="334"/>
                  </a:lnTo>
                  <a:lnTo>
                    <a:pt x="12288" y="345"/>
                  </a:lnTo>
                  <a:lnTo>
                    <a:pt x="12300" y="238"/>
                  </a:lnTo>
                  <a:lnTo>
                    <a:pt x="12193" y="226"/>
                  </a:lnTo>
                  <a:close/>
                  <a:moveTo>
                    <a:pt x="12407" y="250"/>
                  </a:moveTo>
                  <a:lnTo>
                    <a:pt x="12395" y="357"/>
                  </a:lnTo>
                  <a:lnTo>
                    <a:pt x="12502" y="369"/>
                  </a:lnTo>
                  <a:lnTo>
                    <a:pt x="12514" y="262"/>
                  </a:lnTo>
                  <a:lnTo>
                    <a:pt x="12407" y="250"/>
                  </a:lnTo>
                  <a:close/>
                  <a:moveTo>
                    <a:pt x="12622" y="274"/>
                  </a:moveTo>
                  <a:lnTo>
                    <a:pt x="12610" y="381"/>
                  </a:lnTo>
                  <a:lnTo>
                    <a:pt x="12717" y="393"/>
                  </a:lnTo>
                  <a:lnTo>
                    <a:pt x="12729" y="286"/>
                  </a:lnTo>
                  <a:lnTo>
                    <a:pt x="12622" y="274"/>
                  </a:lnTo>
                  <a:close/>
                  <a:moveTo>
                    <a:pt x="6371" y="274"/>
                  </a:moveTo>
                  <a:cubicBezTo>
                    <a:pt x="6335" y="298"/>
                    <a:pt x="6299" y="310"/>
                    <a:pt x="6276" y="322"/>
                  </a:cubicBezTo>
                  <a:lnTo>
                    <a:pt x="6323" y="417"/>
                  </a:lnTo>
                  <a:cubicBezTo>
                    <a:pt x="6347" y="405"/>
                    <a:pt x="6383" y="393"/>
                    <a:pt x="6418" y="381"/>
                  </a:cubicBezTo>
                  <a:lnTo>
                    <a:pt x="6371" y="274"/>
                  </a:lnTo>
                  <a:close/>
                  <a:moveTo>
                    <a:pt x="12836" y="298"/>
                  </a:moveTo>
                  <a:lnTo>
                    <a:pt x="12824" y="405"/>
                  </a:lnTo>
                  <a:lnTo>
                    <a:pt x="12919" y="417"/>
                  </a:lnTo>
                  <a:lnTo>
                    <a:pt x="12931" y="310"/>
                  </a:lnTo>
                  <a:lnTo>
                    <a:pt x="12836" y="298"/>
                  </a:lnTo>
                  <a:close/>
                  <a:moveTo>
                    <a:pt x="13038" y="322"/>
                  </a:moveTo>
                  <a:lnTo>
                    <a:pt x="13026" y="429"/>
                  </a:lnTo>
                  <a:lnTo>
                    <a:pt x="13134" y="441"/>
                  </a:lnTo>
                  <a:lnTo>
                    <a:pt x="13145" y="334"/>
                  </a:lnTo>
                  <a:lnTo>
                    <a:pt x="13038" y="322"/>
                  </a:lnTo>
                  <a:close/>
                  <a:moveTo>
                    <a:pt x="13253" y="345"/>
                  </a:moveTo>
                  <a:lnTo>
                    <a:pt x="13241" y="453"/>
                  </a:lnTo>
                  <a:lnTo>
                    <a:pt x="13348" y="465"/>
                  </a:lnTo>
                  <a:lnTo>
                    <a:pt x="13360" y="357"/>
                  </a:lnTo>
                  <a:lnTo>
                    <a:pt x="13253" y="345"/>
                  </a:lnTo>
                  <a:close/>
                  <a:moveTo>
                    <a:pt x="13467" y="381"/>
                  </a:moveTo>
                  <a:lnTo>
                    <a:pt x="13455" y="476"/>
                  </a:lnTo>
                  <a:lnTo>
                    <a:pt x="13550" y="500"/>
                  </a:lnTo>
                  <a:lnTo>
                    <a:pt x="13562" y="393"/>
                  </a:lnTo>
                  <a:lnTo>
                    <a:pt x="13467" y="381"/>
                  </a:lnTo>
                  <a:close/>
                  <a:moveTo>
                    <a:pt x="6180" y="369"/>
                  </a:moveTo>
                  <a:cubicBezTo>
                    <a:pt x="6145" y="393"/>
                    <a:pt x="6109" y="417"/>
                    <a:pt x="6085" y="429"/>
                  </a:cubicBezTo>
                  <a:lnTo>
                    <a:pt x="6145" y="524"/>
                  </a:lnTo>
                  <a:cubicBezTo>
                    <a:pt x="6168" y="500"/>
                    <a:pt x="6204" y="476"/>
                    <a:pt x="6228" y="465"/>
                  </a:cubicBezTo>
                  <a:lnTo>
                    <a:pt x="6180" y="369"/>
                  </a:lnTo>
                  <a:close/>
                  <a:moveTo>
                    <a:pt x="13669" y="405"/>
                  </a:moveTo>
                  <a:lnTo>
                    <a:pt x="13657" y="512"/>
                  </a:lnTo>
                  <a:lnTo>
                    <a:pt x="13765" y="524"/>
                  </a:lnTo>
                  <a:lnTo>
                    <a:pt x="13776" y="417"/>
                  </a:lnTo>
                  <a:lnTo>
                    <a:pt x="13669" y="405"/>
                  </a:lnTo>
                  <a:close/>
                  <a:moveTo>
                    <a:pt x="13884" y="429"/>
                  </a:moveTo>
                  <a:lnTo>
                    <a:pt x="13872" y="536"/>
                  </a:lnTo>
                  <a:lnTo>
                    <a:pt x="13979" y="548"/>
                  </a:lnTo>
                  <a:lnTo>
                    <a:pt x="13991" y="441"/>
                  </a:lnTo>
                  <a:lnTo>
                    <a:pt x="13884" y="429"/>
                  </a:lnTo>
                  <a:close/>
                  <a:moveTo>
                    <a:pt x="14098" y="465"/>
                  </a:moveTo>
                  <a:lnTo>
                    <a:pt x="14086" y="560"/>
                  </a:lnTo>
                  <a:lnTo>
                    <a:pt x="14181" y="584"/>
                  </a:lnTo>
                  <a:lnTo>
                    <a:pt x="14205" y="476"/>
                  </a:lnTo>
                  <a:lnTo>
                    <a:pt x="14098" y="465"/>
                  </a:lnTo>
                  <a:close/>
                  <a:moveTo>
                    <a:pt x="14312" y="488"/>
                  </a:moveTo>
                  <a:lnTo>
                    <a:pt x="14288" y="595"/>
                  </a:lnTo>
                  <a:lnTo>
                    <a:pt x="14396" y="607"/>
                  </a:lnTo>
                  <a:lnTo>
                    <a:pt x="14407" y="500"/>
                  </a:lnTo>
                  <a:lnTo>
                    <a:pt x="14312" y="488"/>
                  </a:lnTo>
                  <a:close/>
                  <a:moveTo>
                    <a:pt x="14515" y="524"/>
                  </a:moveTo>
                  <a:lnTo>
                    <a:pt x="14503" y="631"/>
                  </a:lnTo>
                  <a:lnTo>
                    <a:pt x="14610" y="643"/>
                  </a:lnTo>
                  <a:lnTo>
                    <a:pt x="14622" y="536"/>
                  </a:lnTo>
                  <a:lnTo>
                    <a:pt x="14515" y="524"/>
                  </a:lnTo>
                  <a:close/>
                  <a:moveTo>
                    <a:pt x="6002" y="500"/>
                  </a:moveTo>
                  <a:cubicBezTo>
                    <a:pt x="5966" y="536"/>
                    <a:pt x="5942" y="560"/>
                    <a:pt x="5918" y="595"/>
                  </a:cubicBezTo>
                  <a:lnTo>
                    <a:pt x="6014" y="655"/>
                  </a:lnTo>
                  <a:cubicBezTo>
                    <a:pt x="6025" y="631"/>
                    <a:pt x="6049" y="607"/>
                    <a:pt x="6073" y="584"/>
                  </a:cubicBezTo>
                  <a:lnTo>
                    <a:pt x="6002" y="500"/>
                  </a:lnTo>
                  <a:close/>
                  <a:moveTo>
                    <a:pt x="14729" y="548"/>
                  </a:moveTo>
                  <a:lnTo>
                    <a:pt x="14717" y="655"/>
                  </a:lnTo>
                  <a:lnTo>
                    <a:pt x="14812" y="667"/>
                  </a:lnTo>
                  <a:lnTo>
                    <a:pt x="14836" y="560"/>
                  </a:lnTo>
                  <a:lnTo>
                    <a:pt x="14729" y="548"/>
                  </a:lnTo>
                  <a:close/>
                  <a:moveTo>
                    <a:pt x="14931" y="584"/>
                  </a:moveTo>
                  <a:lnTo>
                    <a:pt x="14919" y="691"/>
                  </a:lnTo>
                  <a:lnTo>
                    <a:pt x="15027" y="703"/>
                  </a:lnTo>
                  <a:lnTo>
                    <a:pt x="15039" y="595"/>
                  </a:lnTo>
                  <a:lnTo>
                    <a:pt x="14931" y="584"/>
                  </a:lnTo>
                  <a:close/>
                  <a:moveTo>
                    <a:pt x="15158" y="619"/>
                  </a:moveTo>
                  <a:lnTo>
                    <a:pt x="15134" y="667"/>
                  </a:lnTo>
                  <a:lnTo>
                    <a:pt x="15134" y="715"/>
                  </a:lnTo>
                  <a:lnTo>
                    <a:pt x="15241" y="738"/>
                  </a:lnTo>
                  <a:lnTo>
                    <a:pt x="15253" y="631"/>
                  </a:lnTo>
                  <a:lnTo>
                    <a:pt x="15158" y="619"/>
                  </a:lnTo>
                  <a:close/>
                  <a:moveTo>
                    <a:pt x="15360" y="643"/>
                  </a:moveTo>
                  <a:lnTo>
                    <a:pt x="15336" y="750"/>
                  </a:lnTo>
                  <a:lnTo>
                    <a:pt x="15443" y="762"/>
                  </a:lnTo>
                  <a:lnTo>
                    <a:pt x="15467" y="667"/>
                  </a:lnTo>
                  <a:lnTo>
                    <a:pt x="15360" y="643"/>
                  </a:lnTo>
                  <a:close/>
                  <a:moveTo>
                    <a:pt x="15562" y="679"/>
                  </a:moveTo>
                  <a:lnTo>
                    <a:pt x="15550" y="786"/>
                  </a:lnTo>
                  <a:lnTo>
                    <a:pt x="15658" y="798"/>
                  </a:lnTo>
                  <a:lnTo>
                    <a:pt x="15670" y="691"/>
                  </a:lnTo>
                  <a:lnTo>
                    <a:pt x="15562" y="679"/>
                  </a:lnTo>
                  <a:close/>
                  <a:moveTo>
                    <a:pt x="5859" y="691"/>
                  </a:moveTo>
                  <a:cubicBezTo>
                    <a:pt x="5859" y="703"/>
                    <a:pt x="5859" y="715"/>
                    <a:pt x="5847" y="738"/>
                  </a:cubicBezTo>
                  <a:cubicBezTo>
                    <a:pt x="5847" y="762"/>
                    <a:pt x="5835" y="786"/>
                    <a:pt x="5835" y="810"/>
                  </a:cubicBezTo>
                  <a:lnTo>
                    <a:pt x="5930" y="834"/>
                  </a:lnTo>
                  <a:cubicBezTo>
                    <a:pt x="5942" y="810"/>
                    <a:pt x="5942" y="786"/>
                    <a:pt x="5954" y="762"/>
                  </a:cubicBezTo>
                  <a:cubicBezTo>
                    <a:pt x="5954" y="762"/>
                    <a:pt x="5954" y="750"/>
                    <a:pt x="5966" y="738"/>
                  </a:cubicBezTo>
                  <a:lnTo>
                    <a:pt x="5859" y="691"/>
                  </a:lnTo>
                  <a:close/>
                  <a:moveTo>
                    <a:pt x="15777" y="715"/>
                  </a:moveTo>
                  <a:lnTo>
                    <a:pt x="15765" y="822"/>
                  </a:lnTo>
                  <a:lnTo>
                    <a:pt x="15860" y="834"/>
                  </a:lnTo>
                  <a:lnTo>
                    <a:pt x="15884" y="726"/>
                  </a:lnTo>
                  <a:lnTo>
                    <a:pt x="15777" y="715"/>
                  </a:lnTo>
                  <a:close/>
                  <a:moveTo>
                    <a:pt x="15991" y="750"/>
                  </a:moveTo>
                  <a:lnTo>
                    <a:pt x="15967" y="846"/>
                  </a:lnTo>
                  <a:lnTo>
                    <a:pt x="16074" y="869"/>
                  </a:lnTo>
                  <a:lnTo>
                    <a:pt x="16098" y="762"/>
                  </a:lnTo>
                  <a:lnTo>
                    <a:pt x="15991" y="750"/>
                  </a:lnTo>
                  <a:close/>
                  <a:moveTo>
                    <a:pt x="16193" y="786"/>
                  </a:moveTo>
                  <a:lnTo>
                    <a:pt x="16182" y="881"/>
                  </a:lnTo>
                  <a:lnTo>
                    <a:pt x="16265" y="905"/>
                  </a:lnTo>
                  <a:lnTo>
                    <a:pt x="16265" y="798"/>
                  </a:lnTo>
                  <a:lnTo>
                    <a:pt x="16193" y="786"/>
                  </a:lnTo>
                  <a:close/>
                  <a:moveTo>
                    <a:pt x="5811" y="917"/>
                  </a:moveTo>
                  <a:cubicBezTo>
                    <a:pt x="5811" y="929"/>
                    <a:pt x="5811" y="941"/>
                    <a:pt x="5811" y="953"/>
                  </a:cubicBezTo>
                  <a:cubicBezTo>
                    <a:pt x="5811" y="976"/>
                    <a:pt x="5811" y="1012"/>
                    <a:pt x="5823" y="1036"/>
                  </a:cubicBezTo>
                  <a:lnTo>
                    <a:pt x="5930" y="1024"/>
                  </a:lnTo>
                  <a:cubicBezTo>
                    <a:pt x="5918" y="1000"/>
                    <a:pt x="5918" y="976"/>
                    <a:pt x="5918" y="953"/>
                  </a:cubicBezTo>
                  <a:lnTo>
                    <a:pt x="5918" y="929"/>
                  </a:lnTo>
                  <a:lnTo>
                    <a:pt x="5811" y="917"/>
                  </a:lnTo>
                  <a:close/>
                  <a:moveTo>
                    <a:pt x="5942" y="1119"/>
                  </a:moveTo>
                  <a:lnTo>
                    <a:pt x="5835" y="1143"/>
                  </a:lnTo>
                  <a:cubicBezTo>
                    <a:pt x="5847" y="1179"/>
                    <a:pt x="5859" y="1215"/>
                    <a:pt x="5871" y="1250"/>
                  </a:cubicBezTo>
                  <a:lnTo>
                    <a:pt x="5966" y="1215"/>
                  </a:lnTo>
                  <a:cubicBezTo>
                    <a:pt x="5954" y="1179"/>
                    <a:pt x="5942" y="1155"/>
                    <a:pt x="5942" y="1119"/>
                  </a:cubicBezTo>
                  <a:close/>
                  <a:moveTo>
                    <a:pt x="6002" y="1310"/>
                  </a:moveTo>
                  <a:lnTo>
                    <a:pt x="5906" y="1357"/>
                  </a:lnTo>
                  <a:cubicBezTo>
                    <a:pt x="5918" y="1381"/>
                    <a:pt x="5942" y="1417"/>
                    <a:pt x="5954" y="1453"/>
                  </a:cubicBezTo>
                  <a:lnTo>
                    <a:pt x="6049" y="1405"/>
                  </a:lnTo>
                  <a:cubicBezTo>
                    <a:pt x="6037" y="1369"/>
                    <a:pt x="6025" y="1346"/>
                    <a:pt x="6002" y="1310"/>
                  </a:cubicBezTo>
                  <a:close/>
                  <a:moveTo>
                    <a:pt x="6097" y="1488"/>
                  </a:moveTo>
                  <a:lnTo>
                    <a:pt x="6014" y="1548"/>
                  </a:lnTo>
                  <a:cubicBezTo>
                    <a:pt x="6025" y="1584"/>
                    <a:pt x="6049" y="1608"/>
                    <a:pt x="6073" y="1643"/>
                  </a:cubicBezTo>
                  <a:lnTo>
                    <a:pt x="6156" y="1584"/>
                  </a:lnTo>
                  <a:cubicBezTo>
                    <a:pt x="6133" y="1548"/>
                    <a:pt x="6121" y="1524"/>
                    <a:pt x="6097" y="1488"/>
                  </a:cubicBezTo>
                  <a:close/>
                  <a:moveTo>
                    <a:pt x="6216" y="1667"/>
                  </a:moveTo>
                  <a:lnTo>
                    <a:pt x="6133" y="1727"/>
                  </a:lnTo>
                  <a:cubicBezTo>
                    <a:pt x="6156" y="1750"/>
                    <a:pt x="6180" y="1786"/>
                    <a:pt x="6192" y="1810"/>
                  </a:cubicBezTo>
                  <a:lnTo>
                    <a:pt x="6276" y="1750"/>
                  </a:lnTo>
                  <a:cubicBezTo>
                    <a:pt x="6264" y="1715"/>
                    <a:pt x="6240" y="1691"/>
                    <a:pt x="6216" y="1667"/>
                  </a:cubicBezTo>
                  <a:close/>
                  <a:moveTo>
                    <a:pt x="6347" y="1822"/>
                  </a:moveTo>
                  <a:lnTo>
                    <a:pt x="6264" y="1893"/>
                  </a:lnTo>
                  <a:cubicBezTo>
                    <a:pt x="6287" y="1917"/>
                    <a:pt x="6311" y="1953"/>
                    <a:pt x="6335" y="1977"/>
                  </a:cubicBezTo>
                  <a:lnTo>
                    <a:pt x="6418" y="1905"/>
                  </a:lnTo>
                  <a:cubicBezTo>
                    <a:pt x="6395" y="1881"/>
                    <a:pt x="6371" y="1858"/>
                    <a:pt x="6347" y="1822"/>
                  </a:cubicBezTo>
                  <a:close/>
                  <a:moveTo>
                    <a:pt x="6490" y="1989"/>
                  </a:moveTo>
                  <a:lnTo>
                    <a:pt x="6406" y="2060"/>
                  </a:lnTo>
                  <a:cubicBezTo>
                    <a:pt x="6430" y="2084"/>
                    <a:pt x="6454" y="2108"/>
                    <a:pt x="6478" y="2131"/>
                  </a:cubicBezTo>
                  <a:lnTo>
                    <a:pt x="6561" y="2060"/>
                  </a:lnTo>
                  <a:cubicBezTo>
                    <a:pt x="6537" y="2036"/>
                    <a:pt x="6514" y="2012"/>
                    <a:pt x="6490" y="1989"/>
                  </a:cubicBezTo>
                  <a:close/>
                  <a:moveTo>
                    <a:pt x="6633" y="2143"/>
                  </a:moveTo>
                  <a:lnTo>
                    <a:pt x="6549" y="2215"/>
                  </a:lnTo>
                  <a:lnTo>
                    <a:pt x="6633" y="2286"/>
                  </a:lnTo>
                  <a:lnTo>
                    <a:pt x="6704" y="2215"/>
                  </a:lnTo>
                  <a:cubicBezTo>
                    <a:pt x="6680" y="2191"/>
                    <a:pt x="6657" y="2167"/>
                    <a:pt x="6633" y="2143"/>
                  </a:cubicBezTo>
                  <a:close/>
                  <a:moveTo>
                    <a:pt x="6776" y="2286"/>
                  </a:moveTo>
                  <a:lnTo>
                    <a:pt x="6704" y="2370"/>
                  </a:lnTo>
                  <a:lnTo>
                    <a:pt x="6787" y="2441"/>
                  </a:lnTo>
                  <a:lnTo>
                    <a:pt x="6859" y="2358"/>
                  </a:lnTo>
                  <a:lnTo>
                    <a:pt x="6776" y="2286"/>
                  </a:lnTo>
                  <a:close/>
                  <a:moveTo>
                    <a:pt x="6930" y="2429"/>
                  </a:moveTo>
                  <a:lnTo>
                    <a:pt x="6859" y="2512"/>
                  </a:lnTo>
                  <a:lnTo>
                    <a:pt x="6942" y="2584"/>
                  </a:lnTo>
                  <a:lnTo>
                    <a:pt x="7014" y="2500"/>
                  </a:lnTo>
                  <a:lnTo>
                    <a:pt x="6930" y="2429"/>
                  </a:lnTo>
                  <a:close/>
                  <a:moveTo>
                    <a:pt x="7085" y="2572"/>
                  </a:moveTo>
                  <a:lnTo>
                    <a:pt x="7014" y="2655"/>
                  </a:lnTo>
                  <a:lnTo>
                    <a:pt x="7097" y="2727"/>
                  </a:lnTo>
                  <a:lnTo>
                    <a:pt x="7168" y="2643"/>
                  </a:lnTo>
                  <a:lnTo>
                    <a:pt x="7085" y="2572"/>
                  </a:lnTo>
                  <a:close/>
                  <a:moveTo>
                    <a:pt x="7240" y="2715"/>
                  </a:moveTo>
                  <a:lnTo>
                    <a:pt x="7180" y="2798"/>
                  </a:lnTo>
                  <a:lnTo>
                    <a:pt x="7252" y="2870"/>
                  </a:lnTo>
                  <a:lnTo>
                    <a:pt x="7323" y="2786"/>
                  </a:lnTo>
                  <a:lnTo>
                    <a:pt x="7240" y="2715"/>
                  </a:lnTo>
                  <a:close/>
                  <a:moveTo>
                    <a:pt x="7407" y="2858"/>
                  </a:moveTo>
                  <a:lnTo>
                    <a:pt x="7335" y="2941"/>
                  </a:lnTo>
                  <a:lnTo>
                    <a:pt x="7419" y="3012"/>
                  </a:lnTo>
                  <a:lnTo>
                    <a:pt x="7490" y="2929"/>
                  </a:lnTo>
                  <a:lnTo>
                    <a:pt x="7407" y="2858"/>
                  </a:lnTo>
                  <a:close/>
                  <a:moveTo>
                    <a:pt x="7561" y="3001"/>
                  </a:moveTo>
                  <a:lnTo>
                    <a:pt x="7490" y="3084"/>
                  </a:lnTo>
                  <a:lnTo>
                    <a:pt x="7573" y="3143"/>
                  </a:lnTo>
                  <a:lnTo>
                    <a:pt x="7645" y="3072"/>
                  </a:lnTo>
                  <a:lnTo>
                    <a:pt x="7561" y="3001"/>
                  </a:lnTo>
                  <a:close/>
                  <a:moveTo>
                    <a:pt x="84" y="3143"/>
                  </a:moveTo>
                  <a:lnTo>
                    <a:pt x="1" y="3215"/>
                  </a:lnTo>
                  <a:cubicBezTo>
                    <a:pt x="1" y="3215"/>
                    <a:pt x="37" y="3239"/>
                    <a:pt x="84" y="3286"/>
                  </a:cubicBezTo>
                  <a:lnTo>
                    <a:pt x="156" y="3215"/>
                  </a:lnTo>
                  <a:cubicBezTo>
                    <a:pt x="108" y="3167"/>
                    <a:pt x="84" y="3143"/>
                    <a:pt x="84" y="3143"/>
                  </a:cubicBezTo>
                  <a:close/>
                  <a:moveTo>
                    <a:pt x="7728" y="3143"/>
                  </a:moveTo>
                  <a:lnTo>
                    <a:pt x="7657" y="3215"/>
                  </a:lnTo>
                  <a:lnTo>
                    <a:pt x="7728" y="3286"/>
                  </a:lnTo>
                  <a:lnTo>
                    <a:pt x="7800" y="3215"/>
                  </a:lnTo>
                  <a:lnTo>
                    <a:pt x="7728" y="3143"/>
                  </a:lnTo>
                  <a:close/>
                  <a:moveTo>
                    <a:pt x="239" y="3286"/>
                  </a:moveTo>
                  <a:lnTo>
                    <a:pt x="168" y="3358"/>
                  </a:lnTo>
                  <a:cubicBezTo>
                    <a:pt x="191" y="3382"/>
                    <a:pt x="215" y="3405"/>
                    <a:pt x="239" y="3429"/>
                  </a:cubicBezTo>
                  <a:lnTo>
                    <a:pt x="310" y="3346"/>
                  </a:lnTo>
                  <a:cubicBezTo>
                    <a:pt x="287" y="3322"/>
                    <a:pt x="263" y="3298"/>
                    <a:pt x="239" y="3286"/>
                  </a:cubicBezTo>
                  <a:close/>
                  <a:moveTo>
                    <a:pt x="7883" y="3286"/>
                  </a:moveTo>
                  <a:lnTo>
                    <a:pt x="7811" y="3358"/>
                  </a:lnTo>
                  <a:lnTo>
                    <a:pt x="7895" y="3429"/>
                  </a:lnTo>
                  <a:lnTo>
                    <a:pt x="7954" y="3358"/>
                  </a:lnTo>
                  <a:lnTo>
                    <a:pt x="7883" y="3286"/>
                  </a:lnTo>
                  <a:close/>
                  <a:moveTo>
                    <a:pt x="394" y="3417"/>
                  </a:moveTo>
                  <a:lnTo>
                    <a:pt x="322" y="3501"/>
                  </a:lnTo>
                  <a:lnTo>
                    <a:pt x="406" y="3572"/>
                  </a:lnTo>
                  <a:lnTo>
                    <a:pt x="477" y="3489"/>
                  </a:lnTo>
                  <a:lnTo>
                    <a:pt x="394" y="3417"/>
                  </a:lnTo>
                  <a:close/>
                  <a:moveTo>
                    <a:pt x="8038" y="3429"/>
                  </a:moveTo>
                  <a:lnTo>
                    <a:pt x="7966" y="3501"/>
                  </a:lnTo>
                  <a:lnTo>
                    <a:pt x="8050" y="3572"/>
                  </a:lnTo>
                  <a:lnTo>
                    <a:pt x="8121" y="3501"/>
                  </a:lnTo>
                  <a:lnTo>
                    <a:pt x="8038" y="3429"/>
                  </a:lnTo>
                  <a:close/>
                  <a:moveTo>
                    <a:pt x="549" y="3560"/>
                  </a:moveTo>
                  <a:lnTo>
                    <a:pt x="489" y="3632"/>
                  </a:lnTo>
                  <a:lnTo>
                    <a:pt x="572" y="3703"/>
                  </a:lnTo>
                  <a:lnTo>
                    <a:pt x="632" y="3620"/>
                  </a:lnTo>
                  <a:lnTo>
                    <a:pt x="549" y="3560"/>
                  </a:lnTo>
                  <a:close/>
                  <a:moveTo>
                    <a:pt x="8192" y="3572"/>
                  </a:moveTo>
                  <a:lnTo>
                    <a:pt x="8121" y="3643"/>
                  </a:lnTo>
                  <a:lnTo>
                    <a:pt x="8204" y="3715"/>
                  </a:lnTo>
                  <a:lnTo>
                    <a:pt x="8276" y="3643"/>
                  </a:lnTo>
                  <a:cubicBezTo>
                    <a:pt x="8240" y="3620"/>
                    <a:pt x="8216" y="3596"/>
                    <a:pt x="8192" y="3572"/>
                  </a:cubicBezTo>
                  <a:close/>
                  <a:moveTo>
                    <a:pt x="715" y="3691"/>
                  </a:moveTo>
                  <a:lnTo>
                    <a:pt x="656" y="3774"/>
                  </a:lnTo>
                  <a:cubicBezTo>
                    <a:pt x="680" y="3798"/>
                    <a:pt x="703" y="3822"/>
                    <a:pt x="739" y="3834"/>
                  </a:cubicBezTo>
                  <a:lnTo>
                    <a:pt x="799" y="3751"/>
                  </a:lnTo>
                  <a:cubicBezTo>
                    <a:pt x="775" y="3727"/>
                    <a:pt x="739" y="3703"/>
                    <a:pt x="715" y="3691"/>
                  </a:cubicBezTo>
                  <a:close/>
                  <a:moveTo>
                    <a:pt x="8347" y="3715"/>
                  </a:moveTo>
                  <a:lnTo>
                    <a:pt x="8276" y="3798"/>
                  </a:lnTo>
                  <a:cubicBezTo>
                    <a:pt x="8300" y="3822"/>
                    <a:pt x="8323" y="3846"/>
                    <a:pt x="8347" y="3870"/>
                  </a:cubicBezTo>
                  <a:lnTo>
                    <a:pt x="8431" y="3798"/>
                  </a:lnTo>
                  <a:lnTo>
                    <a:pt x="8347" y="3715"/>
                  </a:lnTo>
                  <a:close/>
                  <a:moveTo>
                    <a:pt x="882" y="3822"/>
                  </a:moveTo>
                  <a:lnTo>
                    <a:pt x="822" y="3905"/>
                  </a:lnTo>
                  <a:lnTo>
                    <a:pt x="906" y="3965"/>
                  </a:lnTo>
                  <a:lnTo>
                    <a:pt x="965" y="3882"/>
                  </a:lnTo>
                  <a:lnTo>
                    <a:pt x="882" y="3822"/>
                  </a:lnTo>
                  <a:close/>
                  <a:moveTo>
                    <a:pt x="8502" y="3870"/>
                  </a:moveTo>
                  <a:lnTo>
                    <a:pt x="8419" y="3941"/>
                  </a:lnTo>
                  <a:cubicBezTo>
                    <a:pt x="8454" y="3965"/>
                    <a:pt x="8466" y="3989"/>
                    <a:pt x="8502" y="4024"/>
                  </a:cubicBezTo>
                  <a:lnTo>
                    <a:pt x="8573" y="3953"/>
                  </a:lnTo>
                  <a:cubicBezTo>
                    <a:pt x="8550" y="3917"/>
                    <a:pt x="8526" y="3894"/>
                    <a:pt x="8502" y="3870"/>
                  </a:cubicBezTo>
                  <a:close/>
                  <a:moveTo>
                    <a:pt x="1049" y="3953"/>
                  </a:moveTo>
                  <a:lnTo>
                    <a:pt x="989" y="4036"/>
                  </a:lnTo>
                  <a:lnTo>
                    <a:pt x="1072" y="4096"/>
                  </a:lnTo>
                  <a:lnTo>
                    <a:pt x="1132" y="4013"/>
                  </a:lnTo>
                  <a:lnTo>
                    <a:pt x="1049" y="3953"/>
                  </a:lnTo>
                  <a:close/>
                  <a:moveTo>
                    <a:pt x="8645" y="4024"/>
                  </a:moveTo>
                  <a:lnTo>
                    <a:pt x="8573" y="4096"/>
                  </a:lnTo>
                  <a:cubicBezTo>
                    <a:pt x="8585" y="4120"/>
                    <a:pt x="8609" y="4144"/>
                    <a:pt x="8633" y="4179"/>
                  </a:cubicBezTo>
                  <a:lnTo>
                    <a:pt x="8716" y="4108"/>
                  </a:lnTo>
                  <a:cubicBezTo>
                    <a:pt x="8692" y="4084"/>
                    <a:pt x="8669" y="4048"/>
                    <a:pt x="8645" y="4024"/>
                  </a:cubicBezTo>
                  <a:close/>
                  <a:moveTo>
                    <a:pt x="1227" y="4072"/>
                  </a:moveTo>
                  <a:lnTo>
                    <a:pt x="1156" y="4155"/>
                  </a:lnTo>
                  <a:lnTo>
                    <a:pt x="1251" y="4227"/>
                  </a:lnTo>
                  <a:lnTo>
                    <a:pt x="1311" y="4132"/>
                  </a:lnTo>
                  <a:lnTo>
                    <a:pt x="1227" y="4072"/>
                  </a:lnTo>
                  <a:close/>
                  <a:moveTo>
                    <a:pt x="8788" y="4191"/>
                  </a:moveTo>
                  <a:lnTo>
                    <a:pt x="8704" y="4263"/>
                  </a:lnTo>
                  <a:cubicBezTo>
                    <a:pt x="8728" y="4286"/>
                    <a:pt x="8740" y="4310"/>
                    <a:pt x="8764" y="4334"/>
                  </a:cubicBezTo>
                  <a:lnTo>
                    <a:pt x="8847" y="4275"/>
                  </a:lnTo>
                  <a:cubicBezTo>
                    <a:pt x="8835" y="4251"/>
                    <a:pt x="8812" y="4215"/>
                    <a:pt x="8788" y="4191"/>
                  </a:cubicBezTo>
                  <a:close/>
                  <a:moveTo>
                    <a:pt x="1394" y="4203"/>
                  </a:moveTo>
                  <a:lnTo>
                    <a:pt x="1334" y="4286"/>
                  </a:lnTo>
                  <a:lnTo>
                    <a:pt x="1418" y="4346"/>
                  </a:lnTo>
                  <a:lnTo>
                    <a:pt x="1477" y="4263"/>
                  </a:lnTo>
                  <a:lnTo>
                    <a:pt x="1394" y="4203"/>
                  </a:lnTo>
                  <a:close/>
                  <a:moveTo>
                    <a:pt x="1573" y="4322"/>
                  </a:moveTo>
                  <a:lnTo>
                    <a:pt x="1513" y="4405"/>
                  </a:lnTo>
                  <a:lnTo>
                    <a:pt x="1596" y="4465"/>
                  </a:lnTo>
                  <a:lnTo>
                    <a:pt x="1656" y="4370"/>
                  </a:lnTo>
                  <a:lnTo>
                    <a:pt x="1573" y="4322"/>
                  </a:lnTo>
                  <a:close/>
                  <a:moveTo>
                    <a:pt x="8919" y="4370"/>
                  </a:moveTo>
                  <a:lnTo>
                    <a:pt x="8823" y="4429"/>
                  </a:lnTo>
                  <a:cubicBezTo>
                    <a:pt x="8847" y="4453"/>
                    <a:pt x="8859" y="4477"/>
                    <a:pt x="8883" y="4513"/>
                  </a:cubicBezTo>
                  <a:lnTo>
                    <a:pt x="8978" y="4453"/>
                  </a:lnTo>
                  <a:cubicBezTo>
                    <a:pt x="8954" y="4429"/>
                    <a:pt x="8931" y="4394"/>
                    <a:pt x="8919" y="4370"/>
                  </a:cubicBezTo>
                  <a:close/>
                  <a:moveTo>
                    <a:pt x="1751" y="4429"/>
                  </a:moveTo>
                  <a:lnTo>
                    <a:pt x="1692" y="4525"/>
                  </a:lnTo>
                  <a:lnTo>
                    <a:pt x="1775" y="4584"/>
                  </a:lnTo>
                  <a:lnTo>
                    <a:pt x="1834" y="4489"/>
                  </a:lnTo>
                  <a:lnTo>
                    <a:pt x="1751" y="4429"/>
                  </a:lnTo>
                  <a:close/>
                  <a:moveTo>
                    <a:pt x="1918" y="4548"/>
                  </a:moveTo>
                  <a:lnTo>
                    <a:pt x="1870" y="4632"/>
                  </a:lnTo>
                  <a:lnTo>
                    <a:pt x="1954" y="4691"/>
                  </a:lnTo>
                  <a:lnTo>
                    <a:pt x="2013" y="4608"/>
                  </a:lnTo>
                  <a:lnTo>
                    <a:pt x="1918" y="4548"/>
                  </a:lnTo>
                  <a:close/>
                  <a:moveTo>
                    <a:pt x="9026" y="4548"/>
                  </a:moveTo>
                  <a:lnTo>
                    <a:pt x="8931" y="4596"/>
                  </a:lnTo>
                  <a:cubicBezTo>
                    <a:pt x="8954" y="4632"/>
                    <a:pt x="8966" y="4656"/>
                    <a:pt x="8978" y="4691"/>
                  </a:cubicBezTo>
                  <a:lnTo>
                    <a:pt x="9073" y="4644"/>
                  </a:lnTo>
                  <a:cubicBezTo>
                    <a:pt x="9062" y="4620"/>
                    <a:pt x="9050" y="4584"/>
                    <a:pt x="9026" y="4548"/>
                  </a:cubicBezTo>
                  <a:close/>
                  <a:moveTo>
                    <a:pt x="2108" y="4656"/>
                  </a:moveTo>
                  <a:lnTo>
                    <a:pt x="2049" y="4751"/>
                  </a:lnTo>
                  <a:lnTo>
                    <a:pt x="2144" y="4798"/>
                  </a:lnTo>
                  <a:lnTo>
                    <a:pt x="2192" y="4715"/>
                  </a:lnTo>
                  <a:lnTo>
                    <a:pt x="2108" y="4656"/>
                  </a:lnTo>
                  <a:close/>
                  <a:moveTo>
                    <a:pt x="9109" y="4751"/>
                  </a:moveTo>
                  <a:lnTo>
                    <a:pt x="9014" y="4786"/>
                  </a:lnTo>
                  <a:cubicBezTo>
                    <a:pt x="9026" y="4822"/>
                    <a:pt x="9026" y="4846"/>
                    <a:pt x="9038" y="4882"/>
                  </a:cubicBezTo>
                  <a:lnTo>
                    <a:pt x="9133" y="4858"/>
                  </a:lnTo>
                  <a:cubicBezTo>
                    <a:pt x="9133" y="4834"/>
                    <a:pt x="9121" y="4786"/>
                    <a:pt x="9109" y="4751"/>
                  </a:cubicBezTo>
                  <a:close/>
                  <a:moveTo>
                    <a:pt x="2287" y="4763"/>
                  </a:moveTo>
                  <a:lnTo>
                    <a:pt x="2227" y="4858"/>
                  </a:lnTo>
                  <a:lnTo>
                    <a:pt x="2323" y="4917"/>
                  </a:lnTo>
                  <a:lnTo>
                    <a:pt x="2370" y="4822"/>
                  </a:lnTo>
                  <a:lnTo>
                    <a:pt x="2287" y="4763"/>
                  </a:lnTo>
                  <a:close/>
                  <a:moveTo>
                    <a:pt x="2466" y="4870"/>
                  </a:moveTo>
                  <a:lnTo>
                    <a:pt x="2418" y="4965"/>
                  </a:lnTo>
                  <a:lnTo>
                    <a:pt x="2513" y="5013"/>
                  </a:lnTo>
                  <a:lnTo>
                    <a:pt x="2561" y="4929"/>
                  </a:lnTo>
                  <a:lnTo>
                    <a:pt x="2466" y="4870"/>
                  </a:lnTo>
                  <a:close/>
                  <a:moveTo>
                    <a:pt x="9157" y="4977"/>
                  </a:moveTo>
                  <a:lnTo>
                    <a:pt x="9050" y="4989"/>
                  </a:lnTo>
                  <a:cubicBezTo>
                    <a:pt x="9050" y="5013"/>
                    <a:pt x="9038" y="5048"/>
                    <a:pt x="9038" y="5072"/>
                  </a:cubicBezTo>
                  <a:lnTo>
                    <a:pt x="9145" y="5096"/>
                  </a:lnTo>
                  <a:cubicBezTo>
                    <a:pt x="9145" y="5060"/>
                    <a:pt x="9145" y="5025"/>
                    <a:pt x="9157" y="4989"/>
                  </a:cubicBezTo>
                  <a:lnTo>
                    <a:pt x="9157" y="4977"/>
                  </a:lnTo>
                  <a:close/>
                  <a:moveTo>
                    <a:pt x="2656" y="4977"/>
                  </a:moveTo>
                  <a:lnTo>
                    <a:pt x="2608" y="5060"/>
                  </a:lnTo>
                  <a:lnTo>
                    <a:pt x="2692" y="5120"/>
                  </a:lnTo>
                  <a:lnTo>
                    <a:pt x="2751" y="5025"/>
                  </a:lnTo>
                  <a:lnTo>
                    <a:pt x="2656" y="4977"/>
                  </a:lnTo>
                  <a:close/>
                  <a:moveTo>
                    <a:pt x="2835" y="5072"/>
                  </a:moveTo>
                  <a:lnTo>
                    <a:pt x="2787" y="5167"/>
                  </a:lnTo>
                  <a:lnTo>
                    <a:pt x="2882" y="5215"/>
                  </a:lnTo>
                  <a:lnTo>
                    <a:pt x="2930" y="5120"/>
                  </a:lnTo>
                  <a:lnTo>
                    <a:pt x="2835" y="5072"/>
                  </a:lnTo>
                  <a:close/>
                  <a:moveTo>
                    <a:pt x="3025" y="5167"/>
                  </a:moveTo>
                  <a:lnTo>
                    <a:pt x="2977" y="5263"/>
                  </a:lnTo>
                  <a:lnTo>
                    <a:pt x="3073" y="5310"/>
                  </a:lnTo>
                  <a:lnTo>
                    <a:pt x="3120" y="5215"/>
                  </a:lnTo>
                  <a:lnTo>
                    <a:pt x="3025" y="5167"/>
                  </a:lnTo>
                  <a:close/>
                  <a:moveTo>
                    <a:pt x="9014" y="5167"/>
                  </a:moveTo>
                  <a:cubicBezTo>
                    <a:pt x="9002" y="5191"/>
                    <a:pt x="8990" y="5227"/>
                    <a:pt x="8978" y="5251"/>
                  </a:cubicBezTo>
                  <a:lnTo>
                    <a:pt x="9062" y="5310"/>
                  </a:lnTo>
                  <a:cubicBezTo>
                    <a:pt x="9085" y="5275"/>
                    <a:pt x="9097" y="5239"/>
                    <a:pt x="9109" y="5203"/>
                  </a:cubicBezTo>
                  <a:lnTo>
                    <a:pt x="9014" y="5167"/>
                  </a:lnTo>
                  <a:close/>
                  <a:moveTo>
                    <a:pt x="3216" y="5263"/>
                  </a:moveTo>
                  <a:lnTo>
                    <a:pt x="3180" y="5358"/>
                  </a:lnTo>
                  <a:lnTo>
                    <a:pt x="3275" y="5394"/>
                  </a:lnTo>
                  <a:lnTo>
                    <a:pt x="3311" y="5298"/>
                  </a:lnTo>
                  <a:lnTo>
                    <a:pt x="3216" y="5263"/>
                  </a:lnTo>
                  <a:close/>
                  <a:moveTo>
                    <a:pt x="3406" y="5346"/>
                  </a:moveTo>
                  <a:lnTo>
                    <a:pt x="3370" y="5441"/>
                  </a:lnTo>
                  <a:cubicBezTo>
                    <a:pt x="3406" y="5453"/>
                    <a:pt x="3430" y="5477"/>
                    <a:pt x="3466" y="5489"/>
                  </a:cubicBezTo>
                  <a:lnTo>
                    <a:pt x="3513" y="5394"/>
                  </a:lnTo>
                  <a:cubicBezTo>
                    <a:pt x="3478" y="5370"/>
                    <a:pt x="3442" y="5358"/>
                    <a:pt x="3406" y="5346"/>
                  </a:cubicBezTo>
                  <a:close/>
                  <a:moveTo>
                    <a:pt x="8919" y="5334"/>
                  </a:moveTo>
                  <a:cubicBezTo>
                    <a:pt x="8895" y="5358"/>
                    <a:pt x="8871" y="5382"/>
                    <a:pt x="8847" y="5406"/>
                  </a:cubicBezTo>
                  <a:lnTo>
                    <a:pt x="8919" y="5489"/>
                  </a:lnTo>
                  <a:cubicBezTo>
                    <a:pt x="8954" y="5453"/>
                    <a:pt x="8978" y="5429"/>
                    <a:pt x="9002" y="5406"/>
                  </a:cubicBezTo>
                  <a:lnTo>
                    <a:pt x="8919" y="5334"/>
                  </a:lnTo>
                  <a:close/>
                  <a:moveTo>
                    <a:pt x="3609" y="5429"/>
                  </a:moveTo>
                  <a:lnTo>
                    <a:pt x="3561" y="5525"/>
                  </a:lnTo>
                  <a:lnTo>
                    <a:pt x="3668" y="5560"/>
                  </a:lnTo>
                  <a:lnTo>
                    <a:pt x="3704" y="5465"/>
                  </a:lnTo>
                  <a:lnTo>
                    <a:pt x="3609" y="5429"/>
                  </a:lnTo>
                  <a:close/>
                  <a:moveTo>
                    <a:pt x="8776" y="5477"/>
                  </a:moveTo>
                  <a:cubicBezTo>
                    <a:pt x="8752" y="5489"/>
                    <a:pt x="8716" y="5513"/>
                    <a:pt x="8692" y="5525"/>
                  </a:cubicBezTo>
                  <a:lnTo>
                    <a:pt x="8752" y="5620"/>
                  </a:lnTo>
                  <a:cubicBezTo>
                    <a:pt x="8776" y="5596"/>
                    <a:pt x="8812" y="5572"/>
                    <a:pt x="8835" y="5560"/>
                  </a:cubicBezTo>
                  <a:lnTo>
                    <a:pt x="8776" y="5477"/>
                  </a:lnTo>
                  <a:close/>
                  <a:moveTo>
                    <a:pt x="3799" y="5513"/>
                  </a:moveTo>
                  <a:lnTo>
                    <a:pt x="3763" y="5608"/>
                  </a:lnTo>
                  <a:lnTo>
                    <a:pt x="3859" y="5644"/>
                  </a:lnTo>
                  <a:lnTo>
                    <a:pt x="3894" y="5548"/>
                  </a:lnTo>
                  <a:lnTo>
                    <a:pt x="3799" y="5513"/>
                  </a:lnTo>
                  <a:close/>
                  <a:moveTo>
                    <a:pt x="4001" y="5584"/>
                  </a:moveTo>
                  <a:lnTo>
                    <a:pt x="3966" y="5679"/>
                  </a:lnTo>
                  <a:cubicBezTo>
                    <a:pt x="4001" y="5691"/>
                    <a:pt x="4025" y="5703"/>
                    <a:pt x="4061" y="5715"/>
                  </a:cubicBezTo>
                  <a:lnTo>
                    <a:pt x="4097" y="5620"/>
                  </a:lnTo>
                  <a:cubicBezTo>
                    <a:pt x="4061" y="5608"/>
                    <a:pt x="4037" y="5596"/>
                    <a:pt x="4001" y="5584"/>
                  </a:cubicBezTo>
                  <a:close/>
                  <a:moveTo>
                    <a:pt x="8597" y="5584"/>
                  </a:moveTo>
                  <a:cubicBezTo>
                    <a:pt x="8573" y="5596"/>
                    <a:pt x="8538" y="5620"/>
                    <a:pt x="8514" y="5632"/>
                  </a:cubicBezTo>
                  <a:lnTo>
                    <a:pt x="8562" y="5727"/>
                  </a:lnTo>
                  <a:cubicBezTo>
                    <a:pt x="8585" y="5715"/>
                    <a:pt x="8621" y="5691"/>
                    <a:pt x="8657" y="5679"/>
                  </a:cubicBezTo>
                  <a:lnTo>
                    <a:pt x="8597" y="5584"/>
                  </a:lnTo>
                  <a:close/>
                  <a:moveTo>
                    <a:pt x="4204" y="5656"/>
                  </a:moveTo>
                  <a:lnTo>
                    <a:pt x="4168" y="5751"/>
                  </a:lnTo>
                  <a:cubicBezTo>
                    <a:pt x="4204" y="5763"/>
                    <a:pt x="4228" y="5775"/>
                    <a:pt x="4263" y="5787"/>
                  </a:cubicBezTo>
                  <a:lnTo>
                    <a:pt x="4299" y="5679"/>
                  </a:lnTo>
                  <a:cubicBezTo>
                    <a:pt x="4263" y="5679"/>
                    <a:pt x="4228" y="5668"/>
                    <a:pt x="4204" y="5656"/>
                  </a:cubicBezTo>
                  <a:close/>
                  <a:moveTo>
                    <a:pt x="8419" y="5679"/>
                  </a:moveTo>
                  <a:cubicBezTo>
                    <a:pt x="8383" y="5691"/>
                    <a:pt x="8347" y="5703"/>
                    <a:pt x="8323" y="5715"/>
                  </a:cubicBezTo>
                  <a:lnTo>
                    <a:pt x="8359" y="5810"/>
                  </a:lnTo>
                  <a:cubicBezTo>
                    <a:pt x="8395" y="5799"/>
                    <a:pt x="8431" y="5787"/>
                    <a:pt x="8454" y="5775"/>
                  </a:cubicBezTo>
                  <a:lnTo>
                    <a:pt x="8419" y="5679"/>
                  </a:lnTo>
                  <a:close/>
                  <a:moveTo>
                    <a:pt x="4394" y="5715"/>
                  </a:moveTo>
                  <a:lnTo>
                    <a:pt x="4371" y="5810"/>
                  </a:lnTo>
                  <a:cubicBezTo>
                    <a:pt x="4406" y="5822"/>
                    <a:pt x="4430" y="5834"/>
                    <a:pt x="4466" y="5846"/>
                  </a:cubicBezTo>
                  <a:lnTo>
                    <a:pt x="4501" y="5751"/>
                  </a:lnTo>
                  <a:cubicBezTo>
                    <a:pt x="4466" y="5739"/>
                    <a:pt x="4430" y="5727"/>
                    <a:pt x="4394" y="5715"/>
                  </a:cubicBezTo>
                  <a:close/>
                  <a:moveTo>
                    <a:pt x="8228" y="5751"/>
                  </a:moveTo>
                  <a:cubicBezTo>
                    <a:pt x="8192" y="5763"/>
                    <a:pt x="8157" y="5775"/>
                    <a:pt x="8121" y="5787"/>
                  </a:cubicBezTo>
                  <a:lnTo>
                    <a:pt x="8157" y="5882"/>
                  </a:lnTo>
                  <a:cubicBezTo>
                    <a:pt x="8192" y="5870"/>
                    <a:pt x="8228" y="5858"/>
                    <a:pt x="8264" y="5846"/>
                  </a:cubicBezTo>
                  <a:lnTo>
                    <a:pt x="8228" y="5751"/>
                  </a:lnTo>
                  <a:close/>
                  <a:moveTo>
                    <a:pt x="4597" y="5775"/>
                  </a:moveTo>
                  <a:lnTo>
                    <a:pt x="4573" y="5882"/>
                  </a:lnTo>
                  <a:cubicBezTo>
                    <a:pt x="4609" y="5882"/>
                    <a:pt x="4644" y="5894"/>
                    <a:pt x="4680" y="5906"/>
                  </a:cubicBezTo>
                  <a:lnTo>
                    <a:pt x="4704" y="5799"/>
                  </a:lnTo>
                  <a:cubicBezTo>
                    <a:pt x="4668" y="5799"/>
                    <a:pt x="4632" y="5787"/>
                    <a:pt x="4597" y="5775"/>
                  </a:cubicBezTo>
                  <a:close/>
                  <a:moveTo>
                    <a:pt x="4799" y="5834"/>
                  </a:moveTo>
                  <a:lnTo>
                    <a:pt x="4775" y="5929"/>
                  </a:lnTo>
                  <a:cubicBezTo>
                    <a:pt x="4811" y="5941"/>
                    <a:pt x="4847" y="5953"/>
                    <a:pt x="4882" y="5953"/>
                  </a:cubicBezTo>
                  <a:lnTo>
                    <a:pt x="4906" y="5858"/>
                  </a:lnTo>
                  <a:cubicBezTo>
                    <a:pt x="4871" y="5846"/>
                    <a:pt x="4835" y="5834"/>
                    <a:pt x="4799" y="5834"/>
                  </a:cubicBezTo>
                  <a:close/>
                  <a:moveTo>
                    <a:pt x="8026" y="5810"/>
                  </a:moveTo>
                  <a:cubicBezTo>
                    <a:pt x="7990" y="5822"/>
                    <a:pt x="7954" y="5834"/>
                    <a:pt x="7919" y="5846"/>
                  </a:cubicBezTo>
                  <a:lnTo>
                    <a:pt x="7954" y="5953"/>
                  </a:lnTo>
                  <a:cubicBezTo>
                    <a:pt x="7990" y="5941"/>
                    <a:pt x="8014" y="5929"/>
                    <a:pt x="8050" y="5918"/>
                  </a:cubicBezTo>
                  <a:lnTo>
                    <a:pt x="8026" y="5810"/>
                  </a:lnTo>
                  <a:close/>
                  <a:moveTo>
                    <a:pt x="5013" y="5882"/>
                  </a:moveTo>
                  <a:lnTo>
                    <a:pt x="4990" y="5977"/>
                  </a:lnTo>
                  <a:cubicBezTo>
                    <a:pt x="5025" y="5989"/>
                    <a:pt x="5061" y="6001"/>
                    <a:pt x="5085" y="6001"/>
                  </a:cubicBezTo>
                  <a:lnTo>
                    <a:pt x="5109" y="5906"/>
                  </a:lnTo>
                  <a:lnTo>
                    <a:pt x="5013" y="5882"/>
                  </a:lnTo>
                  <a:close/>
                  <a:moveTo>
                    <a:pt x="7823" y="5870"/>
                  </a:moveTo>
                  <a:lnTo>
                    <a:pt x="7800" y="5882"/>
                  </a:lnTo>
                  <a:cubicBezTo>
                    <a:pt x="7764" y="5882"/>
                    <a:pt x="7740" y="5894"/>
                    <a:pt x="7716" y="5894"/>
                  </a:cubicBezTo>
                  <a:lnTo>
                    <a:pt x="7740" y="6001"/>
                  </a:lnTo>
                  <a:cubicBezTo>
                    <a:pt x="7764" y="5989"/>
                    <a:pt x="7800" y="5989"/>
                    <a:pt x="7823" y="5977"/>
                  </a:cubicBezTo>
                  <a:lnTo>
                    <a:pt x="7847" y="5977"/>
                  </a:lnTo>
                  <a:lnTo>
                    <a:pt x="7823" y="5870"/>
                  </a:lnTo>
                  <a:close/>
                  <a:moveTo>
                    <a:pt x="5216" y="5918"/>
                  </a:moveTo>
                  <a:lnTo>
                    <a:pt x="5192" y="6025"/>
                  </a:lnTo>
                  <a:cubicBezTo>
                    <a:pt x="5228" y="6037"/>
                    <a:pt x="5263" y="6037"/>
                    <a:pt x="5299" y="6049"/>
                  </a:cubicBezTo>
                  <a:lnTo>
                    <a:pt x="5323" y="5941"/>
                  </a:lnTo>
                  <a:cubicBezTo>
                    <a:pt x="5287" y="5941"/>
                    <a:pt x="5252" y="5929"/>
                    <a:pt x="5216" y="5918"/>
                  </a:cubicBezTo>
                  <a:close/>
                  <a:moveTo>
                    <a:pt x="7621" y="5918"/>
                  </a:moveTo>
                  <a:cubicBezTo>
                    <a:pt x="7585" y="5929"/>
                    <a:pt x="7549" y="5929"/>
                    <a:pt x="7514" y="5941"/>
                  </a:cubicBezTo>
                  <a:lnTo>
                    <a:pt x="7538" y="6049"/>
                  </a:lnTo>
                  <a:cubicBezTo>
                    <a:pt x="7573" y="6037"/>
                    <a:pt x="7609" y="6037"/>
                    <a:pt x="7633" y="6025"/>
                  </a:cubicBezTo>
                  <a:lnTo>
                    <a:pt x="7621" y="5918"/>
                  </a:lnTo>
                  <a:close/>
                  <a:moveTo>
                    <a:pt x="5418" y="5953"/>
                  </a:moveTo>
                  <a:lnTo>
                    <a:pt x="5406" y="6060"/>
                  </a:lnTo>
                  <a:cubicBezTo>
                    <a:pt x="5442" y="6072"/>
                    <a:pt x="5478" y="6072"/>
                    <a:pt x="5514" y="6084"/>
                  </a:cubicBezTo>
                  <a:lnTo>
                    <a:pt x="5525" y="5977"/>
                  </a:lnTo>
                  <a:cubicBezTo>
                    <a:pt x="5490" y="5965"/>
                    <a:pt x="5454" y="5965"/>
                    <a:pt x="5418" y="5953"/>
                  </a:cubicBezTo>
                  <a:close/>
                  <a:moveTo>
                    <a:pt x="7407" y="5965"/>
                  </a:moveTo>
                  <a:cubicBezTo>
                    <a:pt x="7371" y="5965"/>
                    <a:pt x="7335" y="5977"/>
                    <a:pt x="7311" y="5977"/>
                  </a:cubicBezTo>
                  <a:lnTo>
                    <a:pt x="7323" y="6084"/>
                  </a:lnTo>
                  <a:cubicBezTo>
                    <a:pt x="7359" y="6072"/>
                    <a:pt x="7395" y="6072"/>
                    <a:pt x="7430" y="6060"/>
                  </a:cubicBezTo>
                  <a:lnTo>
                    <a:pt x="7407" y="5965"/>
                  </a:lnTo>
                  <a:close/>
                  <a:moveTo>
                    <a:pt x="5633" y="5989"/>
                  </a:moveTo>
                  <a:lnTo>
                    <a:pt x="5621" y="6096"/>
                  </a:lnTo>
                  <a:cubicBezTo>
                    <a:pt x="5656" y="6096"/>
                    <a:pt x="5692" y="6108"/>
                    <a:pt x="5728" y="6108"/>
                  </a:cubicBezTo>
                  <a:lnTo>
                    <a:pt x="5740" y="6001"/>
                  </a:lnTo>
                  <a:cubicBezTo>
                    <a:pt x="5704" y="6001"/>
                    <a:pt x="5668" y="5989"/>
                    <a:pt x="5633" y="5989"/>
                  </a:cubicBezTo>
                  <a:close/>
                  <a:moveTo>
                    <a:pt x="7204" y="5989"/>
                  </a:moveTo>
                  <a:cubicBezTo>
                    <a:pt x="7168" y="6001"/>
                    <a:pt x="7133" y="6001"/>
                    <a:pt x="7097" y="6001"/>
                  </a:cubicBezTo>
                  <a:lnTo>
                    <a:pt x="7109" y="6108"/>
                  </a:lnTo>
                  <a:lnTo>
                    <a:pt x="7216" y="6096"/>
                  </a:lnTo>
                  <a:lnTo>
                    <a:pt x="7204" y="5989"/>
                  </a:lnTo>
                  <a:close/>
                  <a:moveTo>
                    <a:pt x="5835" y="6013"/>
                  </a:moveTo>
                  <a:lnTo>
                    <a:pt x="5835" y="6120"/>
                  </a:lnTo>
                  <a:cubicBezTo>
                    <a:pt x="5859" y="6120"/>
                    <a:pt x="5895" y="6120"/>
                    <a:pt x="5930" y="6132"/>
                  </a:cubicBezTo>
                  <a:lnTo>
                    <a:pt x="5942" y="6025"/>
                  </a:lnTo>
                  <a:cubicBezTo>
                    <a:pt x="5906" y="6013"/>
                    <a:pt x="5871" y="6013"/>
                    <a:pt x="5835" y="6013"/>
                  </a:cubicBezTo>
                  <a:close/>
                  <a:moveTo>
                    <a:pt x="6990" y="6013"/>
                  </a:moveTo>
                  <a:cubicBezTo>
                    <a:pt x="6954" y="6025"/>
                    <a:pt x="6918" y="6025"/>
                    <a:pt x="6883" y="6025"/>
                  </a:cubicBezTo>
                  <a:lnTo>
                    <a:pt x="6895" y="6132"/>
                  </a:lnTo>
                  <a:cubicBezTo>
                    <a:pt x="6930" y="6132"/>
                    <a:pt x="6966" y="6120"/>
                    <a:pt x="7002" y="6120"/>
                  </a:cubicBezTo>
                  <a:lnTo>
                    <a:pt x="6990" y="6013"/>
                  </a:lnTo>
                  <a:close/>
                  <a:moveTo>
                    <a:pt x="6049" y="6025"/>
                  </a:moveTo>
                  <a:lnTo>
                    <a:pt x="6049" y="6132"/>
                  </a:lnTo>
                  <a:cubicBezTo>
                    <a:pt x="6073" y="6132"/>
                    <a:pt x="6109" y="6144"/>
                    <a:pt x="6145" y="6144"/>
                  </a:cubicBezTo>
                  <a:lnTo>
                    <a:pt x="6156" y="6037"/>
                  </a:lnTo>
                  <a:cubicBezTo>
                    <a:pt x="6121" y="6037"/>
                    <a:pt x="6085" y="6037"/>
                    <a:pt x="6049" y="6025"/>
                  </a:cubicBezTo>
                  <a:close/>
                  <a:moveTo>
                    <a:pt x="6264" y="6037"/>
                  </a:moveTo>
                  <a:lnTo>
                    <a:pt x="6252" y="6144"/>
                  </a:lnTo>
                  <a:lnTo>
                    <a:pt x="6359" y="6144"/>
                  </a:lnTo>
                  <a:lnTo>
                    <a:pt x="6359" y="6049"/>
                  </a:lnTo>
                  <a:cubicBezTo>
                    <a:pt x="6323" y="6037"/>
                    <a:pt x="6287" y="6037"/>
                    <a:pt x="6264" y="6037"/>
                  </a:cubicBezTo>
                  <a:close/>
                  <a:moveTo>
                    <a:pt x="6573" y="6037"/>
                  </a:moveTo>
                  <a:cubicBezTo>
                    <a:pt x="6537" y="6049"/>
                    <a:pt x="6502" y="6049"/>
                    <a:pt x="6466" y="6049"/>
                  </a:cubicBezTo>
                  <a:lnTo>
                    <a:pt x="6466" y="6144"/>
                  </a:lnTo>
                  <a:lnTo>
                    <a:pt x="6573" y="6144"/>
                  </a:lnTo>
                  <a:lnTo>
                    <a:pt x="6573" y="6037"/>
                  </a:lnTo>
                  <a:close/>
                  <a:moveTo>
                    <a:pt x="6680" y="6037"/>
                  </a:moveTo>
                  <a:lnTo>
                    <a:pt x="6680" y="6144"/>
                  </a:lnTo>
                  <a:lnTo>
                    <a:pt x="6787" y="6144"/>
                  </a:lnTo>
                  <a:lnTo>
                    <a:pt x="6787" y="60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6489775" y="6933725"/>
              <a:ext cx="278350" cy="220000"/>
            </a:xfrm>
            <a:custGeom>
              <a:avLst/>
              <a:gdLst/>
              <a:ahLst/>
              <a:cxnLst/>
              <a:rect l="l" t="t" r="r" b="b"/>
              <a:pathLst>
                <a:path w="11134" h="8800" extrusionOk="0">
                  <a:moveTo>
                    <a:pt x="11098" y="1"/>
                  </a:moveTo>
                  <a:cubicBezTo>
                    <a:pt x="11074" y="1"/>
                    <a:pt x="8919" y="858"/>
                    <a:pt x="6716" y="2346"/>
                  </a:cubicBezTo>
                  <a:cubicBezTo>
                    <a:pt x="4716" y="3703"/>
                    <a:pt x="2275" y="5882"/>
                    <a:pt x="1930" y="8573"/>
                  </a:cubicBezTo>
                  <a:cubicBezTo>
                    <a:pt x="1573" y="8216"/>
                    <a:pt x="168" y="6668"/>
                    <a:pt x="537" y="5656"/>
                  </a:cubicBezTo>
                  <a:cubicBezTo>
                    <a:pt x="608" y="5454"/>
                    <a:pt x="703" y="5347"/>
                    <a:pt x="846" y="5335"/>
                  </a:cubicBezTo>
                  <a:cubicBezTo>
                    <a:pt x="857" y="5333"/>
                    <a:pt x="868" y="5333"/>
                    <a:pt x="879" y="5333"/>
                  </a:cubicBezTo>
                  <a:cubicBezTo>
                    <a:pt x="1079" y="5333"/>
                    <a:pt x="1346" y="5532"/>
                    <a:pt x="1549" y="5870"/>
                  </a:cubicBezTo>
                  <a:cubicBezTo>
                    <a:pt x="1858" y="6347"/>
                    <a:pt x="2025" y="7061"/>
                    <a:pt x="1715" y="7573"/>
                  </a:cubicBezTo>
                  <a:cubicBezTo>
                    <a:pt x="1682" y="7629"/>
                    <a:pt x="1617" y="7705"/>
                    <a:pt x="1561" y="7705"/>
                  </a:cubicBezTo>
                  <a:cubicBezTo>
                    <a:pt x="1557" y="7705"/>
                    <a:pt x="1553" y="7705"/>
                    <a:pt x="1549" y="7704"/>
                  </a:cubicBezTo>
                  <a:cubicBezTo>
                    <a:pt x="1346" y="7656"/>
                    <a:pt x="1180" y="6775"/>
                    <a:pt x="1096" y="6097"/>
                  </a:cubicBezTo>
                  <a:lnTo>
                    <a:pt x="1096" y="6097"/>
                  </a:lnTo>
                  <a:lnTo>
                    <a:pt x="1394" y="6656"/>
                  </a:lnTo>
                  <a:lnTo>
                    <a:pt x="1489" y="6609"/>
                  </a:lnTo>
                  <a:lnTo>
                    <a:pt x="942" y="5561"/>
                  </a:lnTo>
                  <a:lnTo>
                    <a:pt x="965" y="5823"/>
                  </a:lnTo>
                  <a:cubicBezTo>
                    <a:pt x="989" y="6144"/>
                    <a:pt x="1156" y="7716"/>
                    <a:pt x="1525" y="7811"/>
                  </a:cubicBezTo>
                  <a:cubicBezTo>
                    <a:pt x="1537" y="7814"/>
                    <a:pt x="1549" y="7816"/>
                    <a:pt x="1562" y="7816"/>
                  </a:cubicBezTo>
                  <a:cubicBezTo>
                    <a:pt x="1644" y="7816"/>
                    <a:pt x="1726" y="7747"/>
                    <a:pt x="1799" y="7633"/>
                  </a:cubicBezTo>
                  <a:cubicBezTo>
                    <a:pt x="2144" y="7073"/>
                    <a:pt x="1966" y="6323"/>
                    <a:pt x="1644" y="5811"/>
                  </a:cubicBezTo>
                  <a:cubicBezTo>
                    <a:pt x="1411" y="5445"/>
                    <a:pt x="1127" y="5224"/>
                    <a:pt x="887" y="5224"/>
                  </a:cubicBezTo>
                  <a:cubicBezTo>
                    <a:pt x="869" y="5224"/>
                    <a:pt x="852" y="5225"/>
                    <a:pt x="834" y="5227"/>
                  </a:cubicBezTo>
                  <a:cubicBezTo>
                    <a:pt x="715" y="5239"/>
                    <a:pt x="537" y="5311"/>
                    <a:pt x="430" y="5620"/>
                  </a:cubicBezTo>
                  <a:cubicBezTo>
                    <a:pt x="1" y="6835"/>
                    <a:pt x="1846" y="8645"/>
                    <a:pt x="1930" y="8728"/>
                  </a:cubicBezTo>
                  <a:lnTo>
                    <a:pt x="2013" y="8799"/>
                  </a:lnTo>
                  <a:lnTo>
                    <a:pt x="2013" y="8692"/>
                  </a:lnTo>
                  <a:cubicBezTo>
                    <a:pt x="2561" y="3513"/>
                    <a:pt x="11050" y="132"/>
                    <a:pt x="11133" y="96"/>
                  </a:cubicBezTo>
                  <a:lnTo>
                    <a:pt x="110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6961575" y="6900575"/>
              <a:ext cx="232200" cy="321600"/>
            </a:xfrm>
            <a:custGeom>
              <a:avLst/>
              <a:gdLst/>
              <a:ahLst/>
              <a:cxnLst/>
              <a:rect l="l" t="t" r="r" b="b"/>
              <a:pathLst>
                <a:path w="9288" h="12864" extrusionOk="0">
                  <a:moveTo>
                    <a:pt x="7789" y="0"/>
                  </a:moveTo>
                  <a:cubicBezTo>
                    <a:pt x="7473" y="0"/>
                    <a:pt x="7137" y="159"/>
                    <a:pt x="6787" y="481"/>
                  </a:cubicBezTo>
                  <a:cubicBezTo>
                    <a:pt x="6215" y="1005"/>
                    <a:pt x="6037" y="1886"/>
                    <a:pt x="5799" y="2994"/>
                  </a:cubicBezTo>
                  <a:cubicBezTo>
                    <a:pt x="5322" y="5303"/>
                    <a:pt x="4656" y="8458"/>
                    <a:pt x="36" y="11137"/>
                  </a:cubicBezTo>
                  <a:lnTo>
                    <a:pt x="0" y="11161"/>
                  </a:lnTo>
                  <a:lnTo>
                    <a:pt x="12" y="11197"/>
                  </a:lnTo>
                  <a:cubicBezTo>
                    <a:pt x="24" y="11221"/>
                    <a:pt x="822" y="12864"/>
                    <a:pt x="2715" y="12864"/>
                  </a:cubicBezTo>
                  <a:cubicBezTo>
                    <a:pt x="2810" y="12864"/>
                    <a:pt x="2906" y="12852"/>
                    <a:pt x="3013" y="12852"/>
                  </a:cubicBezTo>
                  <a:cubicBezTo>
                    <a:pt x="3596" y="12792"/>
                    <a:pt x="3775" y="12566"/>
                    <a:pt x="3810" y="12376"/>
                  </a:cubicBezTo>
                  <a:cubicBezTo>
                    <a:pt x="3906" y="11911"/>
                    <a:pt x="3370" y="11340"/>
                    <a:pt x="2810" y="11030"/>
                  </a:cubicBezTo>
                  <a:cubicBezTo>
                    <a:pt x="2480" y="10841"/>
                    <a:pt x="2158" y="10749"/>
                    <a:pt x="1869" y="10749"/>
                  </a:cubicBezTo>
                  <a:cubicBezTo>
                    <a:pt x="1576" y="10749"/>
                    <a:pt x="1318" y="10844"/>
                    <a:pt x="1120" y="11030"/>
                  </a:cubicBezTo>
                  <a:cubicBezTo>
                    <a:pt x="881" y="11256"/>
                    <a:pt x="798" y="11447"/>
                    <a:pt x="870" y="11614"/>
                  </a:cubicBezTo>
                  <a:cubicBezTo>
                    <a:pt x="1039" y="12004"/>
                    <a:pt x="2082" y="12068"/>
                    <a:pt x="2743" y="12068"/>
                  </a:cubicBezTo>
                  <a:cubicBezTo>
                    <a:pt x="3009" y="12068"/>
                    <a:pt x="3213" y="12058"/>
                    <a:pt x="3275" y="12054"/>
                  </a:cubicBezTo>
                  <a:lnTo>
                    <a:pt x="3537" y="12042"/>
                  </a:lnTo>
                  <a:lnTo>
                    <a:pt x="2048" y="11495"/>
                  </a:lnTo>
                  <a:lnTo>
                    <a:pt x="2013" y="11590"/>
                  </a:lnTo>
                  <a:lnTo>
                    <a:pt x="3001" y="11959"/>
                  </a:lnTo>
                  <a:cubicBezTo>
                    <a:pt x="2942" y="11960"/>
                    <a:pt x="2880" y="11960"/>
                    <a:pt x="2815" y="11960"/>
                  </a:cubicBezTo>
                  <a:cubicBezTo>
                    <a:pt x="2116" y="11960"/>
                    <a:pt x="1106" y="11893"/>
                    <a:pt x="965" y="11566"/>
                  </a:cubicBezTo>
                  <a:cubicBezTo>
                    <a:pt x="917" y="11459"/>
                    <a:pt x="989" y="11304"/>
                    <a:pt x="1191" y="11114"/>
                  </a:cubicBezTo>
                  <a:cubicBezTo>
                    <a:pt x="1370" y="10941"/>
                    <a:pt x="1608" y="10855"/>
                    <a:pt x="1879" y="10855"/>
                  </a:cubicBezTo>
                  <a:cubicBezTo>
                    <a:pt x="2149" y="10855"/>
                    <a:pt x="2453" y="10941"/>
                    <a:pt x="2763" y="11114"/>
                  </a:cubicBezTo>
                  <a:cubicBezTo>
                    <a:pt x="3370" y="11459"/>
                    <a:pt x="3787" y="11995"/>
                    <a:pt x="3703" y="12352"/>
                  </a:cubicBezTo>
                  <a:cubicBezTo>
                    <a:pt x="3656" y="12578"/>
                    <a:pt x="3417" y="12709"/>
                    <a:pt x="3001" y="12745"/>
                  </a:cubicBezTo>
                  <a:cubicBezTo>
                    <a:pt x="2900" y="12754"/>
                    <a:pt x="2803" y="12758"/>
                    <a:pt x="2708" y="12758"/>
                  </a:cubicBezTo>
                  <a:cubicBezTo>
                    <a:pt x="1063" y="12758"/>
                    <a:pt x="278" y="11456"/>
                    <a:pt x="131" y="11197"/>
                  </a:cubicBezTo>
                  <a:cubicBezTo>
                    <a:pt x="4751" y="8506"/>
                    <a:pt x="5418" y="5339"/>
                    <a:pt x="5906" y="3017"/>
                  </a:cubicBezTo>
                  <a:cubicBezTo>
                    <a:pt x="6132" y="1922"/>
                    <a:pt x="6311" y="1053"/>
                    <a:pt x="6858" y="565"/>
                  </a:cubicBezTo>
                  <a:cubicBezTo>
                    <a:pt x="7192" y="259"/>
                    <a:pt x="7503" y="112"/>
                    <a:pt x="7788" y="112"/>
                  </a:cubicBezTo>
                  <a:cubicBezTo>
                    <a:pt x="7869" y="112"/>
                    <a:pt x="7948" y="124"/>
                    <a:pt x="8025" y="148"/>
                  </a:cubicBezTo>
                  <a:cubicBezTo>
                    <a:pt x="8835" y="398"/>
                    <a:pt x="9180" y="1839"/>
                    <a:pt x="9192" y="1862"/>
                  </a:cubicBezTo>
                  <a:lnTo>
                    <a:pt x="9287" y="1839"/>
                  </a:lnTo>
                  <a:cubicBezTo>
                    <a:pt x="9275" y="1767"/>
                    <a:pt x="8918" y="303"/>
                    <a:pt x="8061" y="41"/>
                  </a:cubicBezTo>
                  <a:cubicBezTo>
                    <a:pt x="7972" y="14"/>
                    <a:pt x="7881" y="0"/>
                    <a:pt x="7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2"/>
          <p:cNvGrpSpPr/>
          <p:nvPr/>
        </p:nvGrpSpPr>
        <p:grpSpPr>
          <a:xfrm>
            <a:off x="8138984" y="3638168"/>
            <a:ext cx="354062" cy="860711"/>
            <a:chOff x="10244955" y="3489518"/>
            <a:chExt cx="777988" cy="1891257"/>
          </a:xfrm>
        </p:grpSpPr>
        <p:sp>
          <p:nvSpPr>
            <p:cNvPr id="409" name="Google Shape;409;p22"/>
            <p:cNvSpPr/>
            <p:nvPr/>
          </p:nvSpPr>
          <p:spPr>
            <a:xfrm>
              <a:off x="10265104" y="5125057"/>
              <a:ext cx="77393" cy="255718"/>
            </a:xfrm>
            <a:custGeom>
              <a:avLst/>
              <a:gdLst/>
              <a:ahLst/>
              <a:cxnLst/>
              <a:rect l="l" t="t" r="r" b="b"/>
              <a:pathLst>
                <a:path w="822" h="2716" extrusionOk="0">
                  <a:moveTo>
                    <a:pt x="274" y="1"/>
                  </a:moveTo>
                  <a:lnTo>
                    <a:pt x="0" y="2715"/>
                  </a:lnTo>
                  <a:lnTo>
                    <a:pt x="822" y="120"/>
                  </a:lnTo>
                  <a:lnTo>
                    <a:pt x="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10872676" y="5106038"/>
              <a:ext cx="150267" cy="222671"/>
            </a:xfrm>
            <a:custGeom>
              <a:avLst/>
              <a:gdLst/>
              <a:ahLst/>
              <a:cxnLst/>
              <a:rect l="l" t="t" r="r" b="b"/>
              <a:pathLst>
                <a:path w="1596" h="2365" extrusionOk="0">
                  <a:moveTo>
                    <a:pt x="1" y="0"/>
                  </a:moveTo>
                  <a:lnTo>
                    <a:pt x="774" y="2132"/>
                  </a:lnTo>
                  <a:cubicBezTo>
                    <a:pt x="774" y="2132"/>
                    <a:pt x="1105" y="2365"/>
                    <a:pt x="1391" y="2365"/>
                  </a:cubicBezTo>
                  <a:cubicBezTo>
                    <a:pt x="1464" y="2365"/>
                    <a:pt x="1535" y="2349"/>
                    <a:pt x="1596" y="2310"/>
                  </a:cubicBezTo>
                  <a:lnTo>
                    <a:pt x="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10244955" y="4016401"/>
              <a:ext cx="738815" cy="1206282"/>
            </a:xfrm>
            <a:custGeom>
              <a:avLst/>
              <a:gdLst/>
              <a:ahLst/>
              <a:cxnLst/>
              <a:rect l="l" t="t" r="r" b="b"/>
              <a:pathLst>
                <a:path w="7847" h="12812" extrusionOk="0">
                  <a:moveTo>
                    <a:pt x="2881" y="1"/>
                  </a:moveTo>
                  <a:cubicBezTo>
                    <a:pt x="2131" y="1"/>
                    <a:pt x="1524" y="548"/>
                    <a:pt x="1524" y="1227"/>
                  </a:cubicBezTo>
                  <a:cubicBezTo>
                    <a:pt x="1524" y="1632"/>
                    <a:pt x="1750" y="1989"/>
                    <a:pt x="2096" y="2215"/>
                  </a:cubicBezTo>
                  <a:lnTo>
                    <a:pt x="0" y="12502"/>
                  </a:lnTo>
                  <a:lnTo>
                    <a:pt x="1214" y="12812"/>
                  </a:lnTo>
                  <a:lnTo>
                    <a:pt x="2703" y="2429"/>
                  </a:lnTo>
                  <a:cubicBezTo>
                    <a:pt x="2762" y="2441"/>
                    <a:pt x="2822" y="2441"/>
                    <a:pt x="2881" y="2441"/>
                  </a:cubicBezTo>
                  <a:cubicBezTo>
                    <a:pt x="2965" y="2441"/>
                    <a:pt x="3036" y="2429"/>
                    <a:pt x="3108" y="2417"/>
                  </a:cubicBezTo>
                  <a:lnTo>
                    <a:pt x="6394" y="12538"/>
                  </a:lnTo>
                  <a:lnTo>
                    <a:pt x="7846" y="11859"/>
                  </a:lnTo>
                  <a:lnTo>
                    <a:pt x="3822" y="2108"/>
                  </a:lnTo>
                  <a:cubicBezTo>
                    <a:pt x="4084" y="1882"/>
                    <a:pt x="4251" y="1572"/>
                    <a:pt x="4251" y="1227"/>
                  </a:cubicBezTo>
                  <a:cubicBezTo>
                    <a:pt x="4251" y="548"/>
                    <a:pt x="3643" y="1"/>
                    <a:pt x="2881" y="1"/>
                  </a:cubicBezTo>
                  <a:close/>
                </a:path>
              </a:pathLst>
            </a:custGeom>
            <a:solidFill>
              <a:srgbClr val="033342">
                <a:alpha val="7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a:off x="10332330" y="3766423"/>
              <a:ext cx="385743" cy="396947"/>
            </a:xfrm>
            <a:custGeom>
              <a:avLst/>
              <a:gdLst/>
              <a:ahLst/>
              <a:cxnLst/>
              <a:rect l="l" t="t" r="r" b="b"/>
              <a:pathLst>
                <a:path w="4097" h="4216" extrusionOk="0">
                  <a:moveTo>
                    <a:pt x="3287" y="0"/>
                  </a:moveTo>
                  <a:lnTo>
                    <a:pt x="1" y="798"/>
                  </a:lnTo>
                  <a:lnTo>
                    <a:pt x="1" y="4215"/>
                  </a:lnTo>
                  <a:lnTo>
                    <a:pt x="4096" y="3525"/>
                  </a:lnTo>
                  <a:lnTo>
                    <a:pt x="32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10332330" y="3489518"/>
              <a:ext cx="208642" cy="301665"/>
            </a:xfrm>
            <a:custGeom>
              <a:avLst/>
              <a:gdLst/>
              <a:ahLst/>
              <a:cxnLst/>
              <a:rect l="l" t="t" r="r" b="b"/>
              <a:pathLst>
                <a:path w="2216" h="3204" extrusionOk="0">
                  <a:moveTo>
                    <a:pt x="1870" y="1"/>
                  </a:moveTo>
                  <a:lnTo>
                    <a:pt x="1" y="453"/>
                  </a:lnTo>
                  <a:lnTo>
                    <a:pt x="667" y="3203"/>
                  </a:lnTo>
                  <a:lnTo>
                    <a:pt x="2215" y="2810"/>
                  </a:lnTo>
                  <a:lnTo>
                    <a:pt x="18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10363777" y="3517576"/>
              <a:ext cx="136804" cy="250069"/>
            </a:xfrm>
            <a:custGeom>
              <a:avLst/>
              <a:gdLst/>
              <a:ahLst/>
              <a:cxnLst/>
              <a:rect l="l" t="t" r="r" b="b"/>
              <a:pathLst>
                <a:path w="1453" h="2656" extrusionOk="0">
                  <a:moveTo>
                    <a:pt x="1179" y="0"/>
                  </a:moveTo>
                  <a:lnTo>
                    <a:pt x="1072" y="12"/>
                  </a:lnTo>
                  <a:lnTo>
                    <a:pt x="1346" y="2358"/>
                  </a:lnTo>
                  <a:lnTo>
                    <a:pt x="1453" y="2346"/>
                  </a:lnTo>
                  <a:lnTo>
                    <a:pt x="1179" y="0"/>
                  </a:lnTo>
                  <a:close/>
                  <a:moveTo>
                    <a:pt x="584" y="155"/>
                  </a:moveTo>
                  <a:lnTo>
                    <a:pt x="476" y="179"/>
                  </a:lnTo>
                  <a:lnTo>
                    <a:pt x="929" y="2465"/>
                  </a:lnTo>
                  <a:lnTo>
                    <a:pt x="1036" y="2453"/>
                  </a:lnTo>
                  <a:lnTo>
                    <a:pt x="584" y="155"/>
                  </a:lnTo>
                  <a:close/>
                  <a:moveTo>
                    <a:pt x="107" y="155"/>
                  </a:moveTo>
                  <a:lnTo>
                    <a:pt x="0" y="179"/>
                  </a:lnTo>
                  <a:lnTo>
                    <a:pt x="607" y="2655"/>
                  </a:lnTo>
                  <a:lnTo>
                    <a:pt x="714" y="2632"/>
                  </a:lnTo>
                  <a:lnTo>
                    <a:pt x="107" y="155"/>
                  </a:ln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a:off x="10482599" y="4150946"/>
              <a:ext cx="83043" cy="54985"/>
            </a:xfrm>
            <a:custGeom>
              <a:avLst/>
              <a:gdLst/>
              <a:ahLst/>
              <a:cxnLst/>
              <a:rect l="l" t="t" r="r" b="b"/>
              <a:pathLst>
                <a:path w="882" h="584" extrusionOk="0">
                  <a:moveTo>
                    <a:pt x="441" y="0"/>
                  </a:moveTo>
                  <a:cubicBezTo>
                    <a:pt x="191" y="0"/>
                    <a:pt x="0" y="131"/>
                    <a:pt x="0" y="298"/>
                  </a:cubicBezTo>
                  <a:cubicBezTo>
                    <a:pt x="0" y="453"/>
                    <a:pt x="191" y="584"/>
                    <a:pt x="441" y="584"/>
                  </a:cubicBezTo>
                  <a:cubicBezTo>
                    <a:pt x="679" y="584"/>
                    <a:pt x="881" y="453"/>
                    <a:pt x="881" y="298"/>
                  </a:cubicBezTo>
                  <a:cubicBezTo>
                    <a:pt x="881" y="131"/>
                    <a:pt x="679" y="0"/>
                    <a:pt x="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16"/>
        <p:cNvGrpSpPr/>
        <p:nvPr/>
      </p:nvGrpSpPr>
      <p:grpSpPr>
        <a:xfrm>
          <a:off x="0" y="0"/>
          <a:ext cx="0" cy="0"/>
          <a:chOff x="0" y="0"/>
          <a:chExt cx="0" cy="0"/>
        </a:xfrm>
      </p:grpSpPr>
      <p:grpSp>
        <p:nvGrpSpPr>
          <p:cNvPr id="417" name="Google Shape;417;p23"/>
          <p:cNvGrpSpPr/>
          <p:nvPr/>
        </p:nvGrpSpPr>
        <p:grpSpPr>
          <a:xfrm>
            <a:off x="0" y="0"/>
            <a:ext cx="9144003" cy="5143501"/>
            <a:chOff x="0" y="0"/>
            <a:chExt cx="9144003" cy="5143501"/>
          </a:xfrm>
        </p:grpSpPr>
        <p:pic>
          <p:nvPicPr>
            <p:cNvPr id="418" name="Google Shape;418;p2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419" name="Google Shape;419;p2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2" name="Google Shape;422;p23"/>
          <p:cNvSpPr txBox="1">
            <a:spLocks noGrp="1"/>
          </p:cNvSpPr>
          <p:nvPr>
            <p:ph type="subTitle" idx="1"/>
          </p:nvPr>
        </p:nvSpPr>
        <p:spPr>
          <a:xfrm>
            <a:off x="1214585" y="2149201"/>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23"/>
          <p:cNvSpPr txBox="1">
            <a:spLocks noGrp="1"/>
          </p:cNvSpPr>
          <p:nvPr>
            <p:ph type="subTitle" idx="2"/>
          </p:nvPr>
        </p:nvSpPr>
        <p:spPr>
          <a:xfrm>
            <a:off x="3473150" y="2149201"/>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4" name="Google Shape;424;p23"/>
          <p:cNvSpPr txBox="1">
            <a:spLocks noGrp="1"/>
          </p:cNvSpPr>
          <p:nvPr>
            <p:ph type="subTitle" idx="3"/>
          </p:nvPr>
        </p:nvSpPr>
        <p:spPr>
          <a:xfrm>
            <a:off x="1214585" y="3579425"/>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23"/>
          <p:cNvSpPr txBox="1">
            <a:spLocks noGrp="1"/>
          </p:cNvSpPr>
          <p:nvPr>
            <p:ph type="subTitle" idx="4"/>
          </p:nvPr>
        </p:nvSpPr>
        <p:spPr>
          <a:xfrm>
            <a:off x="3473150" y="3579425"/>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6" name="Google Shape;426;p23"/>
          <p:cNvSpPr txBox="1">
            <a:spLocks noGrp="1"/>
          </p:cNvSpPr>
          <p:nvPr>
            <p:ph type="subTitle" idx="5"/>
          </p:nvPr>
        </p:nvSpPr>
        <p:spPr>
          <a:xfrm>
            <a:off x="5815915" y="2149201"/>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7" name="Google Shape;427;p23"/>
          <p:cNvSpPr txBox="1">
            <a:spLocks noGrp="1"/>
          </p:cNvSpPr>
          <p:nvPr>
            <p:ph type="subTitle" idx="6"/>
          </p:nvPr>
        </p:nvSpPr>
        <p:spPr>
          <a:xfrm>
            <a:off x="5815915" y="3579425"/>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23"/>
          <p:cNvSpPr txBox="1">
            <a:spLocks noGrp="1"/>
          </p:cNvSpPr>
          <p:nvPr>
            <p:ph type="subTitle" idx="7"/>
          </p:nvPr>
        </p:nvSpPr>
        <p:spPr>
          <a:xfrm>
            <a:off x="1218735" y="18090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29" name="Google Shape;429;p23"/>
          <p:cNvSpPr txBox="1">
            <a:spLocks noGrp="1"/>
          </p:cNvSpPr>
          <p:nvPr>
            <p:ph type="subTitle" idx="8"/>
          </p:nvPr>
        </p:nvSpPr>
        <p:spPr>
          <a:xfrm>
            <a:off x="3477301" y="18090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0" name="Google Shape;430;p23"/>
          <p:cNvSpPr txBox="1">
            <a:spLocks noGrp="1"/>
          </p:cNvSpPr>
          <p:nvPr>
            <p:ph type="subTitle" idx="9"/>
          </p:nvPr>
        </p:nvSpPr>
        <p:spPr>
          <a:xfrm>
            <a:off x="5820066" y="18090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1" name="Google Shape;431;p23"/>
          <p:cNvSpPr txBox="1">
            <a:spLocks noGrp="1"/>
          </p:cNvSpPr>
          <p:nvPr>
            <p:ph type="subTitle" idx="13"/>
          </p:nvPr>
        </p:nvSpPr>
        <p:spPr>
          <a:xfrm>
            <a:off x="1218735" y="32392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2" name="Google Shape;432;p23"/>
          <p:cNvSpPr txBox="1">
            <a:spLocks noGrp="1"/>
          </p:cNvSpPr>
          <p:nvPr>
            <p:ph type="subTitle" idx="14"/>
          </p:nvPr>
        </p:nvSpPr>
        <p:spPr>
          <a:xfrm>
            <a:off x="3477301" y="32392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3" name="Google Shape;433;p23"/>
          <p:cNvSpPr txBox="1">
            <a:spLocks noGrp="1"/>
          </p:cNvSpPr>
          <p:nvPr>
            <p:ph type="subTitle" idx="15"/>
          </p:nvPr>
        </p:nvSpPr>
        <p:spPr>
          <a:xfrm>
            <a:off x="5820066" y="32392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34" name="Google Shape;434;p23"/>
          <p:cNvGrpSpPr/>
          <p:nvPr/>
        </p:nvGrpSpPr>
        <p:grpSpPr>
          <a:xfrm>
            <a:off x="8184461" y="4270512"/>
            <a:ext cx="705998" cy="695388"/>
            <a:chOff x="8184461" y="4270512"/>
            <a:chExt cx="705998" cy="695388"/>
          </a:xfrm>
        </p:grpSpPr>
        <p:sp>
          <p:nvSpPr>
            <p:cNvPr id="435" name="Google Shape;435;p23"/>
            <p:cNvSpPr/>
            <p:nvPr/>
          </p:nvSpPr>
          <p:spPr>
            <a:xfrm>
              <a:off x="8257125" y="48624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23"/>
            <p:cNvGrpSpPr/>
            <p:nvPr/>
          </p:nvGrpSpPr>
          <p:grpSpPr>
            <a:xfrm>
              <a:off x="8184461" y="4270512"/>
              <a:ext cx="705998" cy="666982"/>
              <a:chOff x="1623700" y="6514438"/>
              <a:chExt cx="416150" cy="393175"/>
            </a:xfrm>
          </p:grpSpPr>
          <p:sp>
            <p:nvSpPr>
              <p:cNvPr id="437" name="Google Shape;437;p23"/>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3"/>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3"/>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3"/>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0" name="Google Shape;450;p23"/>
          <p:cNvGrpSpPr/>
          <p:nvPr/>
        </p:nvGrpSpPr>
        <p:grpSpPr>
          <a:xfrm>
            <a:off x="249940" y="4242083"/>
            <a:ext cx="789682" cy="723827"/>
            <a:chOff x="249940" y="4242083"/>
            <a:chExt cx="789682" cy="723827"/>
          </a:xfrm>
        </p:grpSpPr>
        <p:sp>
          <p:nvSpPr>
            <p:cNvPr id="451" name="Google Shape;451;p23"/>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 name="Google Shape;453;p23"/>
            <p:cNvGrpSpPr/>
            <p:nvPr/>
          </p:nvGrpSpPr>
          <p:grpSpPr>
            <a:xfrm flipH="1">
              <a:off x="249940" y="4242083"/>
              <a:ext cx="789682" cy="723827"/>
              <a:chOff x="4896425" y="6632275"/>
              <a:chExt cx="319425" cy="279125"/>
            </a:xfrm>
          </p:grpSpPr>
          <p:sp>
            <p:nvSpPr>
              <p:cNvPr id="454" name="Google Shape;454;p23"/>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3" name="Google Shape;463;p23"/>
          <p:cNvGrpSpPr/>
          <p:nvPr/>
        </p:nvGrpSpPr>
        <p:grpSpPr>
          <a:xfrm>
            <a:off x="8261036" y="3046749"/>
            <a:ext cx="552826" cy="572713"/>
            <a:chOff x="8261036" y="3046749"/>
            <a:chExt cx="552826" cy="572713"/>
          </a:xfrm>
        </p:grpSpPr>
        <p:sp>
          <p:nvSpPr>
            <p:cNvPr id="464" name="Google Shape;464;p23"/>
            <p:cNvSpPr/>
            <p:nvPr/>
          </p:nvSpPr>
          <p:spPr>
            <a:xfrm>
              <a:off x="8452063" y="3515950"/>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23"/>
            <p:cNvGrpSpPr/>
            <p:nvPr/>
          </p:nvGrpSpPr>
          <p:grpSpPr>
            <a:xfrm>
              <a:off x="8261036" y="3046749"/>
              <a:ext cx="466444" cy="572713"/>
              <a:chOff x="1232300" y="6366250"/>
              <a:chExt cx="326550" cy="400975"/>
            </a:xfrm>
          </p:grpSpPr>
          <p:sp>
            <p:nvSpPr>
              <p:cNvPr id="466" name="Google Shape;466;p23"/>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4">
  <p:cSld name="CUSTOM_4_1_3">
    <p:spTree>
      <p:nvGrpSpPr>
        <p:cNvPr id="1" name="Shape 515"/>
        <p:cNvGrpSpPr/>
        <p:nvPr/>
      </p:nvGrpSpPr>
      <p:grpSpPr>
        <a:xfrm>
          <a:off x="0" y="0"/>
          <a:ext cx="0" cy="0"/>
          <a:chOff x="0" y="0"/>
          <a:chExt cx="0" cy="0"/>
        </a:xfrm>
      </p:grpSpPr>
      <p:grpSp>
        <p:nvGrpSpPr>
          <p:cNvPr id="516" name="Google Shape;516;p26"/>
          <p:cNvGrpSpPr/>
          <p:nvPr/>
        </p:nvGrpSpPr>
        <p:grpSpPr>
          <a:xfrm>
            <a:off x="0" y="0"/>
            <a:ext cx="9144003" cy="5143501"/>
            <a:chOff x="0" y="0"/>
            <a:chExt cx="9144003" cy="5143501"/>
          </a:xfrm>
        </p:grpSpPr>
        <p:pic>
          <p:nvPicPr>
            <p:cNvPr id="517" name="Google Shape;517;p26"/>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518" name="Google Shape;518;p26"/>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6"/>
          <p:cNvSpPr txBox="1">
            <a:spLocks noGrp="1"/>
          </p:cNvSpPr>
          <p:nvPr>
            <p:ph type="title"/>
          </p:nvPr>
        </p:nvSpPr>
        <p:spPr>
          <a:xfrm>
            <a:off x="720000" y="445025"/>
            <a:ext cx="7704000" cy="572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1" name="Google Shape;521;p26"/>
          <p:cNvSpPr txBox="1">
            <a:spLocks noGrp="1"/>
          </p:cNvSpPr>
          <p:nvPr>
            <p:ph type="subTitle" idx="1"/>
          </p:nvPr>
        </p:nvSpPr>
        <p:spPr>
          <a:xfrm>
            <a:off x="713225" y="1266475"/>
            <a:ext cx="7561200" cy="215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TITLE_ONLY_5">
    <p:spTree>
      <p:nvGrpSpPr>
        <p:cNvPr id="1" name="Shape 550"/>
        <p:cNvGrpSpPr/>
        <p:nvPr/>
      </p:nvGrpSpPr>
      <p:grpSpPr>
        <a:xfrm>
          <a:off x="0" y="0"/>
          <a:ext cx="0" cy="0"/>
          <a:chOff x="0" y="0"/>
          <a:chExt cx="0" cy="0"/>
        </a:xfrm>
      </p:grpSpPr>
      <p:grpSp>
        <p:nvGrpSpPr>
          <p:cNvPr id="551" name="Google Shape;551;p28"/>
          <p:cNvGrpSpPr/>
          <p:nvPr/>
        </p:nvGrpSpPr>
        <p:grpSpPr>
          <a:xfrm>
            <a:off x="0" y="0"/>
            <a:ext cx="9144003" cy="5143501"/>
            <a:chOff x="0" y="0"/>
            <a:chExt cx="9144003" cy="5143501"/>
          </a:xfrm>
        </p:grpSpPr>
        <p:pic>
          <p:nvPicPr>
            <p:cNvPr id="552" name="Google Shape;552;p28"/>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553" name="Google Shape;553;p28"/>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a:endParaRPr/>
          </a:p>
        </p:txBody>
      </p:sp>
      <p:grpSp>
        <p:nvGrpSpPr>
          <p:cNvPr id="556" name="Google Shape;556;p28"/>
          <p:cNvGrpSpPr/>
          <p:nvPr/>
        </p:nvGrpSpPr>
        <p:grpSpPr>
          <a:xfrm>
            <a:off x="270752" y="4193108"/>
            <a:ext cx="789682" cy="723827"/>
            <a:chOff x="318377" y="4183583"/>
            <a:chExt cx="789682" cy="723827"/>
          </a:xfrm>
        </p:grpSpPr>
        <p:sp>
          <p:nvSpPr>
            <p:cNvPr id="557" name="Google Shape;557;p28"/>
            <p:cNvSpPr/>
            <p:nvPr/>
          </p:nvSpPr>
          <p:spPr>
            <a:xfrm>
              <a:off x="457913" y="48039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8"/>
            <p:cNvSpPr/>
            <p:nvPr/>
          </p:nvSpPr>
          <p:spPr>
            <a:xfrm>
              <a:off x="788438" y="45693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 name="Google Shape;559;p28"/>
            <p:cNvGrpSpPr/>
            <p:nvPr/>
          </p:nvGrpSpPr>
          <p:grpSpPr>
            <a:xfrm flipH="1">
              <a:off x="318377" y="4183583"/>
              <a:ext cx="789682" cy="723827"/>
              <a:chOff x="4896425" y="6632275"/>
              <a:chExt cx="319425" cy="279125"/>
            </a:xfrm>
          </p:grpSpPr>
          <p:sp>
            <p:nvSpPr>
              <p:cNvPr id="560" name="Google Shape;560;p28"/>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8"/>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8"/>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8"/>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8"/>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8"/>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8"/>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9" name="Google Shape;569;p28"/>
          <p:cNvGrpSpPr/>
          <p:nvPr/>
        </p:nvGrpSpPr>
        <p:grpSpPr>
          <a:xfrm>
            <a:off x="8162106" y="4014789"/>
            <a:ext cx="878084" cy="936483"/>
            <a:chOff x="2942468" y="5674849"/>
            <a:chExt cx="935127" cy="997426"/>
          </a:xfrm>
        </p:grpSpPr>
        <p:grpSp>
          <p:nvGrpSpPr>
            <p:cNvPr id="570" name="Google Shape;570;p28"/>
            <p:cNvGrpSpPr/>
            <p:nvPr/>
          </p:nvGrpSpPr>
          <p:grpSpPr>
            <a:xfrm>
              <a:off x="2942468" y="5674849"/>
              <a:ext cx="935127" cy="995389"/>
              <a:chOff x="3737950" y="6597075"/>
              <a:chExt cx="295300" cy="314350"/>
            </a:xfrm>
          </p:grpSpPr>
          <p:sp>
            <p:nvSpPr>
              <p:cNvPr id="571" name="Google Shape;571;p28"/>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8"/>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8"/>
              <p:cNvSpPr/>
              <p:nvPr/>
            </p:nvSpPr>
            <p:spPr>
              <a:xfrm>
                <a:off x="3756100" y="6619400"/>
                <a:ext cx="251250" cy="257800"/>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8"/>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28"/>
            <p:cNvSpPr/>
            <p:nvPr/>
          </p:nvSpPr>
          <p:spPr>
            <a:xfrm flipH="1">
              <a:off x="3055184" y="6568775"/>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grpSp>
        <p:nvGrpSpPr>
          <p:cNvPr id="24" name="Google Shape;24;p4"/>
          <p:cNvGrpSpPr/>
          <p:nvPr/>
        </p:nvGrpSpPr>
        <p:grpSpPr>
          <a:xfrm>
            <a:off x="0" y="0"/>
            <a:ext cx="9144003" cy="5143501"/>
            <a:chOff x="0" y="0"/>
            <a:chExt cx="9144003" cy="5143501"/>
          </a:xfrm>
        </p:grpSpPr>
        <p:pic>
          <p:nvPicPr>
            <p:cNvPr id="25" name="Google Shape;25;p4"/>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26" name="Google Shape;26;p4"/>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b="1"/>
            </a:lvl2pPr>
            <a:lvl3pPr lvl="2" rtl="0">
              <a:spcBef>
                <a:spcPts val="0"/>
              </a:spcBef>
              <a:spcAft>
                <a:spcPts val="0"/>
              </a:spcAft>
              <a:buSzPts val="3500"/>
              <a:buNone/>
              <a:defRPr b="1"/>
            </a:lvl3pPr>
            <a:lvl4pPr lvl="3" rtl="0">
              <a:spcBef>
                <a:spcPts val="0"/>
              </a:spcBef>
              <a:spcAft>
                <a:spcPts val="0"/>
              </a:spcAft>
              <a:buSzPts val="3500"/>
              <a:buNone/>
              <a:defRPr b="1"/>
            </a:lvl4pPr>
            <a:lvl5pPr lvl="4" rtl="0">
              <a:spcBef>
                <a:spcPts val="0"/>
              </a:spcBef>
              <a:spcAft>
                <a:spcPts val="0"/>
              </a:spcAft>
              <a:buSzPts val="3500"/>
              <a:buNone/>
              <a:defRPr b="1"/>
            </a:lvl5pPr>
            <a:lvl6pPr lvl="5" rtl="0">
              <a:spcBef>
                <a:spcPts val="0"/>
              </a:spcBef>
              <a:spcAft>
                <a:spcPts val="0"/>
              </a:spcAft>
              <a:buSzPts val="3500"/>
              <a:buNone/>
              <a:defRPr b="1"/>
            </a:lvl6pPr>
            <a:lvl7pPr lvl="6" rtl="0">
              <a:spcBef>
                <a:spcPts val="0"/>
              </a:spcBef>
              <a:spcAft>
                <a:spcPts val="0"/>
              </a:spcAft>
              <a:buSzPts val="3500"/>
              <a:buNone/>
              <a:defRPr b="1"/>
            </a:lvl7pPr>
            <a:lvl8pPr lvl="7" rtl="0">
              <a:spcBef>
                <a:spcPts val="0"/>
              </a:spcBef>
              <a:spcAft>
                <a:spcPts val="0"/>
              </a:spcAft>
              <a:buSzPts val="3500"/>
              <a:buNone/>
              <a:defRPr b="1"/>
            </a:lvl8pPr>
            <a:lvl9pPr lvl="8" rtl="0">
              <a:spcBef>
                <a:spcPts val="0"/>
              </a:spcBef>
              <a:spcAft>
                <a:spcPts val="0"/>
              </a:spcAft>
              <a:buSzPts val="3500"/>
              <a:buNone/>
              <a:defRPr b="1"/>
            </a:lvl9pPr>
          </a:lstStyle>
          <a:p>
            <a:endParaRPr/>
          </a:p>
        </p:txBody>
      </p:sp>
      <p:sp>
        <p:nvSpPr>
          <p:cNvPr id="29" name="Google Shape;29;p4"/>
          <p:cNvSpPr txBox="1">
            <a:spLocks noGrp="1"/>
          </p:cNvSpPr>
          <p:nvPr>
            <p:ph type="body" idx="1"/>
          </p:nvPr>
        </p:nvSpPr>
        <p:spPr>
          <a:xfrm>
            <a:off x="720000" y="1110976"/>
            <a:ext cx="7704000" cy="368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Nunito Light"/>
              <a:buChar char="●"/>
              <a:defRPr sz="1300"/>
            </a:lvl1pPr>
            <a:lvl2pPr marL="914400" lvl="1" indent="-317500" rtl="0">
              <a:lnSpc>
                <a:spcPct val="100000"/>
              </a:lnSpc>
              <a:spcBef>
                <a:spcPts val="160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30" name="Google Shape;30;p4"/>
          <p:cNvGrpSpPr/>
          <p:nvPr/>
        </p:nvGrpSpPr>
        <p:grpSpPr>
          <a:xfrm>
            <a:off x="7830595" y="3841209"/>
            <a:ext cx="1173280" cy="1132954"/>
            <a:chOff x="7830595" y="3841209"/>
            <a:chExt cx="1173280" cy="1132954"/>
          </a:xfrm>
        </p:grpSpPr>
        <p:sp>
          <p:nvSpPr>
            <p:cNvPr id="31" name="Google Shape;31;p4"/>
            <p:cNvSpPr/>
            <p:nvPr/>
          </p:nvSpPr>
          <p:spPr>
            <a:xfrm>
              <a:off x="8000675" y="490756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4"/>
            <p:cNvGrpSpPr/>
            <p:nvPr/>
          </p:nvGrpSpPr>
          <p:grpSpPr>
            <a:xfrm>
              <a:off x="7830595" y="3841209"/>
              <a:ext cx="1146213" cy="1098808"/>
              <a:chOff x="3309025" y="5456175"/>
              <a:chExt cx="727200" cy="697125"/>
            </a:xfrm>
          </p:grpSpPr>
          <p:sp>
            <p:nvSpPr>
              <p:cNvPr id="33" name="Google Shape;33;p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 name="Google Shape;39;p4"/>
          <p:cNvGrpSpPr/>
          <p:nvPr/>
        </p:nvGrpSpPr>
        <p:grpSpPr>
          <a:xfrm flipH="1">
            <a:off x="244894" y="3925295"/>
            <a:ext cx="1146231" cy="964793"/>
            <a:chOff x="359194" y="3930920"/>
            <a:chExt cx="1146231" cy="964793"/>
          </a:xfrm>
        </p:grpSpPr>
        <p:grpSp>
          <p:nvGrpSpPr>
            <p:cNvPr id="40" name="Google Shape;40;p4"/>
            <p:cNvGrpSpPr/>
            <p:nvPr/>
          </p:nvGrpSpPr>
          <p:grpSpPr>
            <a:xfrm>
              <a:off x="359194" y="3930920"/>
              <a:ext cx="1146231" cy="964793"/>
              <a:chOff x="4569300" y="7247450"/>
              <a:chExt cx="724225" cy="609625"/>
            </a:xfrm>
          </p:grpSpPr>
          <p:grpSp>
            <p:nvGrpSpPr>
              <p:cNvPr id="41" name="Google Shape;41;p4"/>
              <p:cNvGrpSpPr/>
              <p:nvPr/>
            </p:nvGrpSpPr>
            <p:grpSpPr>
              <a:xfrm>
                <a:off x="4569300" y="7247450"/>
                <a:ext cx="653675" cy="609625"/>
                <a:chOff x="4569300" y="7247450"/>
                <a:chExt cx="653675" cy="609625"/>
              </a:xfrm>
            </p:grpSpPr>
            <p:sp>
              <p:nvSpPr>
                <p:cNvPr id="42" name="Google Shape;42;p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4"/>
              <p:cNvGrpSpPr/>
              <p:nvPr/>
            </p:nvGrpSpPr>
            <p:grpSpPr>
              <a:xfrm>
                <a:off x="4900900" y="7388550"/>
                <a:ext cx="392625" cy="407500"/>
                <a:chOff x="4900900" y="7388550"/>
                <a:chExt cx="392625" cy="407500"/>
              </a:xfrm>
            </p:grpSpPr>
            <p:sp>
              <p:nvSpPr>
                <p:cNvPr id="49" name="Google Shape;49;p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 name="Google Shape;57;p4"/>
            <p:cNvSpPr/>
            <p:nvPr/>
          </p:nvSpPr>
          <p:spPr>
            <a:xfrm>
              <a:off x="1222825" y="47244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576"/>
        <p:cNvGrpSpPr/>
        <p:nvPr/>
      </p:nvGrpSpPr>
      <p:grpSpPr>
        <a:xfrm>
          <a:off x="0" y="0"/>
          <a:ext cx="0" cy="0"/>
          <a:chOff x="0" y="0"/>
          <a:chExt cx="0" cy="0"/>
        </a:xfrm>
      </p:grpSpPr>
      <p:grpSp>
        <p:nvGrpSpPr>
          <p:cNvPr id="577" name="Google Shape;577;p29"/>
          <p:cNvGrpSpPr/>
          <p:nvPr/>
        </p:nvGrpSpPr>
        <p:grpSpPr>
          <a:xfrm>
            <a:off x="0" y="0"/>
            <a:ext cx="9144003" cy="5143501"/>
            <a:chOff x="0" y="0"/>
            <a:chExt cx="9144003" cy="5143501"/>
          </a:xfrm>
        </p:grpSpPr>
        <p:pic>
          <p:nvPicPr>
            <p:cNvPr id="578" name="Google Shape;578;p29"/>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579" name="Google Shape;579;p29"/>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581;p29"/>
          <p:cNvSpPr txBox="1">
            <a:spLocks noGrp="1"/>
          </p:cNvSpPr>
          <p:nvPr>
            <p:ph type="title"/>
          </p:nvPr>
        </p:nvSpPr>
        <p:spPr>
          <a:xfrm>
            <a:off x="720000" y="448056"/>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solidFill>
                  <a:srgbClr val="171717"/>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82" name="Google Shape;582;p29"/>
          <p:cNvGrpSpPr/>
          <p:nvPr/>
        </p:nvGrpSpPr>
        <p:grpSpPr>
          <a:xfrm flipH="1">
            <a:off x="187731" y="4256312"/>
            <a:ext cx="705998" cy="695388"/>
            <a:chOff x="8289236" y="4270512"/>
            <a:chExt cx="705998" cy="695388"/>
          </a:xfrm>
        </p:grpSpPr>
        <p:sp>
          <p:nvSpPr>
            <p:cNvPr id="583" name="Google Shape;583;p29"/>
            <p:cNvSpPr/>
            <p:nvPr/>
          </p:nvSpPr>
          <p:spPr>
            <a:xfrm>
              <a:off x="8361900" y="48624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29"/>
            <p:cNvGrpSpPr/>
            <p:nvPr/>
          </p:nvGrpSpPr>
          <p:grpSpPr>
            <a:xfrm>
              <a:off x="8289236" y="4270512"/>
              <a:ext cx="705998" cy="666982"/>
              <a:chOff x="1623700" y="6514438"/>
              <a:chExt cx="416150" cy="393175"/>
            </a:xfrm>
          </p:grpSpPr>
          <p:sp>
            <p:nvSpPr>
              <p:cNvPr id="585" name="Google Shape;585;p29"/>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8" name="Google Shape;598;p29"/>
          <p:cNvGrpSpPr/>
          <p:nvPr/>
        </p:nvGrpSpPr>
        <p:grpSpPr>
          <a:xfrm flipH="1">
            <a:off x="7902528" y="4053595"/>
            <a:ext cx="1146231" cy="964793"/>
            <a:chOff x="263931" y="3897620"/>
            <a:chExt cx="1146231" cy="964793"/>
          </a:xfrm>
        </p:grpSpPr>
        <p:grpSp>
          <p:nvGrpSpPr>
            <p:cNvPr id="599" name="Google Shape;599;p29"/>
            <p:cNvGrpSpPr/>
            <p:nvPr/>
          </p:nvGrpSpPr>
          <p:grpSpPr>
            <a:xfrm flipH="1">
              <a:off x="263932" y="3897620"/>
              <a:ext cx="1146231" cy="964793"/>
              <a:chOff x="4569300" y="7247450"/>
              <a:chExt cx="724225" cy="609625"/>
            </a:xfrm>
          </p:grpSpPr>
          <p:grpSp>
            <p:nvGrpSpPr>
              <p:cNvPr id="600" name="Google Shape;600;p29"/>
              <p:cNvGrpSpPr/>
              <p:nvPr/>
            </p:nvGrpSpPr>
            <p:grpSpPr>
              <a:xfrm>
                <a:off x="4569300" y="7247450"/>
                <a:ext cx="653675" cy="609625"/>
                <a:chOff x="4569300" y="7247450"/>
                <a:chExt cx="653675" cy="609625"/>
              </a:xfrm>
            </p:grpSpPr>
            <p:sp>
              <p:nvSpPr>
                <p:cNvPr id="601" name="Google Shape;601;p29"/>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9"/>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9"/>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29"/>
              <p:cNvGrpSpPr/>
              <p:nvPr/>
            </p:nvGrpSpPr>
            <p:grpSpPr>
              <a:xfrm>
                <a:off x="4900900" y="7388550"/>
                <a:ext cx="392625" cy="407500"/>
                <a:chOff x="4900900" y="7388550"/>
                <a:chExt cx="392625" cy="407500"/>
              </a:xfrm>
            </p:grpSpPr>
            <p:sp>
              <p:nvSpPr>
                <p:cNvPr id="608" name="Google Shape;608;p29"/>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9"/>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9"/>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9"/>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9"/>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9"/>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9"/>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9"/>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6" name="Google Shape;616;p29"/>
            <p:cNvSpPr/>
            <p:nvPr/>
          </p:nvSpPr>
          <p:spPr>
            <a:xfrm flipH="1">
              <a:off x="263931" y="46911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_ONLY_3">
    <p:spTree>
      <p:nvGrpSpPr>
        <p:cNvPr id="1" name="Shape 617"/>
        <p:cNvGrpSpPr/>
        <p:nvPr/>
      </p:nvGrpSpPr>
      <p:grpSpPr>
        <a:xfrm>
          <a:off x="0" y="0"/>
          <a:ext cx="0" cy="0"/>
          <a:chOff x="0" y="0"/>
          <a:chExt cx="0" cy="0"/>
        </a:xfrm>
      </p:grpSpPr>
      <p:grpSp>
        <p:nvGrpSpPr>
          <p:cNvPr id="618" name="Google Shape;618;p30"/>
          <p:cNvGrpSpPr/>
          <p:nvPr/>
        </p:nvGrpSpPr>
        <p:grpSpPr>
          <a:xfrm>
            <a:off x="0" y="0"/>
            <a:ext cx="9144003" cy="5143501"/>
            <a:chOff x="0" y="0"/>
            <a:chExt cx="9144003" cy="5143501"/>
          </a:xfrm>
        </p:grpSpPr>
        <p:pic>
          <p:nvPicPr>
            <p:cNvPr id="619" name="Google Shape;619;p30"/>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20" name="Google Shape;620;p30"/>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23" name="Google Shape;623;p30"/>
          <p:cNvSpPr/>
          <p:nvPr/>
        </p:nvSpPr>
        <p:spPr>
          <a:xfrm>
            <a:off x="8345388" y="4656975"/>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624;p30"/>
          <p:cNvGrpSpPr/>
          <p:nvPr/>
        </p:nvGrpSpPr>
        <p:grpSpPr>
          <a:xfrm>
            <a:off x="8154361" y="4187774"/>
            <a:ext cx="466444" cy="572713"/>
            <a:chOff x="1232300" y="6366250"/>
            <a:chExt cx="326550" cy="400975"/>
          </a:xfrm>
        </p:grpSpPr>
        <p:sp>
          <p:nvSpPr>
            <p:cNvPr id="625" name="Google Shape;625;p30"/>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30"/>
          <p:cNvGrpSpPr/>
          <p:nvPr/>
        </p:nvGrpSpPr>
        <p:grpSpPr>
          <a:xfrm rot="-1278386">
            <a:off x="354342" y="290709"/>
            <a:ext cx="845692" cy="976124"/>
            <a:chOff x="6836250" y="6659075"/>
            <a:chExt cx="279225" cy="322300"/>
          </a:xfrm>
        </p:grpSpPr>
        <p:sp>
          <p:nvSpPr>
            <p:cNvPr id="633" name="Google Shape;633;p30"/>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0"/>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p:cSld name="TITLE_ONLY_4">
    <p:spTree>
      <p:nvGrpSpPr>
        <p:cNvPr id="1" name="Shape 637"/>
        <p:cNvGrpSpPr/>
        <p:nvPr/>
      </p:nvGrpSpPr>
      <p:grpSpPr>
        <a:xfrm>
          <a:off x="0" y="0"/>
          <a:ext cx="0" cy="0"/>
          <a:chOff x="0" y="0"/>
          <a:chExt cx="0" cy="0"/>
        </a:xfrm>
      </p:grpSpPr>
      <p:grpSp>
        <p:nvGrpSpPr>
          <p:cNvPr id="638" name="Google Shape;638;p31"/>
          <p:cNvGrpSpPr/>
          <p:nvPr/>
        </p:nvGrpSpPr>
        <p:grpSpPr>
          <a:xfrm>
            <a:off x="0" y="0"/>
            <a:ext cx="9144003" cy="5143501"/>
            <a:chOff x="0" y="0"/>
            <a:chExt cx="9144003" cy="5143501"/>
          </a:xfrm>
        </p:grpSpPr>
        <p:pic>
          <p:nvPicPr>
            <p:cNvPr id="639" name="Google Shape;639;p31"/>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40" name="Google Shape;640;p31"/>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 name="Google Shape;642;p31"/>
          <p:cNvSpPr txBox="1">
            <a:spLocks noGrp="1"/>
          </p:cNvSpPr>
          <p:nvPr>
            <p:ph type="title"/>
          </p:nvPr>
        </p:nvSpPr>
        <p:spPr>
          <a:xfrm>
            <a:off x="720000" y="449133"/>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43" name="Google Shape;643;p31"/>
          <p:cNvGrpSpPr/>
          <p:nvPr/>
        </p:nvGrpSpPr>
        <p:grpSpPr>
          <a:xfrm>
            <a:off x="7901276" y="641229"/>
            <a:ext cx="1059010" cy="599942"/>
            <a:chOff x="96100" y="539500"/>
            <a:chExt cx="880162" cy="498622"/>
          </a:xfrm>
        </p:grpSpPr>
        <p:sp>
          <p:nvSpPr>
            <p:cNvPr id="644" name="Google Shape;644;p31"/>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1"/>
          <p:cNvGrpSpPr/>
          <p:nvPr/>
        </p:nvGrpSpPr>
        <p:grpSpPr>
          <a:xfrm flipH="1">
            <a:off x="104456" y="3863737"/>
            <a:ext cx="1058943" cy="1093171"/>
            <a:chOff x="7577543" y="3676183"/>
            <a:chExt cx="1272156" cy="1313118"/>
          </a:xfrm>
        </p:grpSpPr>
        <p:sp>
          <p:nvSpPr>
            <p:cNvPr id="649" name="Google Shape;649;p31"/>
            <p:cNvSpPr/>
            <p:nvPr/>
          </p:nvSpPr>
          <p:spPr>
            <a:xfrm>
              <a:off x="7753640" y="49236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0" name="Google Shape;650;p31"/>
            <p:cNvGrpSpPr/>
            <p:nvPr/>
          </p:nvGrpSpPr>
          <p:grpSpPr>
            <a:xfrm flipH="1">
              <a:off x="7577543" y="3676183"/>
              <a:ext cx="1272156" cy="1298731"/>
              <a:chOff x="5518825" y="5502600"/>
              <a:chExt cx="603375" cy="580750"/>
            </a:xfrm>
          </p:grpSpPr>
          <p:sp>
            <p:nvSpPr>
              <p:cNvPr id="651" name="Google Shape;651;p31"/>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64"/>
        <p:cNvGrpSpPr/>
        <p:nvPr/>
      </p:nvGrpSpPr>
      <p:grpSpPr>
        <a:xfrm>
          <a:off x="0" y="0"/>
          <a:ext cx="0" cy="0"/>
          <a:chOff x="0" y="0"/>
          <a:chExt cx="0" cy="0"/>
        </a:xfrm>
      </p:grpSpPr>
      <p:grpSp>
        <p:nvGrpSpPr>
          <p:cNvPr id="665" name="Google Shape;665;p33"/>
          <p:cNvGrpSpPr/>
          <p:nvPr/>
        </p:nvGrpSpPr>
        <p:grpSpPr>
          <a:xfrm>
            <a:off x="0" y="0"/>
            <a:ext cx="9144003" cy="5143501"/>
            <a:chOff x="0" y="0"/>
            <a:chExt cx="9144003" cy="5143501"/>
          </a:xfrm>
        </p:grpSpPr>
        <p:pic>
          <p:nvPicPr>
            <p:cNvPr id="666" name="Google Shape;666;p3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67" name="Google Shape;667;p3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33"/>
          <p:cNvGrpSpPr/>
          <p:nvPr/>
        </p:nvGrpSpPr>
        <p:grpSpPr>
          <a:xfrm>
            <a:off x="7830595" y="3841209"/>
            <a:ext cx="1173280" cy="1132954"/>
            <a:chOff x="7830595" y="3841209"/>
            <a:chExt cx="1173280" cy="1132954"/>
          </a:xfrm>
        </p:grpSpPr>
        <p:sp>
          <p:nvSpPr>
            <p:cNvPr id="670" name="Google Shape;670;p33"/>
            <p:cNvSpPr/>
            <p:nvPr/>
          </p:nvSpPr>
          <p:spPr>
            <a:xfrm>
              <a:off x="8000675" y="490756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1" name="Google Shape;671;p33"/>
            <p:cNvGrpSpPr/>
            <p:nvPr/>
          </p:nvGrpSpPr>
          <p:grpSpPr>
            <a:xfrm>
              <a:off x="7830595" y="3841209"/>
              <a:ext cx="1146213" cy="1098808"/>
              <a:chOff x="3309025" y="5456175"/>
              <a:chExt cx="727200" cy="697125"/>
            </a:xfrm>
          </p:grpSpPr>
          <p:sp>
            <p:nvSpPr>
              <p:cNvPr id="672" name="Google Shape;672;p33"/>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8" name="Google Shape;678;p33"/>
          <p:cNvGrpSpPr/>
          <p:nvPr/>
        </p:nvGrpSpPr>
        <p:grpSpPr>
          <a:xfrm flipH="1">
            <a:off x="244894" y="3925295"/>
            <a:ext cx="1146231" cy="964793"/>
            <a:chOff x="359194" y="3930920"/>
            <a:chExt cx="1146231" cy="964793"/>
          </a:xfrm>
        </p:grpSpPr>
        <p:grpSp>
          <p:nvGrpSpPr>
            <p:cNvPr id="679" name="Google Shape;679;p33"/>
            <p:cNvGrpSpPr/>
            <p:nvPr/>
          </p:nvGrpSpPr>
          <p:grpSpPr>
            <a:xfrm>
              <a:off x="359194" y="3930920"/>
              <a:ext cx="1146231" cy="964793"/>
              <a:chOff x="4569300" y="7247450"/>
              <a:chExt cx="724225" cy="609625"/>
            </a:xfrm>
          </p:grpSpPr>
          <p:grpSp>
            <p:nvGrpSpPr>
              <p:cNvPr id="680" name="Google Shape;680;p33"/>
              <p:cNvGrpSpPr/>
              <p:nvPr/>
            </p:nvGrpSpPr>
            <p:grpSpPr>
              <a:xfrm>
                <a:off x="4569300" y="7247450"/>
                <a:ext cx="653675" cy="609625"/>
                <a:chOff x="4569300" y="7247450"/>
                <a:chExt cx="653675" cy="609625"/>
              </a:xfrm>
            </p:grpSpPr>
            <p:sp>
              <p:nvSpPr>
                <p:cNvPr id="681" name="Google Shape;681;p33"/>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33"/>
              <p:cNvGrpSpPr/>
              <p:nvPr/>
            </p:nvGrpSpPr>
            <p:grpSpPr>
              <a:xfrm>
                <a:off x="4900900" y="7388550"/>
                <a:ext cx="392625" cy="407500"/>
                <a:chOff x="4900900" y="7388550"/>
                <a:chExt cx="392625" cy="407500"/>
              </a:xfrm>
            </p:grpSpPr>
            <p:sp>
              <p:nvSpPr>
                <p:cNvPr id="688" name="Google Shape;688;p33"/>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6" name="Google Shape;696;p33"/>
            <p:cNvSpPr/>
            <p:nvPr/>
          </p:nvSpPr>
          <p:spPr>
            <a:xfrm>
              <a:off x="1222825" y="47244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97"/>
        <p:cNvGrpSpPr/>
        <p:nvPr/>
      </p:nvGrpSpPr>
      <p:grpSpPr>
        <a:xfrm>
          <a:off x="0" y="0"/>
          <a:ext cx="0" cy="0"/>
          <a:chOff x="0" y="0"/>
          <a:chExt cx="0" cy="0"/>
        </a:xfrm>
      </p:grpSpPr>
      <p:grpSp>
        <p:nvGrpSpPr>
          <p:cNvPr id="698" name="Google Shape;698;p34"/>
          <p:cNvGrpSpPr/>
          <p:nvPr/>
        </p:nvGrpSpPr>
        <p:grpSpPr>
          <a:xfrm>
            <a:off x="0" y="0"/>
            <a:ext cx="9144003" cy="5143501"/>
            <a:chOff x="0" y="0"/>
            <a:chExt cx="9144003" cy="5143501"/>
          </a:xfrm>
        </p:grpSpPr>
        <p:pic>
          <p:nvPicPr>
            <p:cNvPr id="699" name="Google Shape;699;p34"/>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700" name="Google Shape;700;p34"/>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34"/>
          <p:cNvGrpSpPr/>
          <p:nvPr/>
        </p:nvGrpSpPr>
        <p:grpSpPr>
          <a:xfrm flipH="1">
            <a:off x="8097119" y="4037124"/>
            <a:ext cx="667310" cy="695388"/>
            <a:chOff x="4219012" y="5824862"/>
            <a:chExt cx="705998" cy="695388"/>
          </a:xfrm>
        </p:grpSpPr>
        <p:sp>
          <p:nvSpPr>
            <p:cNvPr id="703" name="Google Shape;703;p34"/>
            <p:cNvSpPr/>
            <p:nvPr/>
          </p:nvSpPr>
          <p:spPr>
            <a:xfrm flipH="1">
              <a:off x="4341747" y="641675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34"/>
            <p:cNvGrpSpPr/>
            <p:nvPr/>
          </p:nvGrpSpPr>
          <p:grpSpPr>
            <a:xfrm flipH="1">
              <a:off x="4219012" y="5824862"/>
              <a:ext cx="705998" cy="666982"/>
              <a:chOff x="1623700" y="6514438"/>
              <a:chExt cx="416150" cy="393175"/>
            </a:xfrm>
          </p:grpSpPr>
          <p:sp>
            <p:nvSpPr>
              <p:cNvPr id="705" name="Google Shape;705;p34"/>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4"/>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4"/>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4"/>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4"/>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4"/>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4"/>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4"/>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4"/>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4"/>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8" name="Google Shape;718;p34"/>
          <p:cNvGrpSpPr/>
          <p:nvPr/>
        </p:nvGrpSpPr>
        <p:grpSpPr>
          <a:xfrm>
            <a:off x="257751" y="597429"/>
            <a:ext cx="1059010" cy="599942"/>
            <a:chOff x="96100" y="539500"/>
            <a:chExt cx="880162" cy="498622"/>
          </a:xfrm>
        </p:grpSpPr>
        <p:sp>
          <p:nvSpPr>
            <p:cNvPr id="719" name="Google Shape;719;p34"/>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4"/>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4"/>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34"/>
          <p:cNvGrpSpPr/>
          <p:nvPr/>
        </p:nvGrpSpPr>
        <p:grpSpPr>
          <a:xfrm>
            <a:off x="7986280" y="357890"/>
            <a:ext cx="1003283" cy="1158056"/>
            <a:chOff x="6836250" y="6659075"/>
            <a:chExt cx="279225" cy="322300"/>
          </a:xfrm>
        </p:grpSpPr>
        <p:sp>
          <p:nvSpPr>
            <p:cNvPr id="724" name="Google Shape;724;p34"/>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34"/>
          <p:cNvGrpSpPr/>
          <p:nvPr/>
        </p:nvGrpSpPr>
        <p:grpSpPr>
          <a:xfrm>
            <a:off x="249940" y="4242083"/>
            <a:ext cx="789682" cy="723827"/>
            <a:chOff x="249940" y="4242083"/>
            <a:chExt cx="789682" cy="723827"/>
          </a:xfrm>
        </p:grpSpPr>
        <p:sp>
          <p:nvSpPr>
            <p:cNvPr id="729" name="Google Shape;729;p34"/>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34"/>
            <p:cNvGrpSpPr/>
            <p:nvPr/>
          </p:nvGrpSpPr>
          <p:grpSpPr>
            <a:xfrm flipH="1">
              <a:off x="249940" y="4242083"/>
              <a:ext cx="789682" cy="723827"/>
              <a:chOff x="4896425" y="6632275"/>
              <a:chExt cx="319425" cy="279125"/>
            </a:xfrm>
          </p:grpSpPr>
          <p:sp>
            <p:nvSpPr>
              <p:cNvPr id="732" name="Google Shape;732;p34"/>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779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8375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5881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759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914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8"/>
        <p:cNvGrpSpPr/>
        <p:nvPr/>
      </p:nvGrpSpPr>
      <p:grpSpPr>
        <a:xfrm>
          <a:off x="0" y="0"/>
          <a:ext cx="0" cy="0"/>
          <a:chOff x="0" y="0"/>
          <a:chExt cx="0" cy="0"/>
        </a:xfrm>
      </p:grpSpPr>
      <p:grpSp>
        <p:nvGrpSpPr>
          <p:cNvPr id="59" name="Google Shape;59;p5"/>
          <p:cNvGrpSpPr/>
          <p:nvPr/>
        </p:nvGrpSpPr>
        <p:grpSpPr>
          <a:xfrm>
            <a:off x="0" y="0"/>
            <a:ext cx="9144003" cy="5143501"/>
            <a:chOff x="0" y="0"/>
            <a:chExt cx="9144003" cy="5143501"/>
          </a:xfrm>
        </p:grpSpPr>
        <p:pic>
          <p:nvPicPr>
            <p:cNvPr id="60" name="Google Shape;60;p5"/>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1" name="Google Shape;61;p5"/>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5"/>
          <p:cNvSpPr txBox="1">
            <a:spLocks noGrp="1"/>
          </p:cNvSpPr>
          <p:nvPr>
            <p:ph type="subTitle" idx="1"/>
          </p:nvPr>
        </p:nvSpPr>
        <p:spPr>
          <a:xfrm>
            <a:off x="4888565" y="3676174"/>
            <a:ext cx="235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 name="Google Shape;65;p5"/>
          <p:cNvSpPr txBox="1">
            <a:spLocks noGrp="1"/>
          </p:cNvSpPr>
          <p:nvPr>
            <p:ph type="subTitle" idx="2"/>
          </p:nvPr>
        </p:nvSpPr>
        <p:spPr>
          <a:xfrm>
            <a:off x="1830862" y="3676174"/>
            <a:ext cx="235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5"/>
          <p:cNvSpPr txBox="1">
            <a:spLocks noGrp="1"/>
          </p:cNvSpPr>
          <p:nvPr>
            <p:ph type="subTitle" idx="3"/>
          </p:nvPr>
        </p:nvSpPr>
        <p:spPr>
          <a:xfrm>
            <a:off x="4888557" y="3179675"/>
            <a:ext cx="23508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 name="Google Shape;67;p5"/>
          <p:cNvSpPr txBox="1">
            <a:spLocks noGrp="1"/>
          </p:cNvSpPr>
          <p:nvPr>
            <p:ph type="subTitle" idx="4"/>
          </p:nvPr>
        </p:nvSpPr>
        <p:spPr>
          <a:xfrm>
            <a:off x="1830862" y="3179675"/>
            <a:ext cx="23508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8" name="Google Shape;68;p5"/>
          <p:cNvGrpSpPr/>
          <p:nvPr/>
        </p:nvGrpSpPr>
        <p:grpSpPr>
          <a:xfrm>
            <a:off x="134483" y="3809523"/>
            <a:ext cx="1448589" cy="1096968"/>
            <a:chOff x="134483" y="3809523"/>
            <a:chExt cx="1448589" cy="1096968"/>
          </a:xfrm>
        </p:grpSpPr>
        <p:sp>
          <p:nvSpPr>
            <p:cNvPr id="69" name="Google Shape;69;p5"/>
            <p:cNvSpPr/>
            <p:nvPr/>
          </p:nvSpPr>
          <p:spPr>
            <a:xfrm>
              <a:off x="503887" y="47927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5"/>
            <p:cNvGrpSpPr/>
            <p:nvPr/>
          </p:nvGrpSpPr>
          <p:grpSpPr>
            <a:xfrm>
              <a:off x="134483" y="3809523"/>
              <a:ext cx="1448589" cy="1096968"/>
              <a:chOff x="3321225" y="6290500"/>
              <a:chExt cx="645050" cy="488475"/>
            </a:xfrm>
          </p:grpSpPr>
          <p:sp>
            <p:nvSpPr>
              <p:cNvPr id="71" name="Google Shape;71;p5"/>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 name="Google Shape;83;p5"/>
          <p:cNvGrpSpPr/>
          <p:nvPr/>
        </p:nvGrpSpPr>
        <p:grpSpPr>
          <a:xfrm>
            <a:off x="7577543" y="3676183"/>
            <a:ext cx="1272156" cy="1313118"/>
            <a:chOff x="7577543" y="3676183"/>
            <a:chExt cx="1272156" cy="1313118"/>
          </a:xfrm>
        </p:grpSpPr>
        <p:sp>
          <p:nvSpPr>
            <p:cNvPr id="84" name="Google Shape;84;p5"/>
            <p:cNvSpPr/>
            <p:nvPr/>
          </p:nvSpPr>
          <p:spPr>
            <a:xfrm>
              <a:off x="7753640" y="49236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5"/>
            <p:cNvGrpSpPr/>
            <p:nvPr/>
          </p:nvGrpSpPr>
          <p:grpSpPr>
            <a:xfrm flipH="1">
              <a:off x="7577543" y="3676183"/>
              <a:ext cx="1272156" cy="1298731"/>
              <a:chOff x="5518825" y="5502600"/>
              <a:chExt cx="603375" cy="580750"/>
            </a:xfrm>
          </p:grpSpPr>
          <p:sp>
            <p:nvSpPr>
              <p:cNvPr id="86" name="Google Shape;86;p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3117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5048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5898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600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013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586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grpSp>
        <p:nvGrpSpPr>
          <p:cNvPr id="92" name="Google Shape;92;p6"/>
          <p:cNvGrpSpPr/>
          <p:nvPr/>
        </p:nvGrpSpPr>
        <p:grpSpPr>
          <a:xfrm>
            <a:off x="0" y="0"/>
            <a:ext cx="9144003" cy="5143501"/>
            <a:chOff x="0" y="0"/>
            <a:chExt cx="9144003" cy="5143501"/>
          </a:xfrm>
        </p:grpSpPr>
        <p:pic>
          <p:nvPicPr>
            <p:cNvPr id="93" name="Google Shape;93;p6"/>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94" name="Google Shape;94;p6"/>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rgbClr val="171717"/>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 name="Google Shape;97;p6"/>
          <p:cNvGrpSpPr/>
          <p:nvPr/>
        </p:nvGrpSpPr>
        <p:grpSpPr>
          <a:xfrm flipH="1">
            <a:off x="318377" y="3969184"/>
            <a:ext cx="1021303" cy="986369"/>
            <a:chOff x="7983206" y="3969184"/>
            <a:chExt cx="1021303" cy="986369"/>
          </a:xfrm>
        </p:grpSpPr>
        <p:sp>
          <p:nvSpPr>
            <p:cNvPr id="98" name="Google Shape;98;p6"/>
            <p:cNvSpPr/>
            <p:nvPr/>
          </p:nvSpPr>
          <p:spPr>
            <a:xfrm>
              <a:off x="8131209" y="4897652"/>
              <a:ext cx="873300" cy="579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6"/>
            <p:cNvGrpSpPr/>
            <p:nvPr/>
          </p:nvGrpSpPr>
          <p:grpSpPr>
            <a:xfrm>
              <a:off x="7983206" y="3969184"/>
              <a:ext cx="997937" cy="956665"/>
              <a:chOff x="3309025" y="5456175"/>
              <a:chExt cx="727200" cy="697125"/>
            </a:xfrm>
          </p:grpSpPr>
          <p:sp>
            <p:nvSpPr>
              <p:cNvPr id="100" name="Google Shape;100;p6"/>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 name="Google Shape;106;p6"/>
          <p:cNvGrpSpPr/>
          <p:nvPr/>
        </p:nvGrpSpPr>
        <p:grpSpPr>
          <a:xfrm flipH="1">
            <a:off x="8214827" y="4183583"/>
            <a:ext cx="789682" cy="723827"/>
            <a:chOff x="318377" y="4183583"/>
            <a:chExt cx="789682" cy="723827"/>
          </a:xfrm>
        </p:grpSpPr>
        <p:sp>
          <p:nvSpPr>
            <p:cNvPr id="107" name="Google Shape;107;p6"/>
            <p:cNvSpPr/>
            <p:nvPr/>
          </p:nvSpPr>
          <p:spPr>
            <a:xfrm>
              <a:off x="457913" y="48039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788438" y="45693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6"/>
            <p:cNvGrpSpPr/>
            <p:nvPr/>
          </p:nvGrpSpPr>
          <p:grpSpPr>
            <a:xfrm flipH="1">
              <a:off x="318377" y="4183583"/>
              <a:ext cx="789682" cy="723827"/>
              <a:chOff x="4896425" y="6632275"/>
              <a:chExt cx="319425" cy="279125"/>
            </a:xfrm>
          </p:grpSpPr>
          <p:sp>
            <p:nvSpPr>
              <p:cNvPr id="110" name="Google Shape;110;p6"/>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9"/>
        <p:cNvGrpSpPr/>
        <p:nvPr/>
      </p:nvGrpSpPr>
      <p:grpSpPr>
        <a:xfrm>
          <a:off x="0" y="0"/>
          <a:ext cx="0" cy="0"/>
          <a:chOff x="0" y="0"/>
          <a:chExt cx="0" cy="0"/>
        </a:xfrm>
      </p:grpSpPr>
      <p:grpSp>
        <p:nvGrpSpPr>
          <p:cNvPr id="120" name="Google Shape;120;p7"/>
          <p:cNvGrpSpPr/>
          <p:nvPr/>
        </p:nvGrpSpPr>
        <p:grpSpPr>
          <a:xfrm>
            <a:off x="0" y="0"/>
            <a:ext cx="9144003" cy="5143501"/>
            <a:chOff x="0" y="0"/>
            <a:chExt cx="9144003" cy="5143501"/>
          </a:xfrm>
        </p:grpSpPr>
        <p:pic>
          <p:nvPicPr>
            <p:cNvPr id="121" name="Google Shape;121;p7"/>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22" name="Google Shape;122;p7"/>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7"/>
          <p:cNvSpPr txBox="1">
            <a:spLocks noGrp="1"/>
          </p:cNvSpPr>
          <p:nvPr>
            <p:ph type="subTitle" idx="1"/>
          </p:nvPr>
        </p:nvSpPr>
        <p:spPr>
          <a:xfrm>
            <a:off x="1043850" y="1652900"/>
            <a:ext cx="3832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6"/>
        <p:cNvGrpSpPr/>
        <p:nvPr/>
      </p:nvGrpSpPr>
      <p:grpSpPr>
        <a:xfrm>
          <a:off x="0" y="0"/>
          <a:ext cx="0" cy="0"/>
          <a:chOff x="0" y="0"/>
          <a:chExt cx="0" cy="0"/>
        </a:xfrm>
      </p:grpSpPr>
      <p:grpSp>
        <p:nvGrpSpPr>
          <p:cNvPr id="127" name="Google Shape;127;p8"/>
          <p:cNvGrpSpPr/>
          <p:nvPr/>
        </p:nvGrpSpPr>
        <p:grpSpPr>
          <a:xfrm>
            <a:off x="0" y="0"/>
            <a:ext cx="9144003" cy="5143501"/>
            <a:chOff x="0" y="0"/>
            <a:chExt cx="9144003" cy="5143501"/>
          </a:xfrm>
        </p:grpSpPr>
        <p:pic>
          <p:nvPicPr>
            <p:cNvPr id="128" name="Google Shape;128;p8"/>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29" name="Google Shape;129;p8"/>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grpSp>
        <p:nvGrpSpPr>
          <p:cNvPr id="133" name="Google Shape;133;p9"/>
          <p:cNvGrpSpPr/>
          <p:nvPr/>
        </p:nvGrpSpPr>
        <p:grpSpPr>
          <a:xfrm>
            <a:off x="0" y="0"/>
            <a:ext cx="9144003" cy="5143501"/>
            <a:chOff x="0" y="0"/>
            <a:chExt cx="9144003" cy="5143501"/>
          </a:xfrm>
        </p:grpSpPr>
        <p:pic>
          <p:nvPicPr>
            <p:cNvPr id="134" name="Google Shape;134;p9"/>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35" name="Google Shape;135;p9"/>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9"/>
          <p:cNvSpPr txBox="1">
            <a:spLocks noGrp="1"/>
          </p:cNvSpPr>
          <p:nvPr>
            <p:ph type="title"/>
          </p:nvPr>
        </p:nvSpPr>
        <p:spPr>
          <a:xfrm>
            <a:off x="2135550" y="1118242"/>
            <a:ext cx="4872900" cy="1893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12000"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8" name="Google Shape;138;p9"/>
          <p:cNvSpPr txBox="1">
            <a:spLocks noGrp="1"/>
          </p:cNvSpPr>
          <p:nvPr>
            <p:ph type="subTitle" idx="1"/>
          </p:nvPr>
        </p:nvSpPr>
        <p:spPr>
          <a:xfrm>
            <a:off x="2135550" y="3011238"/>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2"/>
        <p:cNvGrpSpPr/>
        <p:nvPr/>
      </p:nvGrpSpPr>
      <p:grpSpPr>
        <a:xfrm>
          <a:off x="0" y="0"/>
          <a:ext cx="0" cy="0"/>
          <a:chOff x="0" y="0"/>
          <a:chExt cx="0" cy="0"/>
        </a:xfrm>
      </p:grpSpPr>
      <p:grpSp>
        <p:nvGrpSpPr>
          <p:cNvPr id="143" name="Google Shape;143;p11"/>
          <p:cNvGrpSpPr/>
          <p:nvPr/>
        </p:nvGrpSpPr>
        <p:grpSpPr>
          <a:xfrm>
            <a:off x="0" y="0"/>
            <a:ext cx="9144003" cy="5143501"/>
            <a:chOff x="0" y="0"/>
            <a:chExt cx="9144003" cy="5143501"/>
          </a:xfrm>
        </p:grpSpPr>
        <p:pic>
          <p:nvPicPr>
            <p:cNvPr id="144" name="Google Shape;144;p11"/>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45" name="Google Shape;145;p11"/>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1"/>
          <p:cNvSpPr txBox="1">
            <a:spLocks noGrp="1"/>
          </p:cNvSpPr>
          <p:nvPr>
            <p:ph type="title" hasCustomPrompt="1"/>
          </p:nvPr>
        </p:nvSpPr>
        <p:spPr>
          <a:xfrm>
            <a:off x="1284000" y="1058499"/>
            <a:ext cx="6576000" cy="1716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solidFill>
                  <a:schemeClr val="accen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48" name="Google Shape;148;p11"/>
          <p:cNvSpPr txBox="1">
            <a:spLocks noGrp="1"/>
          </p:cNvSpPr>
          <p:nvPr>
            <p:ph type="subTitle" idx="1"/>
          </p:nvPr>
        </p:nvSpPr>
        <p:spPr>
          <a:xfrm>
            <a:off x="1284000" y="2615949"/>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50"/>
        <p:cNvGrpSpPr/>
        <p:nvPr/>
      </p:nvGrpSpPr>
      <p:grpSpPr>
        <a:xfrm>
          <a:off x="0" y="0"/>
          <a:ext cx="0" cy="0"/>
          <a:chOff x="0" y="0"/>
          <a:chExt cx="0" cy="0"/>
        </a:xfrm>
      </p:grpSpPr>
      <p:grpSp>
        <p:nvGrpSpPr>
          <p:cNvPr id="151" name="Google Shape;151;p13"/>
          <p:cNvGrpSpPr/>
          <p:nvPr/>
        </p:nvGrpSpPr>
        <p:grpSpPr>
          <a:xfrm>
            <a:off x="0" y="0"/>
            <a:ext cx="9144003" cy="5143501"/>
            <a:chOff x="0" y="0"/>
            <a:chExt cx="9144003" cy="5143501"/>
          </a:xfrm>
        </p:grpSpPr>
        <p:pic>
          <p:nvPicPr>
            <p:cNvPr id="152" name="Google Shape;152;p1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53" name="Google Shape;153;p1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 name="Google Shape;156;p13"/>
          <p:cNvSpPr txBox="1">
            <a:spLocks noGrp="1"/>
          </p:cNvSpPr>
          <p:nvPr>
            <p:ph type="subTitle" idx="1"/>
          </p:nvPr>
        </p:nvSpPr>
        <p:spPr>
          <a:xfrm>
            <a:off x="853326" y="219161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13"/>
          <p:cNvSpPr txBox="1">
            <a:spLocks noGrp="1"/>
          </p:cNvSpPr>
          <p:nvPr>
            <p:ph type="subTitle" idx="2"/>
          </p:nvPr>
        </p:nvSpPr>
        <p:spPr>
          <a:xfrm>
            <a:off x="3346647" y="219161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3"/>
          <p:cNvSpPr txBox="1">
            <a:spLocks noGrp="1"/>
          </p:cNvSpPr>
          <p:nvPr>
            <p:ph type="subTitle" idx="3"/>
          </p:nvPr>
        </p:nvSpPr>
        <p:spPr>
          <a:xfrm>
            <a:off x="853326" y="37724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13"/>
          <p:cNvSpPr txBox="1">
            <a:spLocks noGrp="1"/>
          </p:cNvSpPr>
          <p:nvPr>
            <p:ph type="subTitle" idx="4"/>
          </p:nvPr>
        </p:nvSpPr>
        <p:spPr>
          <a:xfrm>
            <a:off x="3346647" y="37724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3"/>
          <p:cNvSpPr txBox="1">
            <a:spLocks noGrp="1"/>
          </p:cNvSpPr>
          <p:nvPr>
            <p:ph type="subTitle" idx="5"/>
          </p:nvPr>
        </p:nvSpPr>
        <p:spPr>
          <a:xfrm>
            <a:off x="5985174" y="219161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13"/>
          <p:cNvSpPr txBox="1">
            <a:spLocks noGrp="1"/>
          </p:cNvSpPr>
          <p:nvPr>
            <p:ph type="subTitle" idx="6"/>
          </p:nvPr>
        </p:nvSpPr>
        <p:spPr>
          <a:xfrm>
            <a:off x="5985174" y="37724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3"/>
          <p:cNvSpPr txBox="1">
            <a:spLocks noGrp="1"/>
          </p:cNvSpPr>
          <p:nvPr>
            <p:ph type="title" idx="7" hasCustomPrompt="1"/>
          </p:nvPr>
        </p:nvSpPr>
        <p:spPr>
          <a:xfrm>
            <a:off x="1638726" y="1390645"/>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3" name="Google Shape;163;p13"/>
          <p:cNvSpPr txBox="1">
            <a:spLocks noGrp="1"/>
          </p:cNvSpPr>
          <p:nvPr>
            <p:ph type="title" idx="8" hasCustomPrompt="1"/>
          </p:nvPr>
        </p:nvSpPr>
        <p:spPr>
          <a:xfrm>
            <a:off x="1638726" y="29708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4" name="Google Shape;164;p13"/>
          <p:cNvSpPr txBox="1">
            <a:spLocks noGrp="1"/>
          </p:cNvSpPr>
          <p:nvPr>
            <p:ph type="title" idx="9" hasCustomPrompt="1"/>
          </p:nvPr>
        </p:nvSpPr>
        <p:spPr>
          <a:xfrm>
            <a:off x="4132047" y="1390645"/>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5" name="Google Shape;165;p13"/>
          <p:cNvSpPr txBox="1">
            <a:spLocks noGrp="1"/>
          </p:cNvSpPr>
          <p:nvPr>
            <p:ph type="title" idx="13" hasCustomPrompt="1"/>
          </p:nvPr>
        </p:nvSpPr>
        <p:spPr>
          <a:xfrm>
            <a:off x="4132047" y="29708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6" name="Google Shape;166;p13"/>
          <p:cNvSpPr txBox="1">
            <a:spLocks noGrp="1"/>
          </p:cNvSpPr>
          <p:nvPr>
            <p:ph type="title" idx="14" hasCustomPrompt="1"/>
          </p:nvPr>
        </p:nvSpPr>
        <p:spPr>
          <a:xfrm>
            <a:off x="6770574" y="1390645"/>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7" name="Google Shape;167;p13"/>
          <p:cNvSpPr txBox="1">
            <a:spLocks noGrp="1"/>
          </p:cNvSpPr>
          <p:nvPr>
            <p:ph type="title" idx="15" hasCustomPrompt="1"/>
          </p:nvPr>
        </p:nvSpPr>
        <p:spPr>
          <a:xfrm>
            <a:off x="6770574" y="29708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8" name="Google Shape;168;p13"/>
          <p:cNvSpPr txBox="1">
            <a:spLocks noGrp="1"/>
          </p:cNvSpPr>
          <p:nvPr>
            <p:ph type="subTitle" idx="16"/>
          </p:nvPr>
        </p:nvSpPr>
        <p:spPr>
          <a:xfrm>
            <a:off x="853326" y="1859737"/>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9" name="Google Shape;169;p13"/>
          <p:cNvSpPr txBox="1">
            <a:spLocks noGrp="1"/>
          </p:cNvSpPr>
          <p:nvPr>
            <p:ph type="subTitle" idx="17"/>
          </p:nvPr>
        </p:nvSpPr>
        <p:spPr>
          <a:xfrm>
            <a:off x="3346647" y="1859737"/>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0" name="Google Shape;170;p13"/>
          <p:cNvSpPr txBox="1">
            <a:spLocks noGrp="1"/>
          </p:cNvSpPr>
          <p:nvPr>
            <p:ph type="subTitle" idx="18"/>
          </p:nvPr>
        </p:nvSpPr>
        <p:spPr>
          <a:xfrm>
            <a:off x="5985174" y="1859737"/>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1" name="Google Shape;171;p13"/>
          <p:cNvSpPr txBox="1">
            <a:spLocks noGrp="1"/>
          </p:cNvSpPr>
          <p:nvPr>
            <p:ph type="subTitle" idx="19"/>
          </p:nvPr>
        </p:nvSpPr>
        <p:spPr>
          <a:xfrm>
            <a:off x="853326" y="34400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2" name="Google Shape;172;p13"/>
          <p:cNvSpPr txBox="1">
            <a:spLocks noGrp="1"/>
          </p:cNvSpPr>
          <p:nvPr>
            <p:ph type="subTitle" idx="20"/>
          </p:nvPr>
        </p:nvSpPr>
        <p:spPr>
          <a:xfrm>
            <a:off x="3346647" y="34400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3" name="Google Shape;173;p13"/>
          <p:cNvSpPr txBox="1">
            <a:spLocks noGrp="1"/>
          </p:cNvSpPr>
          <p:nvPr>
            <p:ph type="subTitle" idx="21"/>
          </p:nvPr>
        </p:nvSpPr>
        <p:spPr>
          <a:xfrm>
            <a:off x="5985174" y="34400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74" name="Google Shape;174;p13"/>
          <p:cNvGrpSpPr/>
          <p:nvPr/>
        </p:nvGrpSpPr>
        <p:grpSpPr>
          <a:xfrm>
            <a:off x="7986280" y="357890"/>
            <a:ext cx="1003283" cy="1158056"/>
            <a:chOff x="6836250" y="6659075"/>
            <a:chExt cx="279225" cy="322300"/>
          </a:xfrm>
        </p:grpSpPr>
        <p:sp>
          <p:nvSpPr>
            <p:cNvPr id="175" name="Google Shape;175;p13"/>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13"/>
          <p:cNvGrpSpPr/>
          <p:nvPr/>
        </p:nvGrpSpPr>
        <p:grpSpPr>
          <a:xfrm>
            <a:off x="249940" y="4242083"/>
            <a:ext cx="789682" cy="723827"/>
            <a:chOff x="249940" y="4242083"/>
            <a:chExt cx="789682" cy="723827"/>
          </a:xfrm>
        </p:grpSpPr>
        <p:sp>
          <p:nvSpPr>
            <p:cNvPr id="180" name="Google Shape;180;p13"/>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13"/>
            <p:cNvGrpSpPr/>
            <p:nvPr/>
          </p:nvGrpSpPr>
          <p:grpSpPr>
            <a:xfrm flipH="1">
              <a:off x="249940" y="4242083"/>
              <a:ext cx="789682" cy="723827"/>
              <a:chOff x="4896425" y="6632275"/>
              <a:chExt cx="319425" cy="279125"/>
            </a:xfrm>
          </p:grpSpPr>
          <p:sp>
            <p:nvSpPr>
              <p:cNvPr id="183" name="Google Shape;183;p13"/>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1pPr>
            <a:lvl2pPr lvl="1"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2pPr>
            <a:lvl3pPr lvl="2"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3pPr>
            <a:lvl4pPr lvl="3"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4pPr>
            <a:lvl5pPr lvl="4"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5pPr>
            <a:lvl6pPr lvl="5"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6pPr>
            <a:lvl7pPr lvl="6"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7pPr>
            <a:lvl8pPr lvl="7"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8pPr>
            <a:lvl9pPr lvl="8"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9" r:id="rId9"/>
    <p:sldLayoutId id="2147483660" r:id="rId10"/>
    <p:sldLayoutId id="2147483661" r:id="rId11"/>
    <p:sldLayoutId id="2147483663" r:id="rId12"/>
    <p:sldLayoutId id="2147483665" r:id="rId13"/>
    <p:sldLayoutId id="2147483666" r:id="rId14"/>
    <p:sldLayoutId id="2147483667" r:id="rId15"/>
    <p:sldLayoutId id="2147483668" r:id="rId16"/>
    <p:sldLayoutId id="2147483669" r:id="rId17"/>
    <p:sldLayoutId id="2147483672" r:id="rId18"/>
    <p:sldLayoutId id="2147483674" r:id="rId19"/>
    <p:sldLayoutId id="2147483675" r:id="rId20"/>
    <p:sldLayoutId id="2147483676" r:id="rId21"/>
    <p:sldLayoutId id="2147483677" r:id="rId22"/>
    <p:sldLayoutId id="2147483679" r:id="rId23"/>
    <p:sldLayoutId id="2147483680"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10/22/2024</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34501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8.jpeg"/><Relationship Id="rId1" Type="http://schemas.openxmlformats.org/officeDocument/2006/relationships/slideLayout" Target="../slideLayouts/slideLayout3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1.xml"/><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slide" Target="slide45.xml"/><Relationship Id="rId18" Type="http://schemas.openxmlformats.org/officeDocument/2006/relationships/image" Target="../media/image28.png"/><Relationship Id="rId3" Type="http://schemas.openxmlformats.org/officeDocument/2006/relationships/image" Target="../media/image8.jpeg"/><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slide" Target="slide47.xml"/><Relationship Id="rId2" Type="http://schemas.openxmlformats.org/officeDocument/2006/relationships/notesSlide" Target="../notesSlides/notesSlide40.xml"/><Relationship Id="rId16" Type="http://schemas.openxmlformats.org/officeDocument/2006/relationships/image" Target="../media/image27.png"/><Relationship Id="rId1" Type="http://schemas.openxmlformats.org/officeDocument/2006/relationships/slideLayout" Target="../slideLayouts/slideLayout31.xml"/><Relationship Id="rId6" Type="http://schemas.openxmlformats.org/officeDocument/2006/relationships/slide" Target="slide48.xml"/><Relationship Id="rId11" Type="http://schemas.openxmlformats.org/officeDocument/2006/relationships/slide" Target="slide44.xml"/><Relationship Id="rId5" Type="http://schemas.openxmlformats.org/officeDocument/2006/relationships/image" Target="../media/image11.svg"/><Relationship Id="rId15" Type="http://schemas.openxmlformats.org/officeDocument/2006/relationships/slide" Target="slide46.xml"/><Relationship Id="rId10"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slide" Target="slide43.xml"/><Relationship Id="rId14" Type="http://schemas.openxmlformats.org/officeDocument/2006/relationships/image" Target="../media/image26.png"/></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jpeg"/><Relationship Id="rId7"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31.xml"/><Relationship Id="rId6" Type="http://schemas.openxmlformats.org/officeDocument/2006/relationships/slide" Target="slide42.xml"/><Relationship Id="rId5" Type="http://schemas.openxmlformats.org/officeDocument/2006/relationships/image" Target="../media/image11.sv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jpeg"/><Relationship Id="rId7" Type="http://schemas.openxmlformats.org/officeDocument/2006/relationships/slide" Target="slide42.xml"/><Relationship Id="rId2" Type="http://schemas.openxmlformats.org/officeDocument/2006/relationships/notesSlide" Target="../notesSlides/notesSlide42.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11.sv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jpeg"/><Relationship Id="rId7" Type="http://schemas.openxmlformats.org/officeDocument/2006/relationships/slide" Target="slide42.xml"/><Relationship Id="rId2" Type="http://schemas.openxmlformats.org/officeDocument/2006/relationships/notesSlide" Target="../notesSlides/notesSlide43.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11.sv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jpeg"/><Relationship Id="rId7" Type="http://schemas.openxmlformats.org/officeDocument/2006/relationships/slide" Target="slide42.xml"/><Relationship Id="rId2" Type="http://schemas.openxmlformats.org/officeDocument/2006/relationships/notesSlide" Target="../notesSlides/notesSlide44.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11.sv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jpeg"/><Relationship Id="rId7" Type="http://schemas.openxmlformats.org/officeDocument/2006/relationships/slide" Target="slide42.xml"/><Relationship Id="rId2" Type="http://schemas.openxmlformats.org/officeDocument/2006/relationships/notesSlide" Target="../notesSlides/notesSlide45.xml"/><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11.sv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1.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grpSp>
        <p:nvGrpSpPr>
          <p:cNvPr id="15" name="Group 14">
            <a:extLst>
              <a:ext uri="{FF2B5EF4-FFF2-40B4-BE49-F238E27FC236}">
                <a16:creationId xmlns:a16="http://schemas.microsoft.com/office/drawing/2014/main" id="{6A48F7E1-BD57-A12E-1F7E-AE2899D83D16}"/>
              </a:ext>
            </a:extLst>
          </p:cNvPr>
          <p:cNvGrpSpPr/>
          <p:nvPr/>
        </p:nvGrpSpPr>
        <p:grpSpPr>
          <a:xfrm>
            <a:off x="454191" y="-173849"/>
            <a:ext cx="3271988" cy="1604541"/>
            <a:chOff x="1485900" y="1827798"/>
            <a:chExt cx="6727656" cy="1604541"/>
          </a:xfrm>
        </p:grpSpPr>
        <p:grpSp>
          <p:nvGrpSpPr>
            <p:cNvPr id="16" name="Group 15">
              <a:extLst>
                <a:ext uri="{FF2B5EF4-FFF2-40B4-BE49-F238E27FC236}">
                  <a16:creationId xmlns:a16="http://schemas.microsoft.com/office/drawing/2014/main" id="{575DD2BA-9C7E-9C79-EFE9-78CEAB9E9B91}"/>
                </a:ext>
              </a:extLst>
            </p:cNvPr>
            <p:cNvGrpSpPr/>
            <p:nvPr/>
          </p:nvGrpSpPr>
          <p:grpSpPr>
            <a:xfrm>
              <a:off x="1485900" y="1827798"/>
              <a:ext cx="6727656" cy="1604541"/>
              <a:chOff x="1028700" y="1670038"/>
              <a:chExt cx="16011072" cy="6190485"/>
            </a:xfrm>
          </p:grpSpPr>
          <p:grpSp>
            <p:nvGrpSpPr>
              <p:cNvPr id="18" name="Group 3">
                <a:extLst>
                  <a:ext uri="{FF2B5EF4-FFF2-40B4-BE49-F238E27FC236}">
                    <a16:creationId xmlns:a16="http://schemas.microsoft.com/office/drawing/2014/main" id="{BB55E2F2-8893-CEB3-3F1C-BC825C56B343}"/>
                  </a:ext>
                </a:extLst>
              </p:cNvPr>
              <p:cNvGrpSpPr/>
              <p:nvPr/>
            </p:nvGrpSpPr>
            <p:grpSpPr>
              <a:xfrm>
                <a:off x="1028700" y="1670038"/>
                <a:ext cx="16011072" cy="6190485"/>
                <a:chOff x="0" y="-38100"/>
                <a:chExt cx="4043678" cy="1563438"/>
              </a:xfrm>
            </p:grpSpPr>
            <p:sp>
              <p:nvSpPr>
                <p:cNvPr id="22" name="Freeform 4">
                  <a:extLst>
                    <a:ext uri="{FF2B5EF4-FFF2-40B4-BE49-F238E27FC236}">
                      <a16:creationId xmlns:a16="http://schemas.microsoft.com/office/drawing/2014/main" id="{0D2834FD-1415-69D7-5450-B935301F12F5}"/>
                    </a:ext>
                  </a:extLst>
                </p:cNvPr>
                <p:cNvSpPr/>
                <p:nvPr/>
              </p:nvSpPr>
              <p:spPr>
                <a:xfrm>
                  <a:off x="72498" y="674437"/>
                  <a:ext cx="3971180" cy="85090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23" name="TextBox 5">
                  <a:extLst>
                    <a:ext uri="{FF2B5EF4-FFF2-40B4-BE49-F238E27FC236}">
                      <a16:creationId xmlns:a16="http://schemas.microsoft.com/office/drawing/2014/main" id="{E4CACC32-D856-8639-E3E6-495C542118C3}"/>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6">
                <a:extLst>
                  <a:ext uri="{FF2B5EF4-FFF2-40B4-BE49-F238E27FC236}">
                    <a16:creationId xmlns:a16="http://schemas.microsoft.com/office/drawing/2014/main" id="{35389972-F38E-2504-42DF-6F4926AD4F4C}"/>
                  </a:ext>
                </a:extLst>
              </p:cNvPr>
              <p:cNvGrpSpPr/>
              <p:nvPr/>
            </p:nvGrpSpPr>
            <p:grpSpPr>
              <a:xfrm>
                <a:off x="1515419" y="2156757"/>
                <a:ext cx="14348265" cy="5304890"/>
                <a:chOff x="0" y="-38100"/>
                <a:chExt cx="3623728" cy="1339777"/>
              </a:xfrm>
            </p:grpSpPr>
            <p:sp>
              <p:nvSpPr>
                <p:cNvPr id="20" name="Freeform 7">
                  <a:extLst>
                    <a:ext uri="{FF2B5EF4-FFF2-40B4-BE49-F238E27FC236}">
                      <a16:creationId xmlns:a16="http://schemas.microsoft.com/office/drawing/2014/main" id="{271EE57F-D5DA-F9B6-C512-F4C644309552}"/>
                    </a:ext>
                  </a:extLst>
                </p:cNvPr>
                <p:cNvSpPr/>
                <p:nvPr/>
              </p:nvSpPr>
              <p:spPr>
                <a:xfrm>
                  <a:off x="246599" y="551513"/>
                  <a:ext cx="3377129" cy="750164"/>
                </a:xfrm>
                <a:custGeom>
                  <a:avLst/>
                  <a:gdLst/>
                  <a:ahLst/>
                  <a:cxnLst/>
                  <a:rect l="l" t="t" r="r" b="b"/>
                  <a:pathLst>
                    <a:path w="3848257" h="1414874">
                      <a:moveTo>
                        <a:pt x="0" y="0"/>
                      </a:moveTo>
                      <a:lnTo>
                        <a:pt x="3848257" y="0"/>
                      </a:lnTo>
                      <a:lnTo>
                        <a:pt x="3848257" y="1414874"/>
                      </a:lnTo>
                      <a:lnTo>
                        <a:pt x="0" y="1414874"/>
                      </a:lnTo>
                      <a:close/>
                    </a:path>
                  </a:pathLst>
                </a:custGeom>
                <a:ln/>
              </p:spPr>
              <p:style>
                <a:lnRef idx="1">
                  <a:schemeClr val="accent3"/>
                </a:lnRef>
                <a:fillRef idx="2">
                  <a:schemeClr val="accent3"/>
                </a:fillRef>
                <a:effectRef idx="1">
                  <a:schemeClr val="accent3"/>
                </a:effectRef>
                <a:fontRef idx="minor">
                  <a:schemeClr val="dk1"/>
                </a:fontRef>
              </p:style>
            </p:sp>
            <p:sp>
              <p:nvSpPr>
                <p:cNvPr id="21" name="TextBox 8">
                  <a:extLst>
                    <a:ext uri="{FF2B5EF4-FFF2-40B4-BE49-F238E27FC236}">
                      <a16:creationId xmlns:a16="http://schemas.microsoft.com/office/drawing/2014/main" id="{9547AD93-BED8-80AB-71E8-A062220C4937}"/>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7" name="TextBox 2">
              <a:extLst>
                <a:ext uri="{FF2B5EF4-FFF2-40B4-BE49-F238E27FC236}">
                  <a16:creationId xmlns:a16="http://schemas.microsoft.com/office/drawing/2014/main" id="{602A349E-F2BB-C021-FD0D-5131F6CE5B71}"/>
                </a:ext>
              </a:extLst>
            </p:cNvPr>
            <p:cNvSpPr txBox="1"/>
            <p:nvPr/>
          </p:nvSpPr>
          <p:spPr>
            <a:xfrm>
              <a:off x="2100693" y="2587733"/>
              <a:ext cx="5618687" cy="606897"/>
            </a:xfrm>
            <a:prstGeom prst="rect">
              <a:avLst/>
            </a:prstGeom>
          </p:spPr>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KHỞI ĐỘNG</a:t>
              </a:r>
            </a:p>
          </p:txBody>
        </p:sp>
      </p:grpSp>
      <p:pic>
        <p:nvPicPr>
          <p:cNvPr id="25" name="Picture 24">
            <a:extLst>
              <a:ext uri="{FF2B5EF4-FFF2-40B4-BE49-F238E27FC236}">
                <a16:creationId xmlns:a16="http://schemas.microsoft.com/office/drawing/2014/main" id="{5C4D3CC2-ECD7-DFB5-C5AE-2F0486BE1B9A}"/>
              </a:ext>
            </a:extLst>
          </p:cNvPr>
          <p:cNvPicPr>
            <a:picLocks noChangeAspect="1"/>
          </p:cNvPicPr>
          <p:nvPr/>
        </p:nvPicPr>
        <p:blipFill>
          <a:blip r:embed="rId3"/>
          <a:stretch>
            <a:fillRect/>
          </a:stretch>
        </p:blipFill>
        <p:spPr>
          <a:xfrm>
            <a:off x="2050089" y="1488549"/>
            <a:ext cx="5043822" cy="3097530"/>
          </a:xfrm>
          <a:prstGeom prst="rect">
            <a:avLst/>
          </a:prstGeom>
        </p:spPr>
      </p:pic>
      <p:pic>
        <p:nvPicPr>
          <p:cNvPr id="29" name="Picture 28">
            <a:extLst>
              <a:ext uri="{FF2B5EF4-FFF2-40B4-BE49-F238E27FC236}">
                <a16:creationId xmlns:a16="http://schemas.microsoft.com/office/drawing/2014/main" id="{EAECB0CE-BADD-3004-288B-75ADF264FFB3}"/>
              </a:ext>
            </a:extLst>
          </p:cNvPr>
          <p:cNvPicPr>
            <a:picLocks noChangeAspect="1"/>
          </p:cNvPicPr>
          <p:nvPr/>
        </p:nvPicPr>
        <p:blipFill>
          <a:blip r:embed="rId4"/>
          <a:stretch>
            <a:fillRect/>
          </a:stretch>
        </p:blipFill>
        <p:spPr>
          <a:xfrm>
            <a:off x="5658166" y="39536"/>
            <a:ext cx="4101143" cy="230689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E63FDD64-C4C0-75D9-F532-04ACD50414E8}"/>
              </a:ext>
            </a:extLst>
          </p:cNvPr>
          <p:cNvSpPr/>
          <p:nvPr/>
        </p:nvSpPr>
        <p:spPr>
          <a:xfrm>
            <a:off x="3308862" y="871081"/>
            <a:ext cx="2526273" cy="729807"/>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KẾT LUẬN</a:t>
            </a:r>
          </a:p>
        </p:txBody>
      </p:sp>
      <p:grpSp>
        <p:nvGrpSpPr>
          <p:cNvPr id="36" name="Group 35">
            <a:extLst>
              <a:ext uri="{FF2B5EF4-FFF2-40B4-BE49-F238E27FC236}">
                <a16:creationId xmlns:a16="http://schemas.microsoft.com/office/drawing/2014/main" id="{C689280C-5A4B-5C72-D817-861B6C636E95}"/>
              </a:ext>
            </a:extLst>
          </p:cNvPr>
          <p:cNvGrpSpPr/>
          <p:nvPr/>
        </p:nvGrpSpPr>
        <p:grpSpPr>
          <a:xfrm>
            <a:off x="760594" y="2020903"/>
            <a:ext cx="7624555" cy="1794929"/>
            <a:chOff x="760594" y="2044518"/>
            <a:chExt cx="7624555" cy="1794929"/>
          </a:xfrm>
        </p:grpSpPr>
        <p:sp>
          <p:nvSpPr>
            <p:cNvPr id="34" name="Rectangle: Rounded Corners 33">
              <a:extLst>
                <a:ext uri="{FF2B5EF4-FFF2-40B4-BE49-F238E27FC236}">
                  <a16:creationId xmlns:a16="http://schemas.microsoft.com/office/drawing/2014/main" id="{4EB003F1-2256-DE95-2BF5-122BF7BB2DE6}"/>
                </a:ext>
              </a:extLst>
            </p:cNvPr>
            <p:cNvSpPr/>
            <p:nvPr/>
          </p:nvSpPr>
          <p:spPr>
            <a:xfrm>
              <a:off x="760594" y="2044518"/>
              <a:ext cx="7624555" cy="1794929"/>
            </a:xfrm>
            <a:prstGeom prst="roundRect">
              <a:avLst/>
            </a:prstGeom>
            <a:solidFill>
              <a:sysClr val="window" lastClr="FFFFFF"/>
            </a:solidFill>
            <a:ln w="25400" cap="flat" cmpd="sng" algn="ctr">
              <a:solidFill>
                <a:srgbClr val="4BACC6"/>
              </a:solidFill>
              <a:prstDash val="solid"/>
            </a:ln>
            <a:effectLst>
              <a:glow rad="228600">
                <a:srgbClr val="4BACC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35" name="TextBox 34">
              <a:extLst>
                <a:ext uri="{FF2B5EF4-FFF2-40B4-BE49-F238E27FC236}">
                  <a16:creationId xmlns:a16="http://schemas.microsoft.com/office/drawing/2014/main" id="{959DB2F7-0907-355D-2388-4F7837D8DD46}"/>
                </a:ext>
              </a:extLst>
            </p:cNvPr>
            <p:cNvSpPr txBox="1"/>
            <p:nvPr/>
          </p:nvSpPr>
          <p:spPr>
            <a:xfrm>
              <a:off x="958738" y="2154742"/>
              <a:ext cx="7226522" cy="1553054"/>
            </a:xfrm>
            <a:prstGeom prst="rect">
              <a:avLst/>
            </a:prstGeom>
            <a:noFill/>
          </p:spPr>
          <p:txBody>
            <a:bodyPr wrap="square">
              <a:spAutoFit/>
            </a:bodyPr>
            <a:lstStyle/>
            <a:p>
              <a:pPr algn="just" fontAlgn="base">
                <a:lnSpc>
                  <a:spcPct val="150000"/>
                </a:lnSpc>
                <a:spcBef>
                  <a:spcPts val="1200"/>
                </a:spcBef>
                <a:spcAft>
                  <a:spcPts val="600"/>
                </a:spcAft>
                <a:buClrTx/>
                <a:buFontTx/>
                <a:buNone/>
              </a:pPr>
              <a:r>
                <a:rPr lang="en-US" sz="2200" kern="1200" dirty="0" err="1">
                  <a:latin typeface="+mj-lt"/>
                  <a:ea typeface="Arial" panose="020B0604020202020204" pitchFamily="34" charset="0"/>
                  <a:cs typeface="Arial" panose="020B0604020202020204" pitchFamily="34" charset="0"/>
                </a:rPr>
                <a:t>Phân</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tích</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thức</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thành</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nhân</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tử</a:t>
              </a:r>
              <a:r>
                <a:rPr lang="en-US" sz="2200" kern="1200" dirty="0">
                  <a:latin typeface="+mj-lt"/>
                  <a:ea typeface="Arial" panose="020B0604020202020204" pitchFamily="34" charset="0"/>
                  <a:cs typeface="Arial" panose="020B0604020202020204" pitchFamily="34" charset="0"/>
                </a:rPr>
                <a:t> (hay </a:t>
              </a:r>
              <a:r>
                <a:rPr lang="en-US" sz="2200" kern="1200" dirty="0" err="1">
                  <a:latin typeface="+mj-lt"/>
                  <a:ea typeface="Arial" panose="020B0604020202020204" pitchFamily="34" charset="0"/>
                  <a:cs typeface="Arial" panose="020B0604020202020204" pitchFamily="34" charset="0"/>
                </a:rPr>
                <a:t>thừa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số</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là</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biến</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đổi</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thức</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đã</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cho</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thành</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một</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tích</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của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những</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thức</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Mỗi</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thức</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này</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gọi</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là</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một</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nhân</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tử</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của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thức</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đã</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cho</a:t>
              </a:r>
              <a:r>
                <a:rPr lang="en-US" sz="2200" kern="1200" dirty="0">
                  <a:latin typeface="+mj-lt"/>
                  <a:ea typeface="Arial" panose="020B0604020202020204" pitchFamily="34" charset="0"/>
                  <a:cs typeface="Arial" panose="020B0604020202020204" pitchFamily="34" charset="0"/>
                </a:rPr>
                <a:t>.</a:t>
              </a:r>
              <a:endParaRPr lang="en-US" sz="2200" kern="1200" dirty="0">
                <a:solidFill>
                  <a:prstClr val="black"/>
                </a:solidFill>
                <a:latin typeface="+mj-lt"/>
                <a:ea typeface="Arial" panose="020B0604020202020204" pitchFamily="34" charset="0"/>
                <a:cs typeface="Arial" panose="020B0604020202020204" pitchFamily="34" charset="0"/>
              </a:endParaRPr>
            </a:p>
          </p:txBody>
        </p:sp>
      </p:grpSp>
      <p:grpSp>
        <p:nvGrpSpPr>
          <p:cNvPr id="20" name="Google Shape;1107;p54">
            <a:extLst>
              <a:ext uri="{FF2B5EF4-FFF2-40B4-BE49-F238E27FC236}">
                <a16:creationId xmlns:a16="http://schemas.microsoft.com/office/drawing/2014/main" id="{DDE8CE9C-5CBC-32F2-657F-E2813AB0C146}"/>
              </a:ext>
            </a:extLst>
          </p:cNvPr>
          <p:cNvGrpSpPr/>
          <p:nvPr/>
        </p:nvGrpSpPr>
        <p:grpSpPr>
          <a:xfrm>
            <a:off x="294707" y="3360605"/>
            <a:ext cx="789682" cy="723827"/>
            <a:chOff x="456040" y="2956208"/>
            <a:chExt cx="789682" cy="723827"/>
          </a:xfrm>
        </p:grpSpPr>
        <p:sp>
          <p:nvSpPr>
            <p:cNvPr id="21" name="Google Shape;1108;p54">
              <a:extLst>
                <a:ext uri="{FF2B5EF4-FFF2-40B4-BE49-F238E27FC236}">
                  <a16:creationId xmlns:a16="http://schemas.microsoft.com/office/drawing/2014/main" id="{D3DD19A1-2059-FBE8-016D-20A5F0AA578C}"/>
                </a:ext>
              </a:extLst>
            </p:cNvPr>
            <p:cNvSpPr/>
            <p:nvPr/>
          </p:nvSpPr>
          <p:spPr>
            <a:xfrm>
              <a:off x="595575" y="35765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9;p54">
              <a:extLst>
                <a:ext uri="{FF2B5EF4-FFF2-40B4-BE49-F238E27FC236}">
                  <a16:creationId xmlns:a16="http://schemas.microsoft.com/office/drawing/2014/main" id="{AAA496A2-7FD3-57E1-9695-A56E6811B9AA}"/>
                </a:ext>
              </a:extLst>
            </p:cNvPr>
            <p:cNvSpPr/>
            <p:nvPr/>
          </p:nvSpPr>
          <p:spPr>
            <a:xfrm>
              <a:off x="926100" y="334195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1110;p54">
              <a:extLst>
                <a:ext uri="{FF2B5EF4-FFF2-40B4-BE49-F238E27FC236}">
                  <a16:creationId xmlns:a16="http://schemas.microsoft.com/office/drawing/2014/main" id="{1C73498E-4EAA-2BE8-9602-0D28C9128A6E}"/>
                </a:ext>
              </a:extLst>
            </p:cNvPr>
            <p:cNvGrpSpPr/>
            <p:nvPr/>
          </p:nvGrpSpPr>
          <p:grpSpPr>
            <a:xfrm flipH="1">
              <a:off x="456040" y="2956208"/>
              <a:ext cx="789682" cy="723827"/>
              <a:chOff x="4896425" y="6632275"/>
              <a:chExt cx="319425" cy="279125"/>
            </a:xfrm>
          </p:grpSpPr>
          <p:sp>
            <p:nvSpPr>
              <p:cNvPr id="24" name="Google Shape;1111;p54">
                <a:extLst>
                  <a:ext uri="{FF2B5EF4-FFF2-40B4-BE49-F238E27FC236}">
                    <a16:creationId xmlns:a16="http://schemas.microsoft.com/office/drawing/2014/main" id="{62F8041F-3F32-EE64-BE08-BDA5A33B0E2E}"/>
                  </a:ext>
                </a:extLst>
              </p:cNvPr>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12;p54">
                <a:extLst>
                  <a:ext uri="{FF2B5EF4-FFF2-40B4-BE49-F238E27FC236}">
                    <a16:creationId xmlns:a16="http://schemas.microsoft.com/office/drawing/2014/main" id="{97751D3C-D8C9-8A02-12E2-B3D6FA9808B5}"/>
                  </a:ext>
                </a:extLst>
              </p:cNvPr>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13;p54">
                <a:extLst>
                  <a:ext uri="{FF2B5EF4-FFF2-40B4-BE49-F238E27FC236}">
                    <a16:creationId xmlns:a16="http://schemas.microsoft.com/office/drawing/2014/main" id="{F69BE2D8-03FC-AD84-398F-FB8AA4CF566A}"/>
                  </a:ext>
                </a:extLst>
              </p:cNvPr>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14;p54">
                <a:extLst>
                  <a:ext uri="{FF2B5EF4-FFF2-40B4-BE49-F238E27FC236}">
                    <a16:creationId xmlns:a16="http://schemas.microsoft.com/office/drawing/2014/main" id="{C723AEE4-E828-3812-6481-B9222F0ADAC2}"/>
                  </a:ext>
                </a:extLst>
              </p:cNvPr>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15;p54">
                <a:extLst>
                  <a:ext uri="{FF2B5EF4-FFF2-40B4-BE49-F238E27FC236}">
                    <a16:creationId xmlns:a16="http://schemas.microsoft.com/office/drawing/2014/main" id="{A3827907-76B6-35BC-D374-CC974BB83EE9}"/>
                  </a:ext>
                </a:extLst>
              </p:cNvPr>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16;p54">
                <a:extLst>
                  <a:ext uri="{FF2B5EF4-FFF2-40B4-BE49-F238E27FC236}">
                    <a16:creationId xmlns:a16="http://schemas.microsoft.com/office/drawing/2014/main" id="{23FE9F52-18BA-F6DE-7C13-A1D7E88A95A7}"/>
                  </a:ext>
                </a:extLst>
              </p:cNvPr>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17;p54">
                <a:extLst>
                  <a:ext uri="{FF2B5EF4-FFF2-40B4-BE49-F238E27FC236}">
                    <a16:creationId xmlns:a16="http://schemas.microsoft.com/office/drawing/2014/main" id="{9B126BAC-1B8E-B551-D5C1-8683C03D0534}"/>
                  </a:ext>
                </a:extLst>
              </p:cNvPr>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18;p54">
                <a:extLst>
                  <a:ext uri="{FF2B5EF4-FFF2-40B4-BE49-F238E27FC236}">
                    <a16:creationId xmlns:a16="http://schemas.microsoft.com/office/drawing/2014/main" id="{08A06299-54B8-0590-6903-D0AA5B42B6BB}"/>
                  </a:ext>
                </a:extLst>
              </p:cNvPr>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9;p54">
                <a:extLst>
                  <a:ext uri="{FF2B5EF4-FFF2-40B4-BE49-F238E27FC236}">
                    <a16:creationId xmlns:a16="http://schemas.microsoft.com/office/drawing/2014/main" id="{0B774EAE-3938-7CE0-1D65-472414050D45}"/>
                  </a:ext>
                </a:extLst>
              </p:cNvPr>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 name="Google Shape;1093;p54">
            <a:extLst>
              <a:ext uri="{FF2B5EF4-FFF2-40B4-BE49-F238E27FC236}">
                <a16:creationId xmlns:a16="http://schemas.microsoft.com/office/drawing/2014/main" id="{5E1B57B7-FE63-60ED-4C9B-03DE5E978EA7}"/>
              </a:ext>
            </a:extLst>
          </p:cNvPr>
          <p:cNvGrpSpPr/>
          <p:nvPr/>
        </p:nvGrpSpPr>
        <p:grpSpPr>
          <a:xfrm>
            <a:off x="7352662" y="3844280"/>
            <a:ext cx="1667554" cy="913183"/>
            <a:chOff x="7352662" y="3844280"/>
            <a:chExt cx="1667554" cy="913183"/>
          </a:xfrm>
        </p:grpSpPr>
        <p:sp>
          <p:nvSpPr>
            <p:cNvPr id="7" name="Google Shape;1094;p54">
              <a:extLst>
                <a:ext uri="{FF2B5EF4-FFF2-40B4-BE49-F238E27FC236}">
                  <a16:creationId xmlns:a16="http://schemas.microsoft.com/office/drawing/2014/main" id="{04D94E6A-A1E3-BF52-7B92-483375D1CD7C}"/>
                </a:ext>
              </a:extLst>
            </p:cNvPr>
            <p:cNvSpPr/>
            <p:nvPr/>
          </p:nvSpPr>
          <p:spPr>
            <a:xfrm>
              <a:off x="7664730" y="4661763"/>
              <a:ext cx="1077000" cy="9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1095;p54">
              <a:extLst>
                <a:ext uri="{FF2B5EF4-FFF2-40B4-BE49-F238E27FC236}">
                  <a16:creationId xmlns:a16="http://schemas.microsoft.com/office/drawing/2014/main" id="{51948E20-33E9-1375-E0D1-52C959F20245}"/>
                </a:ext>
              </a:extLst>
            </p:cNvPr>
            <p:cNvGrpSpPr/>
            <p:nvPr/>
          </p:nvGrpSpPr>
          <p:grpSpPr>
            <a:xfrm>
              <a:off x="7352662" y="3844280"/>
              <a:ext cx="1667554" cy="868591"/>
              <a:chOff x="6486525" y="6868500"/>
              <a:chExt cx="707250" cy="368375"/>
            </a:xfrm>
          </p:grpSpPr>
          <p:sp>
            <p:nvSpPr>
              <p:cNvPr id="9" name="Google Shape;1096;p54">
                <a:extLst>
                  <a:ext uri="{FF2B5EF4-FFF2-40B4-BE49-F238E27FC236}">
                    <a16:creationId xmlns:a16="http://schemas.microsoft.com/office/drawing/2014/main" id="{39943AB1-06A5-6F0D-4DA5-871E5F837E5A}"/>
                  </a:ext>
                </a:extLst>
              </p:cNvPr>
              <p:cNvSpPr/>
              <p:nvPr/>
            </p:nvSpPr>
            <p:spPr>
              <a:xfrm>
                <a:off x="6486525" y="6868500"/>
                <a:ext cx="706050" cy="368375"/>
              </a:xfrm>
              <a:custGeom>
                <a:avLst/>
                <a:gdLst/>
                <a:ahLst/>
                <a:cxnLst/>
                <a:rect l="l" t="t" r="r" b="b"/>
                <a:pathLst>
                  <a:path w="28242" h="14735" extrusionOk="0">
                    <a:moveTo>
                      <a:pt x="10223" y="1"/>
                    </a:moveTo>
                    <a:cubicBezTo>
                      <a:pt x="9064" y="1"/>
                      <a:pt x="7145" y="2819"/>
                      <a:pt x="5679" y="4372"/>
                    </a:cubicBezTo>
                    <a:cubicBezTo>
                      <a:pt x="3477" y="6705"/>
                      <a:pt x="0" y="7765"/>
                      <a:pt x="0" y="7765"/>
                    </a:cubicBezTo>
                    <a:cubicBezTo>
                      <a:pt x="470" y="13548"/>
                      <a:pt x="8510" y="14735"/>
                      <a:pt x="15033" y="14735"/>
                    </a:cubicBezTo>
                    <a:cubicBezTo>
                      <a:pt x="19576" y="14735"/>
                      <a:pt x="23384" y="14159"/>
                      <a:pt x="23384" y="14159"/>
                    </a:cubicBezTo>
                    <a:cubicBezTo>
                      <a:pt x="23384" y="14159"/>
                      <a:pt x="23205" y="9944"/>
                      <a:pt x="28242" y="3134"/>
                    </a:cubicBezTo>
                    <a:cubicBezTo>
                      <a:pt x="28242" y="3134"/>
                      <a:pt x="27813" y="1338"/>
                      <a:pt x="26788" y="1338"/>
                    </a:cubicBezTo>
                    <a:cubicBezTo>
                      <a:pt x="26511" y="1338"/>
                      <a:pt x="26191" y="1469"/>
                      <a:pt x="25825" y="1800"/>
                    </a:cubicBezTo>
                    <a:cubicBezTo>
                      <a:pt x="25182" y="2395"/>
                      <a:pt x="25039" y="3479"/>
                      <a:pt x="24741" y="4812"/>
                    </a:cubicBezTo>
                    <a:cubicBezTo>
                      <a:pt x="23059" y="5264"/>
                      <a:pt x="21492" y="5450"/>
                      <a:pt x="20052" y="5450"/>
                    </a:cubicBezTo>
                    <a:cubicBezTo>
                      <a:pt x="15878" y="5450"/>
                      <a:pt x="12775" y="3888"/>
                      <a:pt x="11049" y="2729"/>
                    </a:cubicBezTo>
                    <a:cubicBezTo>
                      <a:pt x="11180" y="2681"/>
                      <a:pt x="11240" y="2657"/>
                      <a:pt x="11240" y="2657"/>
                    </a:cubicBezTo>
                    <a:cubicBezTo>
                      <a:pt x="11196" y="713"/>
                      <a:pt x="10805" y="1"/>
                      <a:pt x="10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97;p54">
                <a:extLst>
                  <a:ext uri="{FF2B5EF4-FFF2-40B4-BE49-F238E27FC236}">
                    <a16:creationId xmlns:a16="http://schemas.microsoft.com/office/drawing/2014/main" id="{23D49E34-0BB4-1A6D-B2FB-3DC32C8F0C26}"/>
                  </a:ext>
                </a:extLst>
              </p:cNvPr>
              <p:cNvSpPr/>
              <p:nvPr/>
            </p:nvSpPr>
            <p:spPr>
              <a:xfrm>
                <a:off x="6541575" y="6970350"/>
                <a:ext cx="507525" cy="250650"/>
              </a:xfrm>
              <a:custGeom>
                <a:avLst/>
                <a:gdLst/>
                <a:ahLst/>
                <a:cxnLst/>
                <a:rect l="l" t="t" r="r" b="b"/>
                <a:pathLst>
                  <a:path w="20301" h="10026" extrusionOk="0">
                    <a:moveTo>
                      <a:pt x="7764" y="0"/>
                    </a:moveTo>
                    <a:lnTo>
                      <a:pt x="5394" y="1095"/>
                    </a:lnTo>
                    <a:lnTo>
                      <a:pt x="632" y="4977"/>
                    </a:lnTo>
                    <a:cubicBezTo>
                      <a:pt x="346" y="5489"/>
                      <a:pt x="132" y="6037"/>
                      <a:pt x="1" y="6596"/>
                    </a:cubicBezTo>
                    <a:cubicBezTo>
                      <a:pt x="286" y="6894"/>
                      <a:pt x="989" y="7525"/>
                      <a:pt x="2251" y="8180"/>
                    </a:cubicBezTo>
                    <a:lnTo>
                      <a:pt x="3942" y="8061"/>
                    </a:lnTo>
                    <a:lnTo>
                      <a:pt x="5799" y="9096"/>
                    </a:lnTo>
                    <a:lnTo>
                      <a:pt x="13526" y="10025"/>
                    </a:lnTo>
                    <a:cubicBezTo>
                      <a:pt x="14883" y="9966"/>
                      <a:pt x="16360" y="9823"/>
                      <a:pt x="17955" y="9573"/>
                    </a:cubicBezTo>
                    <a:cubicBezTo>
                      <a:pt x="17193" y="9096"/>
                      <a:pt x="16860" y="8382"/>
                      <a:pt x="16860" y="8382"/>
                    </a:cubicBezTo>
                    <a:cubicBezTo>
                      <a:pt x="17181" y="8204"/>
                      <a:pt x="17479" y="8013"/>
                      <a:pt x="17753" y="7834"/>
                    </a:cubicBezTo>
                    <a:lnTo>
                      <a:pt x="20301" y="4298"/>
                    </a:lnTo>
                    <a:lnTo>
                      <a:pt x="18229" y="2060"/>
                    </a:lnTo>
                    <a:lnTo>
                      <a:pt x="15812" y="1988"/>
                    </a:lnTo>
                    <a:cubicBezTo>
                      <a:pt x="14562" y="1846"/>
                      <a:pt x="13443" y="1560"/>
                      <a:pt x="12455" y="1215"/>
                    </a:cubicBezTo>
                    <a:lnTo>
                      <a:pt x="7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98;p54">
                <a:extLst>
                  <a:ext uri="{FF2B5EF4-FFF2-40B4-BE49-F238E27FC236}">
                    <a16:creationId xmlns:a16="http://schemas.microsoft.com/office/drawing/2014/main" id="{B1A26F04-CDBC-E0B5-0E54-8D11D79834E8}"/>
                  </a:ext>
                </a:extLst>
              </p:cNvPr>
              <p:cNvSpPr/>
              <p:nvPr/>
            </p:nvSpPr>
            <p:spPr>
              <a:xfrm>
                <a:off x="6854125" y="7002775"/>
                <a:ext cx="247675" cy="163450"/>
              </a:xfrm>
              <a:custGeom>
                <a:avLst/>
                <a:gdLst/>
                <a:ahLst/>
                <a:cxnLst/>
                <a:rect l="l" t="t" r="r" b="b"/>
                <a:pathLst>
                  <a:path w="9907" h="6538" extrusionOk="0">
                    <a:moveTo>
                      <a:pt x="9906" y="1"/>
                    </a:moveTo>
                    <a:lnTo>
                      <a:pt x="9906" y="1"/>
                    </a:lnTo>
                    <a:cubicBezTo>
                      <a:pt x="8430" y="465"/>
                      <a:pt x="7025" y="703"/>
                      <a:pt x="5727" y="763"/>
                    </a:cubicBezTo>
                    <a:cubicBezTo>
                      <a:pt x="5553" y="1079"/>
                      <a:pt x="5128" y="1256"/>
                      <a:pt x="4436" y="1256"/>
                    </a:cubicBezTo>
                    <a:cubicBezTo>
                      <a:pt x="4373" y="1256"/>
                      <a:pt x="4307" y="1254"/>
                      <a:pt x="4239" y="1251"/>
                    </a:cubicBezTo>
                    <a:cubicBezTo>
                      <a:pt x="3846" y="1239"/>
                      <a:pt x="3238" y="1174"/>
                      <a:pt x="2608" y="1174"/>
                    </a:cubicBezTo>
                    <a:cubicBezTo>
                      <a:pt x="1423" y="1174"/>
                      <a:pt x="157" y="1401"/>
                      <a:pt x="72" y="2620"/>
                    </a:cubicBezTo>
                    <a:cubicBezTo>
                      <a:pt x="0" y="3704"/>
                      <a:pt x="1411" y="4598"/>
                      <a:pt x="2572" y="4598"/>
                    </a:cubicBezTo>
                    <a:cubicBezTo>
                      <a:pt x="3159" y="4598"/>
                      <a:pt x="3682" y="4370"/>
                      <a:pt x="3917" y="3823"/>
                    </a:cubicBezTo>
                    <a:cubicBezTo>
                      <a:pt x="4203" y="3192"/>
                      <a:pt x="4203" y="2835"/>
                      <a:pt x="4977" y="2763"/>
                    </a:cubicBezTo>
                    <a:cubicBezTo>
                      <a:pt x="5070" y="2757"/>
                      <a:pt x="5175" y="2753"/>
                      <a:pt x="5287" y="2753"/>
                    </a:cubicBezTo>
                    <a:cubicBezTo>
                      <a:pt x="5815" y="2753"/>
                      <a:pt x="6492" y="2844"/>
                      <a:pt x="6787" y="3227"/>
                    </a:cubicBezTo>
                    <a:cubicBezTo>
                      <a:pt x="6144" y="3859"/>
                      <a:pt x="5156" y="4144"/>
                      <a:pt x="4977" y="5132"/>
                    </a:cubicBezTo>
                    <a:cubicBezTo>
                      <a:pt x="4870" y="5656"/>
                      <a:pt x="4989" y="6121"/>
                      <a:pt x="5251" y="6537"/>
                    </a:cubicBezTo>
                    <a:cubicBezTo>
                      <a:pt x="8477" y="4382"/>
                      <a:pt x="9430" y="1977"/>
                      <a:pt x="9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99;p54">
                <a:extLst>
                  <a:ext uri="{FF2B5EF4-FFF2-40B4-BE49-F238E27FC236}">
                    <a16:creationId xmlns:a16="http://schemas.microsoft.com/office/drawing/2014/main" id="{C74A2C0E-3FBA-DC0F-4F7D-CF7BAB9BC208}"/>
                  </a:ext>
                </a:extLst>
              </p:cNvPr>
              <p:cNvSpPr/>
              <p:nvPr/>
            </p:nvSpPr>
            <p:spPr>
              <a:xfrm>
                <a:off x="6557350" y="6943250"/>
                <a:ext cx="295600" cy="197650"/>
              </a:xfrm>
              <a:custGeom>
                <a:avLst/>
                <a:gdLst/>
                <a:ahLst/>
                <a:cxnLst/>
                <a:rect l="l" t="t" r="r" b="b"/>
                <a:pathLst>
                  <a:path w="11824" h="7906" extrusionOk="0">
                    <a:moveTo>
                      <a:pt x="7621" y="1"/>
                    </a:moveTo>
                    <a:cubicBezTo>
                      <a:pt x="5870" y="810"/>
                      <a:pt x="1727" y="2965"/>
                      <a:pt x="1" y="6061"/>
                    </a:cubicBezTo>
                    <a:cubicBezTo>
                      <a:pt x="282" y="6954"/>
                      <a:pt x="478" y="7906"/>
                      <a:pt x="1337" y="7906"/>
                    </a:cubicBezTo>
                    <a:cubicBezTo>
                      <a:pt x="1498" y="7906"/>
                      <a:pt x="1682" y="7872"/>
                      <a:pt x="1894" y="7799"/>
                    </a:cubicBezTo>
                    <a:cubicBezTo>
                      <a:pt x="3132" y="7335"/>
                      <a:pt x="3525" y="6001"/>
                      <a:pt x="4549" y="5287"/>
                    </a:cubicBezTo>
                    <a:cubicBezTo>
                      <a:pt x="4958" y="5014"/>
                      <a:pt x="5654" y="4699"/>
                      <a:pt x="6261" y="4699"/>
                    </a:cubicBezTo>
                    <a:cubicBezTo>
                      <a:pt x="6502" y="4699"/>
                      <a:pt x="6729" y="4749"/>
                      <a:pt x="6918" y="4870"/>
                    </a:cubicBezTo>
                    <a:cubicBezTo>
                      <a:pt x="7112" y="4972"/>
                      <a:pt x="7514" y="5826"/>
                      <a:pt x="7834" y="5826"/>
                    </a:cubicBezTo>
                    <a:cubicBezTo>
                      <a:pt x="7927" y="5826"/>
                      <a:pt x="8013" y="5754"/>
                      <a:pt x="8085" y="5573"/>
                    </a:cubicBezTo>
                    <a:cubicBezTo>
                      <a:pt x="8299" y="5037"/>
                      <a:pt x="7240" y="4442"/>
                      <a:pt x="6918" y="4192"/>
                    </a:cubicBezTo>
                    <a:cubicBezTo>
                      <a:pt x="6418" y="3846"/>
                      <a:pt x="5573" y="3132"/>
                      <a:pt x="5894" y="2394"/>
                    </a:cubicBezTo>
                    <a:cubicBezTo>
                      <a:pt x="6044" y="2058"/>
                      <a:pt x="6285" y="1937"/>
                      <a:pt x="6553" y="1937"/>
                    </a:cubicBezTo>
                    <a:cubicBezTo>
                      <a:pt x="6989" y="1937"/>
                      <a:pt x="7497" y="2258"/>
                      <a:pt x="7799" y="2501"/>
                    </a:cubicBezTo>
                    <a:cubicBezTo>
                      <a:pt x="8428" y="2977"/>
                      <a:pt x="9035" y="3294"/>
                      <a:pt x="9713" y="3294"/>
                    </a:cubicBezTo>
                    <a:cubicBezTo>
                      <a:pt x="10036" y="3294"/>
                      <a:pt x="10375" y="3222"/>
                      <a:pt x="10740" y="3061"/>
                    </a:cubicBezTo>
                    <a:cubicBezTo>
                      <a:pt x="11157" y="2894"/>
                      <a:pt x="11526" y="2632"/>
                      <a:pt x="11824" y="2299"/>
                    </a:cubicBezTo>
                    <a:cubicBezTo>
                      <a:pt x="9800" y="1584"/>
                      <a:pt x="8359" y="584"/>
                      <a:pt x="7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00;p54">
                <a:extLst>
                  <a:ext uri="{FF2B5EF4-FFF2-40B4-BE49-F238E27FC236}">
                    <a16:creationId xmlns:a16="http://schemas.microsoft.com/office/drawing/2014/main" id="{56EA9473-CCA6-D1E7-0AD0-C92EB23D81A1}"/>
                  </a:ext>
                </a:extLst>
              </p:cNvPr>
              <p:cNvSpPr/>
              <p:nvPr/>
            </p:nvSpPr>
            <p:spPr>
              <a:xfrm>
                <a:off x="6597825" y="7135025"/>
                <a:ext cx="333250" cy="87125"/>
              </a:xfrm>
              <a:custGeom>
                <a:avLst/>
                <a:gdLst/>
                <a:ahLst/>
                <a:cxnLst/>
                <a:rect l="l" t="t" r="r" b="b"/>
                <a:pathLst>
                  <a:path w="13330" h="3485" extrusionOk="0">
                    <a:moveTo>
                      <a:pt x="2571" y="0"/>
                    </a:moveTo>
                    <a:cubicBezTo>
                      <a:pt x="1855" y="0"/>
                      <a:pt x="684" y="1084"/>
                      <a:pt x="1" y="1581"/>
                    </a:cubicBezTo>
                    <a:cubicBezTo>
                      <a:pt x="1833" y="2523"/>
                      <a:pt x="4842" y="3485"/>
                      <a:pt x="9473" y="3485"/>
                    </a:cubicBezTo>
                    <a:cubicBezTo>
                      <a:pt x="10049" y="3485"/>
                      <a:pt x="10650" y="3470"/>
                      <a:pt x="11276" y="3438"/>
                    </a:cubicBezTo>
                    <a:cubicBezTo>
                      <a:pt x="11514" y="3200"/>
                      <a:pt x="11741" y="2950"/>
                      <a:pt x="11943" y="2676"/>
                    </a:cubicBezTo>
                    <a:cubicBezTo>
                      <a:pt x="13329" y="795"/>
                      <a:pt x="11654" y="304"/>
                      <a:pt x="9748" y="304"/>
                    </a:cubicBezTo>
                    <a:cubicBezTo>
                      <a:pt x="8398" y="304"/>
                      <a:pt x="6932" y="551"/>
                      <a:pt x="6359" y="724"/>
                    </a:cubicBezTo>
                    <a:cubicBezTo>
                      <a:pt x="5652" y="952"/>
                      <a:pt x="4319" y="2065"/>
                      <a:pt x="3504" y="2065"/>
                    </a:cubicBezTo>
                    <a:cubicBezTo>
                      <a:pt x="3426" y="2065"/>
                      <a:pt x="3354" y="2055"/>
                      <a:pt x="3287" y="2033"/>
                    </a:cubicBezTo>
                    <a:cubicBezTo>
                      <a:pt x="2501" y="1783"/>
                      <a:pt x="3251" y="1009"/>
                      <a:pt x="3108" y="450"/>
                    </a:cubicBezTo>
                    <a:cubicBezTo>
                      <a:pt x="3008" y="127"/>
                      <a:pt x="2816" y="0"/>
                      <a:pt x="2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01;p54">
                <a:extLst>
                  <a:ext uri="{FF2B5EF4-FFF2-40B4-BE49-F238E27FC236}">
                    <a16:creationId xmlns:a16="http://schemas.microsoft.com/office/drawing/2014/main" id="{5E7DC683-AF5F-AC2F-6DE7-3E2AFB268A05}"/>
                  </a:ext>
                </a:extLst>
              </p:cNvPr>
              <p:cNvSpPr/>
              <p:nvPr/>
            </p:nvSpPr>
            <p:spPr>
              <a:xfrm>
                <a:off x="6577900" y="6956350"/>
                <a:ext cx="517350" cy="273875"/>
              </a:xfrm>
              <a:custGeom>
                <a:avLst/>
                <a:gdLst/>
                <a:ahLst/>
                <a:cxnLst/>
                <a:rect l="l" t="t" r="r" b="b"/>
                <a:pathLst>
                  <a:path w="20694" h="10955" extrusionOk="0">
                    <a:moveTo>
                      <a:pt x="7763" y="1763"/>
                    </a:moveTo>
                    <a:cubicBezTo>
                      <a:pt x="8239" y="2048"/>
                      <a:pt x="8775" y="2346"/>
                      <a:pt x="9359" y="2620"/>
                    </a:cubicBezTo>
                    <a:lnTo>
                      <a:pt x="8156" y="4382"/>
                    </a:lnTo>
                    <a:cubicBezTo>
                      <a:pt x="8049" y="4334"/>
                      <a:pt x="7954" y="4287"/>
                      <a:pt x="7846" y="4239"/>
                    </a:cubicBezTo>
                    <a:cubicBezTo>
                      <a:pt x="7287" y="3977"/>
                      <a:pt x="6775" y="3703"/>
                      <a:pt x="6311" y="3430"/>
                    </a:cubicBezTo>
                    <a:lnTo>
                      <a:pt x="7763" y="1763"/>
                    </a:lnTo>
                    <a:close/>
                    <a:moveTo>
                      <a:pt x="9442" y="2668"/>
                    </a:moveTo>
                    <a:cubicBezTo>
                      <a:pt x="9704" y="2798"/>
                      <a:pt x="9990" y="2918"/>
                      <a:pt x="10263" y="3037"/>
                    </a:cubicBezTo>
                    <a:cubicBezTo>
                      <a:pt x="10656" y="3203"/>
                      <a:pt x="11073" y="3358"/>
                      <a:pt x="11525" y="3501"/>
                    </a:cubicBezTo>
                    <a:lnTo>
                      <a:pt x="10418" y="5215"/>
                    </a:lnTo>
                    <a:cubicBezTo>
                      <a:pt x="9620" y="4977"/>
                      <a:pt x="8894" y="4703"/>
                      <a:pt x="8251" y="4430"/>
                    </a:cubicBezTo>
                    <a:lnTo>
                      <a:pt x="9442" y="2668"/>
                    </a:lnTo>
                    <a:close/>
                    <a:moveTo>
                      <a:pt x="11621" y="3525"/>
                    </a:moveTo>
                    <a:cubicBezTo>
                      <a:pt x="12192" y="3715"/>
                      <a:pt x="12811" y="3870"/>
                      <a:pt x="13454" y="3977"/>
                    </a:cubicBezTo>
                    <a:lnTo>
                      <a:pt x="12621" y="5680"/>
                    </a:lnTo>
                    <a:cubicBezTo>
                      <a:pt x="11871" y="5573"/>
                      <a:pt x="11168" y="5418"/>
                      <a:pt x="10513" y="5239"/>
                    </a:cubicBezTo>
                    <a:lnTo>
                      <a:pt x="11621" y="3525"/>
                    </a:lnTo>
                    <a:close/>
                    <a:moveTo>
                      <a:pt x="13561" y="4001"/>
                    </a:moveTo>
                    <a:cubicBezTo>
                      <a:pt x="14181" y="4096"/>
                      <a:pt x="14835" y="4156"/>
                      <a:pt x="15514" y="4156"/>
                    </a:cubicBezTo>
                    <a:cubicBezTo>
                      <a:pt x="15776" y="4156"/>
                      <a:pt x="16050" y="4156"/>
                      <a:pt x="16324" y="4132"/>
                    </a:cubicBezTo>
                    <a:lnTo>
                      <a:pt x="16324" y="4132"/>
                    </a:lnTo>
                    <a:lnTo>
                      <a:pt x="15490" y="5835"/>
                    </a:lnTo>
                    <a:cubicBezTo>
                      <a:pt x="15278" y="5842"/>
                      <a:pt x="15067" y="5846"/>
                      <a:pt x="14860" y="5846"/>
                    </a:cubicBezTo>
                    <a:cubicBezTo>
                      <a:pt x="14112" y="5846"/>
                      <a:pt x="13396" y="5797"/>
                      <a:pt x="12716" y="5704"/>
                    </a:cubicBezTo>
                    <a:lnTo>
                      <a:pt x="13561" y="4001"/>
                    </a:lnTo>
                    <a:close/>
                    <a:moveTo>
                      <a:pt x="6239" y="3501"/>
                    </a:moveTo>
                    <a:cubicBezTo>
                      <a:pt x="6715" y="3787"/>
                      <a:pt x="7239" y="4072"/>
                      <a:pt x="7811" y="4334"/>
                    </a:cubicBezTo>
                    <a:cubicBezTo>
                      <a:pt x="7906" y="4382"/>
                      <a:pt x="8001" y="4430"/>
                      <a:pt x="8096" y="4477"/>
                    </a:cubicBezTo>
                    <a:lnTo>
                      <a:pt x="6561" y="6728"/>
                    </a:lnTo>
                    <a:cubicBezTo>
                      <a:pt x="6072" y="6537"/>
                      <a:pt x="5620" y="6347"/>
                      <a:pt x="5227" y="6144"/>
                    </a:cubicBezTo>
                    <a:cubicBezTo>
                      <a:pt x="4906" y="5989"/>
                      <a:pt x="4620" y="5835"/>
                      <a:pt x="4346" y="5668"/>
                    </a:cubicBezTo>
                    <a:lnTo>
                      <a:pt x="6239" y="3501"/>
                    </a:lnTo>
                    <a:close/>
                    <a:moveTo>
                      <a:pt x="8192" y="4513"/>
                    </a:moveTo>
                    <a:cubicBezTo>
                      <a:pt x="8835" y="4799"/>
                      <a:pt x="9561" y="5073"/>
                      <a:pt x="10359" y="5299"/>
                    </a:cubicBezTo>
                    <a:lnTo>
                      <a:pt x="8978" y="7442"/>
                    </a:lnTo>
                    <a:cubicBezTo>
                      <a:pt x="8108" y="7251"/>
                      <a:pt x="7334" y="7013"/>
                      <a:pt x="6656" y="6763"/>
                    </a:cubicBezTo>
                    <a:lnTo>
                      <a:pt x="8192" y="4513"/>
                    </a:lnTo>
                    <a:close/>
                    <a:moveTo>
                      <a:pt x="10454" y="5335"/>
                    </a:moveTo>
                    <a:cubicBezTo>
                      <a:pt x="11109" y="5525"/>
                      <a:pt x="11823" y="5680"/>
                      <a:pt x="12573" y="5787"/>
                    </a:cubicBezTo>
                    <a:lnTo>
                      <a:pt x="11573" y="7811"/>
                    </a:lnTo>
                    <a:cubicBezTo>
                      <a:pt x="10680" y="7751"/>
                      <a:pt x="9847" y="7621"/>
                      <a:pt x="9085" y="7466"/>
                    </a:cubicBezTo>
                    <a:lnTo>
                      <a:pt x="10454" y="5335"/>
                    </a:lnTo>
                    <a:close/>
                    <a:moveTo>
                      <a:pt x="12668" y="5799"/>
                    </a:moveTo>
                    <a:cubicBezTo>
                      <a:pt x="13371" y="5894"/>
                      <a:pt x="14109" y="5954"/>
                      <a:pt x="14883" y="5954"/>
                    </a:cubicBezTo>
                    <a:cubicBezTo>
                      <a:pt x="15062" y="5954"/>
                      <a:pt x="15252" y="5954"/>
                      <a:pt x="15443" y="5942"/>
                    </a:cubicBezTo>
                    <a:lnTo>
                      <a:pt x="15443" y="5942"/>
                    </a:lnTo>
                    <a:lnTo>
                      <a:pt x="14514" y="7823"/>
                    </a:lnTo>
                    <a:cubicBezTo>
                      <a:pt x="14031" y="7857"/>
                      <a:pt x="13564" y="7872"/>
                      <a:pt x="13112" y="7872"/>
                    </a:cubicBezTo>
                    <a:cubicBezTo>
                      <a:pt x="12617" y="7872"/>
                      <a:pt x="12141" y="7854"/>
                      <a:pt x="11680" y="7823"/>
                    </a:cubicBezTo>
                    <a:lnTo>
                      <a:pt x="12668" y="5799"/>
                    </a:lnTo>
                    <a:close/>
                    <a:moveTo>
                      <a:pt x="4275" y="5739"/>
                    </a:moveTo>
                    <a:cubicBezTo>
                      <a:pt x="4548" y="5906"/>
                      <a:pt x="4858" y="6073"/>
                      <a:pt x="5179" y="6239"/>
                    </a:cubicBezTo>
                    <a:cubicBezTo>
                      <a:pt x="5572" y="6442"/>
                      <a:pt x="6013" y="6632"/>
                      <a:pt x="6501" y="6823"/>
                    </a:cubicBezTo>
                    <a:lnTo>
                      <a:pt x="5477" y="8323"/>
                    </a:lnTo>
                    <a:cubicBezTo>
                      <a:pt x="4834" y="8097"/>
                      <a:pt x="4263" y="7859"/>
                      <a:pt x="3775" y="7621"/>
                    </a:cubicBezTo>
                    <a:cubicBezTo>
                      <a:pt x="3489" y="7478"/>
                      <a:pt x="3239" y="7347"/>
                      <a:pt x="2989" y="7204"/>
                    </a:cubicBezTo>
                    <a:lnTo>
                      <a:pt x="4275" y="5739"/>
                    </a:lnTo>
                    <a:close/>
                    <a:moveTo>
                      <a:pt x="6596" y="6859"/>
                    </a:moveTo>
                    <a:cubicBezTo>
                      <a:pt x="7275" y="7109"/>
                      <a:pt x="8049" y="7347"/>
                      <a:pt x="8906" y="7537"/>
                    </a:cubicBezTo>
                    <a:lnTo>
                      <a:pt x="7989" y="8954"/>
                    </a:lnTo>
                    <a:cubicBezTo>
                      <a:pt x="7096" y="8799"/>
                      <a:pt x="6287" y="8585"/>
                      <a:pt x="5572" y="8347"/>
                    </a:cubicBezTo>
                    <a:lnTo>
                      <a:pt x="6596" y="6859"/>
                    </a:lnTo>
                    <a:close/>
                    <a:moveTo>
                      <a:pt x="9013" y="7561"/>
                    </a:moveTo>
                    <a:cubicBezTo>
                      <a:pt x="9787" y="7716"/>
                      <a:pt x="10621" y="7847"/>
                      <a:pt x="11525" y="7918"/>
                    </a:cubicBezTo>
                    <a:lnTo>
                      <a:pt x="10871" y="9264"/>
                    </a:lnTo>
                    <a:cubicBezTo>
                      <a:pt x="9859" y="9228"/>
                      <a:pt x="8942" y="9121"/>
                      <a:pt x="8096" y="8978"/>
                    </a:cubicBezTo>
                    <a:lnTo>
                      <a:pt x="9013" y="7561"/>
                    </a:lnTo>
                    <a:close/>
                    <a:moveTo>
                      <a:pt x="11633" y="7918"/>
                    </a:moveTo>
                    <a:cubicBezTo>
                      <a:pt x="12121" y="7954"/>
                      <a:pt x="12621" y="7978"/>
                      <a:pt x="13145" y="7978"/>
                    </a:cubicBezTo>
                    <a:cubicBezTo>
                      <a:pt x="13573" y="7978"/>
                      <a:pt x="14014" y="7966"/>
                      <a:pt x="14466" y="7942"/>
                    </a:cubicBezTo>
                    <a:lnTo>
                      <a:pt x="14466" y="7942"/>
                    </a:lnTo>
                    <a:lnTo>
                      <a:pt x="13859" y="9168"/>
                    </a:lnTo>
                    <a:cubicBezTo>
                      <a:pt x="13077" y="9241"/>
                      <a:pt x="12329" y="9272"/>
                      <a:pt x="11622" y="9272"/>
                    </a:cubicBezTo>
                    <a:cubicBezTo>
                      <a:pt x="11403" y="9272"/>
                      <a:pt x="11189" y="9269"/>
                      <a:pt x="10978" y="9264"/>
                    </a:cubicBezTo>
                    <a:lnTo>
                      <a:pt x="11633" y="7918"/>
                    </a:lnTo>
                    <a:close/>
                    <a:moveTo>
                      <a:pt x="5477" y="1"/>
                    </a:moveTo>
                    <a:lnTo>
                      <a:pt x="5418" y="84"/>
                    </a:lnTo>
                    <a:cubicBezTo>
                      <a:pt x="5429" y="96"/>
                      <a:pt x="6287" y="846"/>
                      <a:pt x="7680" y="1703"/>
                    </a:cubicBezTo>
                    <a:lnTo>
                      <a:pt x="6227" y="3370"/>
                    </a:lnTo>
                    <a:cubicBezTo>
                      <a:pt x="4406" y="2275"/>
                      <a:pt x="3358" y="1227"/>
                      <a:pt x="3346" y="1215"/>
                    </a:cubicBezTo>
                    <a:lnTo>
                      <a:pt x="3274" y="1286"/>
                    </a:lnTo>
                    <a:cubicBezTo>
                      <a:pt x="3286" y="1310"/>
                      <a:pt x="4334" y="2358"/>
                      <a:pt x="6156" y="3441"/>
                    </a:cubicBezTo>
                    <a:lnTo>
                      <a:pt x="4251" y="5608"/>
                    </a:lnTo>
                    <a:cubicBezTo>
                      <a:pt x="2274" y="4418"/>
                      <a:pt x="1346" y="3191"/>
                      <a:pt x="1334" y="3179"/>
                    </a:cubicBezTo>
                    <a:lnTo>
                      <a:pt x="1262" y="3251"/>
                    </a:lnTo>
                    <a:cubicBezTo>
                      <a:pt x="1274" y="3263"/>
                      <a:pt x="2203" y="4489"/>
                      <a:pt x="4179" y="5692"/>
                    </a:cubicBezTo>
                    <a:lnTo>
                      <a:pt x="2905" y="7144"/>
                    </a:lnTo>
                    <a:cubicBezTo>
                      <a:pt x="953" y="6013"/>
                      <a:pt x="84" y="4834"/>
                      <a:pt x="72" y="4823"/>
                    </a:cubicBezTo>
                    <a:lnTo>
                      <a:pt x="0" y="4894"/>
                    </a:lnTo>
                    <a:cubicBezTo>
                      <a:pt x="12" y="4906"/>
                      <a:pt x="881" y="6085"/>
                      <a:pt x="2834" y="7228"/>
                    </a:cubicBezTo>
                    <a:lnTo>
                      <a:pt x="1405" y="8859"/>
                    </a:lnTo>
                    <a:lnTo>
                      <a:pt x="1477" y="8930"/>
                    </a:lnTo>
                    <a:lnTo>
                      <a:pt x="2917" y="7287"/>
                    </a:lnTo>
                    <a:cubicBezTo>
                      <a:pt x="3167" y="7430"/>
                      <a:pt x="3441" y="7573"/>
                      <a:pt x="3727" y="7716"/>
                    </a:cubicBezTo>
                    <a:cubicBezTo>
                      <a:pt x="4215" y="7954"/>
                      <a:pt x="4775" y="8192"/>
                      <a:pt x="5418" y="8406"/>
                    </a:cubicBezTo>
                    <a:lnTo>
                      <a:pt x="4239" y="10133"/>
                    </a:lnTo>
                    <a:lnTo>
                      <a:pt x="4322" y="10192"/>
                    </a:lnTo>
                    <a:lnTo>
                      <a:pt x="5513" y="8442"/>
                    </a:lnTo>
                    <a:cubicBezTo>
                      <a:pt x="6227" y="8680"/>
                      <a:pt x="7037" y="8894"/>
                      <a:pt x="7930" y="9049"/>
                    </a:cubicBezTo>
                    <a:lnTo>
                      <a:pt x="6930" y="10597"/>
                    </a:lnTo>
                    <a:lnTo>
                      <a:pt x="7013" y="10657"/>
                    </a:lnTo>
                    <a:lnTo>
                      <a:pt x="8037" y="9073"/>
                    </a:lnTo>
                    <a:cubicBezTo>
                      <a:pt x="8882" y="9216"/>
                      <a:pt x="9811" y="9323"/>
                      <a:pt x="10823" y="9359"/>
                    </a:cubicBezTo>
                    <a:lnTo>
                      <a:pt x="10061" y="10907"/>
                    </a:lnTo>
                    <a:lnTo>
                      <a:pt x="10144" y="10954"/>
                    </a:lnTo>
                    <a:lnTo>
                      <a:pt x="10930" y="9359"/>
                    </a:lnTo>
                    <a:cubicBezTo>
                      <a:pt x="11168" y="9371"/>
                      <a:pt x="11418" y="9383"/>
                      <a:pt x="11680" y="9383"/>
                    </a:cubicBezTo>
                    <a:cubicBezTo>
                      <a:pt x="12359" y="9383"/>
                      <a:pt x="13061" y="9347"/>
                      <a:pt x="13811" y="9287"/>
                    </a:cubicBezTo>
                    <a:lnTo>
                      <a:pt x="13811" y="9287"/>
                    </a:lnTo>
                    <a:lnTo>
                      <a:pt x="13014" y="10907"/>
                    </a:lnTo>
                    <a:lnTo>
                      <a:pt x="13109" y="10954"/>
                    </a:lnTo>
                    <a:lnTo>
                      <a:pt x="13919" y="9275"/>
                    </a:lnTo>
                    <a:cubicBezTo>
                      <a:pt x="14716" y="9204"/>
                      <a:pt x="15550" y="9097"/>
                      <a:pt x="16419" y="8942"/>
                    </a:cubicBezTo>
                    <a:lnTo>
                      <a:pt x="16407" y="8835"/>
                    </a:lnTo>
                    <a:cubicBezTo>
                      <a:pt x="15550" y="8990"/>
                      <a:pt x="14752" y="9097"/>
                      <a:pt x="13978" y="9156"/>
                    </a:cubicBezTo>
                    <a:lnTo>
                      <a:pt x="14585" y="7930"/>
                    </a:lnTo>
                    <a:cubicBezTo>
                      <a:pt x="15645" y="7859"/>
                      <a:pt x="16776" y="7728"/>
                      <a:pt x="17991" y="7490"/>
                    </a:cubicBezTo>
                    <a:lnTo>
                      <a:pt x="17979" y="7382"/>
                    </a:lnTo>
                    <a:cubicBezTo>
                      <a:pt x="16788" y="7609"/>
                      <a:pt x="15681" y="7751"/>
                      <a:pt x="14633" y="7823"/>
                    </a:cubicBezTo>
                    <a:lnTo>
                      <a:pt x="15550" y="5942"/>
                    </a:lnTo>
                    <a:cubicBezTo>
                      <a:pt x="16776" y="5882"/>
                      <a:pt x="18086" y="5692"/>
                      <a:pt x="19455" y="5287"/>
                    </a:cubicBezTo>
                    <a:lnTo>
                      <a:pt x="19431" y="5180"/>
                    </a:lnTo>
                    <a:cubicBezTo>
                      <a:pt x="18086" y="5573"/>
                      <a:pt x="16812" y="5775"/>
                      <a:pt x="15597" y="5835"/>
                    </a:cubicBezTo>
                    <a:lnTo>
                      <a:pt x="16431" y="4120"/>
                    </a:lnTo>
                    <a:cubicBezTo>
                      <a:pt x="17824" y="4001"/>
                      <a:pt x="19265" y="3608"/>
                      <a:pt x="20693" y="2787"/>
                    </a:cubicBezTo>
                    <a:lnTo>
                      <a:pt x="20658" y="2691"/>
                    </a:lnTo>
                    <a:cubicBezTo>
                      <a:pt x="19253" y="3489"/>
                      <a:pt x="17848" y="3882"/>
                      <a:pt x="16490" y="4013"/>
                    </a:cubicBezTo>
                    <a:lnTo>
                      <a:pt x="17276" y="2394"/>
                    </a:lnTo>
                    <a:lnTo>
                      <a:pt x="17193" y="2346"/>
                    </a:lnTo>
                    <a:lnTo>
                      <a:pt x="16371" y="4013"/>
                    </a:lnTo>
                    <a:cubicBezTo>
                      <a:pt x="16074" y="4039"/>
                      <a:pt x="15778" y="4051"/>
                      <a:pt x="15485" y="4051"/>
                    </a:cubicBezTo>
                    <a:cubicBezTo>
                      <a:pt x="14839" y="4051"/>
                      <a:pt x="14207" y="3992"/>
                      <a:pt x="13609" y="3894"/>
                    </a:cubicBezTo>
                    <a:lnTo>
                      <a:pt x="14335" y="2394"/>
                    </a:lnTo>
                    <a:lnTo>
                      <a:pt x="14252" y="2346"/>
                    </a:lnTo>
                    <a:lnTo>
                      <a:pt x="13502" y="3882"/>
                    </a:lnTo>
                    <a:cubicBezTo>
                      <a:pt x="12859" y="3763"/>
                      <a:pt x="12252" y="3620"/>
                      <a:pt x="11680" y="3430"/>
                    </a:cubicBezTo>
                    <a:lnTo>
                      <a:pt x="12645" y="1941"/>
                    </a:lnTo>
                    <a:lnTo>
                      <a:pt x="12561" y="1882"/>
                    </a:lnTo>
                    <a:lnTo>
                      <a:pt x="11585" y="3406"/>
                    </a:lnTo>
                    <a:cubicBezTo>
                      <a:pt x="11133" y="3263"/>
                      <a:pt x="10704" y="3096"/>
                      <a:pt x="10311" y="2929"/>
                    </a:cubicBezTo>
                    <a:cubicBezTo>
                      <a:pt x="10025" y="2822"/>
                      <a:pt x="9763" y="2703"/>
                      <a:pt x="9501" y="2572"/>
                    </a:cubicBezTo>
                    <a:lnTo>
                      <a:pt x="10382" y="1286"/>
                    </a:lnTo>
                    <a:lnTo>
                      <a:pt x="10311" y="1227"/>
                    </a:lnTo>
                    <a:lnTo>
                      <a:pt x="9418" y="2537"/>
                    </a:lnTo>
                    <a:cubicBezTo>
                      <a:pt x="8835" y="2251"/>
                      <a:pt x="8311" y="1965"/>
                      <a:pt x="7846" y="1679"/>
                    </a:cubicBezTo>
                    <a:lnTo>
                      <a:pt x="8930" y="441"/>
                    </a:lnTo>
                    <a:lnTo>
                      <a:pt x="8858" y="370"/>
                    </a:lnTo>
                    <a:lnTo>
                      <a:pt x="7751" y="1620"/>
                    </a:lnTo>
                    <a:cubicBezTo>
                      <a:pt x="6346" y="774"/>
                      <a:pt x="5489" y="12"/>
                      <a:pt x="5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02;p54">
                <a:extLst>
                  <a:ext uri="{FF2B5EF4-FFF2-40B4-BE49-F238E27FC236}">
                    <a16:creationId xmlns:a16="http://schemas.microsoft.com/office/drawing/2014/main" id="{B725EC6D-8E31-5AE4-7135-B709CD33D0FA}"/>
                  </a:ext>
                </a:extLst>
              </p:cNvPr>
              <p:cNvSpPr/>
              <p:nvPr/>
            </p:nvSpPr>
            <p:spPr>
              <a:xfrm>
                <a:off x="6587425" y="7084350"/>
                <a:ext cx="29200" cy="16100"/>
              </a:xfrm>
              <a:custGeom>
                <a:avLst/>
                <a:gdLst/>
                <a:ahLst/>
                <a:cxnLst/>
                <a:rect l="l" t="t" r="r" b="b"/>
                <a:pathLst>
                  <a:path w="1168" h="644" extrusionOk="0">
                    <a:moveTo>
                      <a:pt x="584" y="0"/>
                    </a:moveTo>
                    <a:cubicBezTo>
                      <a:pt x="262" y="0"/>
                      <a:pt x="0" y="143"/>
                      <a:pt x="0" y="322"/>
                    </a:cubicBezTo>
                    <a:cubicBezTo>
                      <a:pt x="0" y="500"/>
                      <a:pt x="262" y="643"/>
                      <a:pt x="584" y="643"/>
                    </a:cubicBezTo>
                    <a:cubicBezTo>
                      <a:pt x="905" y="643"/>
                      <a:pt x="1167" y="500"/>
                      <a:pt x="1167" y="322"/>
                    </a:cubicBezTo>
                    <a:cubicBezTo>
                      <a:pt x="1167" y="143"/>
                      <a:pt x="90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3;p54">
                <a:extLst>
                  <a:ext uri="{FF2B5EF4-FFF2-40B4-BE49-F238E27FC236}">
                    <a16:creationId xmlns:a16="http://schemas.microsoft.com/office/drawing/2014/main" id="{427CD1EE-578E-AEFD-1C92-EA817C49A0AF}"/>
                  </a:ext>
                </a:extLst>
              </p:cNvPr>
              <p:cNvSpPr/>
              <p:nvPr/>
            </p:nvSpPr>
            <p:spPr>
              <a:xfrm>
                <a:off x="7033900" y="7028975"/>
                <a:ext cx="29200" cy="15800"/>
              </a:xfrm>
              <a:custGeom>
                <a:avLst/>
                <a:gdLst/>
                <a:ahLst/>
                <a:cxnLst/>
                <a:rect l="l" t="t" r="r" b="b"/>
                <a:pathLst>
                  <a:path w="1168" h="632" extrusionOk="0">
                    <a:moveTo>
                      <a:pt x="584" y="1"/>
                    </a:moveTo>
                    <a:cubicBezTo>
                      <a:pt x="263" y="1"/>
                      <a:pt x="1" y="144"/>
                      <a:pt x="1" y="310"/>
                    </a:cubicBezTo>
                    <a:cubicBezTo>
                      <a:pt x="1" y="489"/>
                      <a:pt x="263" y="632"/>
                      <a:pt x="584" y="632"/>
                    </a:cubicBezTo>
                    <a:cubicBezTo>
                      <a:pt x="905" y="632"/>
                      <a:pt x="1167" y="489"/>
                      <a:pt x="1167" y="310"/>
                    </a:cubicBezTo>
                    <a:cubicBezTo>
                      <a:pt x="1167" y="144"/>
                      <a:pt x="90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4;p54">
                <a:extLst>
                  <a:ext uri="{FF2B5EF4-FFF2-40B4-BE49-F238E27FC236}">
                    <a16:creationId xmlns:a16="http://schemas.microsoft.com/office/drawing/2014/main" id="{1BF2E3F3-43A2-D101-F644-7027A572E687}"/>
                  </a:ext>
                </a:extLst>
              </p:cNvPr>
              <p:cNvSpPr/>
              <p:nvPr/>
            </p:nvSpPr>
            <p:spPr>
              <a:xfrm>
                <a:off x="6620150" y="7020950"/>
                <a:ext cx="406625" cy="153600"/>
              </a:xfrm>
              <a:custGeom>
                <a:avLst/>
                <a:gdLst/>
                <a:ahLst/>
                <a:cxnLst/>
                <a:rect l="l" t="t" r="r" b="b"/>
                <a:pathLst>
                  <a:path w="16265" h="6144" extrusionOk="0">
                    <a:moveTo>
                      <a:pt x="8169" y="0"/>
                    </a:moveTo>
                    <a:lnTo>
                      <a:pt x="8169" y="107"/>
                    </a:lnTo>
                    <a:lnTo>
                      <a:pt x="8276" y="107"/>
                    </a:lnTo>
                    <a:lnTo>
                      <a:pt x="8276" y="0"/>
                    </a:lnTo>
                    <a:close/>
                    <a:moveTo>
                      <a:pt x="8383" y="0"/>
                    </a:moveTo>
                    <a:lnTo>
                      <a:pt x="8383" y="107"/>
                    </a:lnTo>
                    <a:lnTo>
                      <a:pt x="8490" y="107"/>
                    </a:lnTo>
                    <a:lnTo>
                      <a:pt x="8490" y="0"/>
                    </a:lnTo>
                    <a:close/>
                    <a:moveTo>
                      <a:pt x="8597" y="0"/>
                    </a:moveTo>
                    <a:lnTo>
                      <a:pt x="8597" y="107"/>
                    </a:lnTo>
                    <a:lnTo>
                      <a:pt x="8704" y="107"/>
                    </a:lnTo>
                    <a:lnTo>
                      <a:pt x="8704" y="0"/>
                    </a:lnTo>
                    <a:close/>
                    <a:moveTo>
                      <a:pt x="8812" y="0"/>
                    </a:moveTo>
                    <a:lnTo>
                      <a:pt x="8812" y="107"/>
                    </a:lnTo>
                    <a:lnTo>
                      <a:pt x="8907" y="107"/>
                    </a:lnTo>
                    <a:lnTo>
                      <a:pt x="8919" y="0"/>
                    </a:lnTo>
                    <a:close/>
                    <a:moveTo>
                      <a:pt x="9014" y="0"/>
                    </a:moveTo>
                    <a:lnTo>
                      <a:pt x="9014" y="107"/>
                    </a:lnTo>
                    <a:lnTo>
                      <a:pt x="9121" y="107"/>
                    </a:lnTo>
                    <a:lnTo>
                      <a:pt x="9121" y="0"/>
                    </a:lnTo>
                    <a:close/>
                    <a:moveTo>
                      <a:pt x="7954" y="12"/>
                    </a:moveTo>
                    <a:lnTo>
                      <a:pt x="7966" y="119"/>
                    </a:lnTo>
                    <a:lnTo>
                      <a:pt x="8073" y="119"/>
                    </a:lnTo>
                    <a:lnTo>
                      <a:pt x="8061" y="12"/>
                    </a:lnTo>
                    <a:close/>
                    <a:moveTo>
                      <a:pt x="9228" y="12"/>
                    </a:moveTo>
                    <a:lnTo>
                      <a:pt x="9228" y="119"/>
                    </a:lnTo>
                    <a:lnTo>
                      <a:pt x="9335" y="119"/>
                    </a:lnTo>
                    <a:lnTo>
                      <a:pt x="9335" y="12"/>
                    </a:lnTo>
                    <a:close/>
                    <a:moveTo>
                      <a:pt x="9443" y="12"/>
                    </a:moveTo>
                    <a:lnTo>
                      <a:pt x="9443" y="119"/>
                    </a:lnTo>
                    <a:lnTo>
                      <a:pt x="9550" y="119"/>
                    </a:lnTo>
                    <a:lnTo>
                      <a:pt x="9538" y="24"/>
                    </a:lnTo>
                    <a:lnTo>
                      <a:pt x="9443" y="12"/>
                    </a:lnTo>
                    <a:close/>
                    <a:moveTo>
                      <a:pt x="7740" y="24"/>
                    </a:moveTo>
                    <a:lnTo>
                      <a:pt x="7752" y="131"/>
                    </a:lnTo>
                    <a:lnTo>
                      <a:pt x="7859" y="131"/>
                    </a:lnTo>
                    <a:lnTo>
                      <a:pt x="7847" y="24"/>
                    </a:lnTo>
                    <a:close/>
                    <a:moveTo>
                      <a:pt x="9657" y="24"/>
                    </a:moveTo>
                    <a:lnTo>
                      <a:pt x="9657" y="131"/>
                    </a:lnTo>
                    <a:lnTo>
                      <a:pt x="9764" y="131"/>
                    </a:lnTo>
                    <a:lnTo>
                      <a:pt x="9764" y="24"/>
                    </a:lnTo>
                    <a:close/>
                    <a:moveTo>
                      <a:pt x="9871" y="36"/>
                    </a:moveTo>
                    <a:lnTo>
                      <a:pt x="9859" y="143"/>
                    </a:lnTo>
                    <a:lnTo>
                      <a:pt x="9966" y="143"/>
                    </a:lnTo>
                    <a:lnTo>
                      <a:pt x="9978" y="36"/>
                    </a:lnTo>
                    <a:close/>
                    <a:moveTo>
                      <a:pt x="7633" y="36"/>
                    </a:moveTo>
                    <a:cubicBezTo>
                      <a:pt x="7597" y="36"/>
                      <a:pt x="7561" y="36"/>
                      <a:pt x="7526" y="48"/>
                    </a:cubicBezTo>
                    <a:lnTo>
                      <a:pt x="7538" y="155"/>
                    </a:lnTo>
                    <a:cubicBezTo>
                      <a:pt x="7573" y="143"/>
                      <a:pt x="7609" y="143"/>
                      <a:pt x="7645" y="143"/>
                    </a:cubicBezTo>
                    <a:lnTo>
                      <a:pt x="7633" y="36"/>
                    </a:lnTo>
                    <a:close/>
                    <a:moveTo>
                      <a:pt x="10086" y="48"/>
                    </a:moveTo>
                    <a:lnTo>
                      <a:pt x="10074" y="155"/>
                    </a:lnTo>
                    <a:lnTo>
                      <a:pt x="10181" y="155"/>
                    </a:lnTo>
                    <a:lnTo>
                      <a:pt x="10193" y="48"/>
                    </a:lnTo>
                    <a:close/>
                    <a:moveTo>
                      <a:pt x="7419" y="48"/>
                    </a:moveTo>
                    <a:cubicBezTo>
                      <a:pt x="7383" y="60"/>
                      <a:pt x="7347" y="60"/>
                      <a:pt x="7323" y="60"/>
                    </a:cubicBezTo>
                    <a:lnTo>
                      <a:pt x="7335" y="167"/>
                    </a:lnTo>
                    <a:cubicBezTo>
                      <a:pt x="7359" y="167"/>
                      <a:pt x="7395" y="167"/>
                      <a:pt x="7430" y="155"/>
                    </a:cubicBezTo>
                    <a:lnTo>
                      <a:pt x="7419" y="48"/>
                    </a:lnTo>
                    <a:close/>
                    <a:moveTo>
                      <a:pt x="10288" y="60"/>
                    </a:moveTo>
                    <a:lnTo>
                      <a:pt x="10288" y="167"/>
                    </a:lnTo>
                    <a:lnTo>
                      <a:pt x="10395" y="167"/>
                    </a:lnTo>
                    <a:lnTo>
                      <a:pt x="10395" y="60"/>
                    </a:lnTo>
                    <a:close/>
                    <a:moveTo>
                      <a:pt x="10502" y="72"/>
                    </a:moveTo>
                    <a:lnTo>
                      <a:pt x="10502" y="179"/>
                    </a:lnTo>
                    <a:lnTo>
                      <a:pt x="10597" y="191"/>
                    </a:lnTo>
                    <a:lnTo>
                      <a:pt x="10609" y="84"/>
                    </a:lnTo>
                    <a:lnTo>
                      <a:pt x="10502" y="72"/>
                    </a:lnTo>
                    <a:close/>
                    <a:moveTo>
                      <a:pt x="7216" y="84"/>
                    </a:moveTo>
                    <a:cubicBezTo>
                      <a:pt x="7180" y="84"/>
                      <a:pt x="7145" y="84"/>
                      <a:pt x="7109" y="95"/>
                    </a:cubicBezTo>
                    <a:lnTo>
                      <a:pt x="7121" y="203"/>
                    </a:lnTo>
                    <a:cubicBezTo>
                      <a:pt x="7157" y="191"/>
                      <a:pt x="7192" y="191"/>
                      <a:pt x="7228" y="191"/>
                    </a:cubicBezTo>
                    <a:lnTo>
                      <a:pt x="7216" y="84"/>
                    </a:lnTo>
                    <a:close/>
                    <a:moveTo>
                      <a:pt x="10717" y="84"/>
                    </a:moveTo>
                    <a:lnTo>
                      <a:pt x="10705" y="191"/>
                    </a:lnTo>
                    <a:lnTo>
                      <a:pt x="10812" y="203"/>
                    </a:lnTo>
                    <a:lnTo>
                      <a:pt x="10824" y="95"/>
                    </a:lnTo>
                    <a:lnTo>
                      <a:pt x="10717" y="84"/>
                    </a:lnTo>
                    <a:close/>
                    <a:moveTo>
                      <a:pt x="10931" y="107"/>
                    </a:moveTo>
                    <a:lnTo>
                      <a:pt x="10919" y="214"/>
                    </a:lnTo>
                    <a:lnTo>
                      <a:pt x="11026" y="214"/>
                    </a:lnTo>
                    <a:lnTo>
                      <a:pt x="11038" y="119"/>
                    </a:lnTo>
                    <a:lnTo>
                      <a:pt x="10931" y="107"/>
                    </a:lnTo>
                    <a:close/>
                    <a:moveTo>
                      <a:pt x="7002" y="107"/>
                    </a:moveTo>
                    <a:cubicBezTo>
                      <a:pt x="6966" y="119"/>
                      <a:pt x="6930" y="119"/>
                      <a:pt x="6895" y="131"/>
                    </a:cubicBezTo>
                    <a:lnTo>
                      <a:pt x="6918" y="238"/>
                    </a:lnTo>
                    <a:cubicBezTo>
                      <a:pt x="6942" y="226"/>
                      <a:pt x="6978" y="226"/>
                      <a:pt x="7014" y="214"/>
                    </a:cubicBezTo>
                    <a:lnTo>
                      <a:pt x="7002" y="107"/>
                    </a:lnTo>
                    <a:close/>
                    <a:moveTo>
                      <a:pt x="11145" y="119"/>
                    </a:moveTo>
                    <a:lnTo>
                      <a:pt x="11133" y="226"/>
                    </a:lnTo>
                    <a:lnTo>
                      <a:pt x="11240" y="238"/>
                    </a:lnTo>
                    <a:lnTo>
                      <a:pt x="11252" y="131"/>
                    </a:lnTo>
                    <a:lnTo>
                      <a:pt x="11145" y="119"/>
                    </a:lnTo>
                    <a:close/>
                    <a:moveTo>
                      <a:pt x="11348" y="143"/>
                    </a:moveTo>
                    <a:lnTo>
                      <a:pt x="11348" y="250"/>
                    </a:lnTo>
                    <a:lnTo>
                      <a:pt x="11455" y="262"/>
                    </a:lnTo>
                    <a:lnTo>
                      <a:pt x="11455" y="155"/>
                    </a:lnTo>
                    <a:lnTo>
                      <a:pt x="11348" y="143"/>
                    </a:lnTo>
                    <a:close/>
                    <a:moveTo>
                      <a:pt x="11562" y="155"/>
                    </a:moveTo>
                    <a:lnTo>
                      <a:pt x="11550" y="262"/>
                    </a:lnTo>
                    <a:lnTo>
                      <a:pt x="11657" y="274"/>
                    </a:lnTo>
                    <a:lnTo>
                      <a:pt x="11669" y="167"/>
                    </a:lnTo>
                    <a:lnTo>
                      <a:pt x="11562" y="155"/>
                    </a:lnTo>
                    <a:close/>
                    <a:moveTo>
                      <a:pt x="6787" y="155"/>
                    </a:moveTo>
                    <a:cubicBezTo>
                      <a:pt x="6752" y="155"/>
                      <a:pt x="6716" y="167"/>
                      <a:pt x="6680" y="179"/>
                    </a:cubicBezTo>
                    <a:lnTo>
                      <a:pt x="6716" y="286"/>
                    </a:lnTo>
                    <a:cubicBezTo>
                      <a:pt x="6740" y="274"/>
                      <a:pt x="6776" y="262"/>
                      <a:pt x="6811" y="262"/>
                    </a:cubicBezTo>
                    <a:lnTo>
                      <a:pt x="6787" y="155"/>
                    </a:lnTo>
                    <a:close/>
                    <a:moveTo>
                      <a:pt x="11776" y="179"/>
                    </a:moveTo>
                    <a:lnTo>
                      <a:pt x="11764" y="286"/>
                    </a:lnTo>
                    <a:lnTo>
                      <a:pt x="11871" y="298"/>
                    </a:lnTo>
                    <a:lnTo>
                      <a:pt x="11883" y="191"/>
                    </a:lnTo>
                    <a:lnTo>
                      <a:pt x="11776" y="179"/>
                    </a:lnTo>
                    <a:close/>
                    <a:moveTo>
                      <a:pt x="11991" y="203"/>
                    </a:moveTo>
                    <a:lnTo>
                      <a:pt x="11979" y="310"/>
                    </a:lnTo>
                    <a:lnTo>
                      <a:pt x="12086" y="322"/>
                    </a:lnTo>
                    <a:lnTo>
                      <a:pt x="12098" y="214"/>
                    </a:lnTo>
                    <a:lnTo>
                      <a:pt x="11991" y="203"/>
                    </a:lnTo>
                    <a:close/>
                    <a:moveTo>
                      <a:pt x="6585" y="203"/>
                    </a:moveTo>
                    <a:cubicBezTo>
                      <a:pt x="6549" y="214"/>
                      <a:pt x="6514" y="226"/>
                      <a:pt x="6478" y="238"/>
                    </a:cubicBezTo>
                    <a:lnTo>
                      <a:pt x="6514" y="334"/>
                    </a:lnTo>
                    <a:cubicBezTo>
                      <a:pt x="6537" y="334"/>
                      <a:pt x="6573" y="322"/>
                      <a:pt x="6609" y="310"/>
                    </a:cubicBezTo>
                    <a:lnTo>
                      <a:pt x="6585" y="203"/>
                    </a:lnTo>
                    <a:close/>
                    <a:moveTo>
                      <a:pt x="12193" y="226"/>
                    </a:moveTo>
                    <a:lnTo>
                      <a:pt x="12193" y="334"/>
                    </a:lnTo>
                    <a:lnTo>
                      <a:pt x="12288" y="345"/>
                    </a:lnTo>
                    <a:lnTo>
                      <a:pt x="12300" y="238"/>
                    </a:lnTo>
                    <a:lnTo>
                      <a:pt x="12193" y="226"/>
                    </a:lnTo>
                    <a:close/>
                    <a:moveTo>
                      <a:pt x="12407" y="250"/>
                    </a:moveTo>
                    <a:lnTo>
                      <a:pt x="12395" y="357"/>
                    </a:lnTo>
                    <a:lnTo>
                      <a:pt x="12502" y="369"/>
                    </a:lnTo>
                    <a:lnTo>
                      <a:pt x="12514" y="262"/>
                    </a:lnTo>
                    <a:lnTo>
                      <a:pt x="12407" y="250"/>
                    </a:lnTo>
                    <a:close/>
                    <a:moveTo>
                      <a:pt x="12622" y="274"/>
                    </a:moveTo>
                    <a:lnTo>
                      <a:pt x="12610" y="381"/>
                    </a:lnTo>
                    <a:lnTo>
                      <a:pt x="12717" y="393"/>
                    </a:lnTo>
                    <a:lnTo>
                      <a:pt x="12729" y="286"/>
                    </a:lnTo>
                    <a:lnTo>
                      <a:pt x="12622" y="274"/>
                    </a:lnTo>
                    <a:close/>
                    <a:moveTo>
                      <a:pt x="6371" y="274"/>
                    </a:moveTo>
                    <a:cubicBezTo>
                      <a:pt x="6335" y="298"/>
                      <a:pt x="6299" y="310"/>
                      <a:pt x="6276" y="322"/>
                    </a:cubicBezTo>
                    <a:lnTo>
                      <a:pt x="6323" y="417"/>
                    </a:lnTo>
                    <a:cubicBezTo>
                      <a:pt x="6347" y="405"/>
                      <a:pt x="6383" y="393"/>
                      <a:pt x="6418" y="381"/>
                    </a:cubicBezTo>
                    <a:lnTo>
                      <a:pt x="6371" y="274"/>
                    </a:lnTo>
                    <a:close/>
                    <a:moveTo>
                      <a:pt x="12836" y="298"/>
                    </a:moveTo>
                    <a:lnTo>
                      <a:pt x="12824" y="405"/>
                    </a:lnTo>
                    <a:lnTo>
                      <a:pt x="12919" y="417"/>
                    </a:lnTo>
                    <a:lnTo>
                      <a:pt x="12931" y="310"/>
                    </a:lnTo>
                    <a:lnTo>
                      <a:pt x="12836" y="298"/>
                    </a:lnTo>
                    <a:close/>
                    <a:moveTo>
                      <a:pt x="13038" y="322"/>
                    </a:moveTo>
                    <a:lnTo>
                      <a:pt x="13026" y="429"/>
                    </a:lnTo>
                    <a:lnTo>
                      <a:pt x="13134" y="441"/>
                    </a:lnTo>
                    <a:lnTo>
                      <a:pt x="13145" y="334"/>
                    </a:lnTo>
                    <a:lnTo>
                      <a:pt x="13038" y="322"/>
                    </a:lnTo>
                    <a:close/>
                    <a:moveTo>
                      <a:pt x="13253" y="345"/>
                    </a:moveTo>
                    <a:lnTo>
                      <a:pt x="13241" y="453"/>
                    </a:lnTo>
                    <a:lnTo>
                      <a:pt x="13348" y="465"/>
                    </a:lnTo>
                    <a:lnTo>
                      <a:pt x="13360" y="357"/>
                    </a:lnTo>
                    <a:lnTo>
                      <a:pt x="13253" y="345"/>
                    </a:lnTo>
                    <a:close/>
                    <a:moveTo>
                      <a:pt x="13467" y="381"/>
                    </a:moveTo>
                    <a:lnTo>
                      <a:pt x="13455" y="476"/>
                    </a:lnTo>
                    <a:lnTo>
                      <a:pt x="13550" y="500"/>
                    </a:lnTo>
                    <a:lnTo>
                      <a:pt x="13562" y="393"/>
                    </a:lnTo>
                    <a:lnTo>
                      <a:pt x="13467" y="381"/>
                    </a:lnTo>
                    <a:close/>
                    <a:moveTo>
                      <a:pt x="6180" y="369"/>
                    </a:moveTo>
                    <a:cubicBezTo>
                      <a:pt x="6145" y="393"/>
                      <a:pt x="6109" y="417"/>
                      <a:pt x="6085" y="429"/>
                    </a:cubicBezTo>
                    <a:lnTo>
                      <a:pt x="6145" y="524"/>
                    </a:lnTo>
                    <a:cubicBezTo>
                      <a:pt x="6168" y="500"/>
                      <a:pt x="6204" y="476"/>
                      <a:pt x="6228" y="465"/>
                    </a:cubicBezTo>
                    <a:lnTo>
                      <a:pt x="6180" y="369"/>
                    </a:lnTo>
                    <a:close/>
                    <a:moveTo>
                      <a:pt x="13669" y="405"/>
                    </a:moveTo>
                    <a:lnTo>
                      <a:pt x="13657" y="512"/>
                    </a:lnTo>
                    <a:lnTo>
                      <a:pt x="13765" y="524"/>
                    </a:lnTo>
                    <a:lnTo>
                      <a:pt x="13776" y="417"/>
                    </a:lnTo>
                    <a:lnTo>
                      <a:pt x="13669" y="405"/>
                    </a:lnTo>
                    <a:close/>
                    <a:moveTo>
                      <a:pt x="13884" y="429"/>
                    </a:moveTo>
                    <a:lnTo>
                      <a:pt x="13872" y="536"/>
                    </a:lnTo>
                    <a:lnTo>
                      <a:pt x="13979" y="548"/>
                    </a:lnTo>
                    <a:lnTo>
                      <a:pt x="13991" y="441"/>
                    </a:lnTo>
                    <a:lnTo>
                      <a:pt x="13884" y="429"/>
                    </a:lnTo>
                    <a:close/>
                    <a:moveTo>
                      <a:pt x="14098" y="465"/>
                    </a:moveTo>
                    <a:lnTo>
                      <a:pt x="14086" y="560"/>
                    </a:lnTo>
                    <a:lnTo>
                      <a:pt x="14181" y="584"/>
                    </a:lnTo>
                    <a:lnTo>
                      <a:pt x="14205" y="476"/>
                    </a:lnTo>
                    <a:lnTo>
                      <a:pt x="14098" y="465"/>
                    </a:lnTo>
                    <a:close/>
                    <a:moveTo>
                      <a:pt x="14312" y="488"/>
                    </a:moveTo>
                    <a:lnTo>
                      <a:pt x="14288" y="595"/>
                    </a:lnTo>
                    <a:lnTo>
                      <a:pt x="14396" y="607"/>
                    </a:lnTo>
                    <a:lnTo>
                      <a:pt x="14407" y="500"/>
                    </a:lnTo>
                    <a:lnTo>
                      <a:pt x="14312" y="488"/>
                    </a:lnTo>
                    <a:close/>
                    <a:moveTo>
                      <a:pt x="14515" y="524"/>
                    </a:moveTo>
                    <a:lnTo>
                      <a:pt x="14503" y="631"/>
                    </a:lnTo>
                    <a:lnTo>
                      <a:pt x="14610" y="643"/>
                    </a:lnTo>
                    <a:lnTo>
                      <a:pt x="14622" y="536"/>
                    </a:lnTo>
                    <a:lnTo>
                      <a:pt x="14515" y="524"/>
                    </a:lnTo>
                    <a:close/>
                    <a:moveTo>
                      <a:pt x="6002" y="500"/>
                    </a:moveTo>
                    <a:cubicBezTo>
                      <a:pt x="5966" y="536"/>
                      <a:pt x="5942" y="560"/>
                      <a:pt x="5918" y="595"/>
                    </a:cubicBezTo>
                    <a:lnTo>
                      <a:pt x="6014" y="655"/>
                    </a:lnTo>
                    <a:cubicBezTo>
                      <a:pt x="6025" y="631"/>
                      <a:pt x="6049" y="607"/>
                      <a:pt x="6073" y="584"/>
                    </a:cubicBezTo>
                    <a:lnTo>
                      <a:pt x="6002" y="500"/>
                    </a:lnTo>
                    <a:close/>
                    <a:moveTo>
                      <a:pt x="14729" y="548"/>
                    </a:moveTo>
                    <a:lnTo>
                      <a:pt x="14717" y="655"/>
                    </a:lnTo>
                    <a:lnTo>
                      <a:pt x="14812" y="667"/>
                    </a:lnTo>
                    <a:lnTo>
                      <a:pt x="14836" y="560"/>
                    </a:lnTo>
                    <a:lnTo>
                      <a:pt x="14729" y="548"/>
                    </a:lnTo>
                    <a:close/>
                    <a:moveTo>
                      <a:pt x="14931" y="584"/>
                    </a:moveTo>
                    <a:lnTo>
                      <a:pt x="14919" y="691"/>
                    </a:lnTo>
                    <a:lnTo>
                      <a:pt x="15027" y="703"/>
                    </a:lnTo>
                    <a:lnTo>
                      <a:pt x="15039" y="595"/>
                    </a:lnTo>
                    <a:lnTo>
                      <a:pt x="14931" y="584"/>
                    </a:lnTo>
                    <a:close/>
                    <a:moveTo>
                      <a:pt x="15158" y="619"/>
                    </a:moveTo>
                    <a:lnTo>
                      <a:pt x="15134" y="667"/>
                    </a:lnTo>
                    <a:lnTo>
                      <a:pt x="15134" y="715"/>
                    </a:lnTo>
                    <a:lnTo>
                      <a:pt x="15241" y="738"/>
                    </a:lnTo>
                    <a:lnTo>
                      <a:pt x="15253" y="631"/>
                    </a:lnTo>
                    <a:lnTo>
                      <a:pt x="15158" y="619"/>
                    </a:lnTo>
                    <a:close/>
                    <a:moveTo>
                      <a:pt x="15360" y="643"/>
                    </a:moveTo>
                    <a:lnTo>
                      <a:pt x="15336" y="750"/>
                    </a:lnTo>
                    <a:lnTo>
                      <a:pt x="15443" y="762"/>
                    </a:lnTo>
                    <a:lnTo>
                      <a:pt x="15467" y="667"/>
                    </a:lnTo>
                    <a:lnTo>
                      <a:pt x="15360" y="643"/>
                    </a:lnTo>
                    <a:close/>
                    <a:moveTo>
                      <a:pt x="15562" y="679"/>
                    </a:moveTo>
                    <a:lnTo>
                      <a:pt x="15550" y="786"/>
                    </a:lnTo>
                    <a:lnTo>
                      <a:pt x="15658" y="798"/>
                    </a:lnTo>
                    <a:lnTo>
                      <a:pt x="15670" y="691"/>
                    </a:lnTo>
                    <a:lnTo>
                      <a:pt x="15562" y="679"/>
                    </a:lnTo>
                    <a:close/>
                    <a:moveTo>
                      <a:pt x="5859" y="691"/>
                    </a:moveTo>
                    <a:cubicBezTo>
                      <a:pt x="5859" y="703"/>
                      <a:pt x="5859" y="715"/>
                      <a:pt x="5847" y="738"/>
                    </a:cubicBezTo>
                    <a:cubicBezTo>
                      <a:pt x="5847" y="762"/>
                      <a:pt x="5835" y="786"/>
                      <a:pt x="5835" y="810"/>
                    </a:cubicBezTo>
                    <a:lnTo>
                      <a:pt x="5930" y="834"/>
                    </a:lnTo>
                    <a:cubicBezTo>
                      <a:pt x="5942" y="810"/>
                      <a:pt x="5942" y="786"/>
                      <a:pt x="5954" y="762"/>
                    </a:cubicBezTo>
                    <a:cubicBezTo>
                      <a:pt x="5954" y="762"/>
                      <a:pt x="5954" y="750"/>
                      <a:pt x="5966" y="738"/>
                    </a:cubicBezTo>
                    <a:lnTo>
                      <a:pt x="5859" y="691"/>
                    </a:lnTo>
                    <a:close/>
                    <a:moveTo>
                      <a:pt x="15777" y="715"/>
                    </a:moveTo>
                    <a:lnTo>
                      <a:pt x="15765" y="822"/>
                    </a:lnTo>
                    <a:lnTo>
                      <a:pt x="15860" y="834"/>
                    </a:lnTo>
                    <a:lnTo>
                      <a:pt x="15884" y="726"/>
                    </a:lnTo>
                    <a:lnTo>
                      <a:pt x="15777" y="715"/>
                    </a:lnTo>
                    <a:close/>
                    <a:moveTo>
                      <a:pt x="15991" y="750"/>
                    </a:moveTo>
                    <a:lnTo>
                      <a:pt x="15967" y="846"/>
                    </a:lnTo>
                    <a:lnTo>
                      <a:pt x="16074" y="869"/>
                    </a:lnTo>
                    <a:lnTo>
                      <a:pt x="16098" y="762"/>
                    </a:lnTo>
                    <a:lnTo>
                      <a:pt x="15991" y="750"/>
                    </a:lnTo>
                    <a:close/>
                    <a:moveTo>
                      <a:pt x="16193" y="786"/>
                    </a:moveTo>
                    <a:lnTo>
                      <a:pt x="16182" y="881"/>
                    </a:lnTo>
                    <a:lnTo>
                      <a:pt x="16265" y="905"/>
                    </a:lnTo>
                    <a:lnTo>
                      <a:pt x="16265" y="798"/>
                    </a:lnTo>
                    <a:lnTo>
                      <a:pt x="16193" y="786"/>
                    </a:lnTo>
                    <a:close/>
                    <a:moveTo>
                      <a:pt x="5811" y="917"/>
                    </a:moveTo>
                    <a:cubicBezTo>
                      <a:pt x="5811" y="929"/>
                      <a:pt x="5811" y="941"/>
                      <a:pt x="5811" y="953"/>
                    </a:cubicBezTo>
                    <a:cubicBezTo>
                      <a:pt x="5811" y="976"/>
                      <a:pt x="5811" y="1012"/>
                      <a:pt x="5823" y="1036"/>
                    </a:cubicBezTo>
                    <a:lnTo>
                      <a:pt x="5930" y="1024"/>
                    </a:lnTo>
                    <a:cubicBezTo>
                      <a:pt x="5918" y="1000"/>
                      <a:pt x="5918" y="976"/>
                      <a:pt x="5918" y="953"/>
                    </a:cubicBezTo>
                    <a:lnTo>
                      <a:pt x="5918" y="929"/>
                    </a:lnTo>
                    <a:lnTo>
                      <a:pt x="5811" y="917"/>
                    </a:lnTo>
                    <a:close/>
                    <a:moveTo>
                      <a:pt x="5942" y="1119"/>
                    </a:moveTo>
                    <a:lnTo>
                      <a:pt x="5835" y="1143"/>
                    </a:lnTo>
                    <a:cubicBezTo>
                      <a:pt x="5847" y="1179"/>
                      <a:pt x="5859" y="1215"/>
                      <a:pt x="5871" y="1250"/>
                    </a:cubicBezTo>
                    <a:lnTo>
                      <a:pt x="5966" y="1215"/>
                    </a:lnTo>
                    <a:cubicBezTo>
                      <a:pt x="5954" y="1179"/>
                      <a:pt x="5942" y="1155"/>
                      <a:pt x="5942" y="1119"/>
                    </a:cubicBezTo>
                    <a:close/>
                    <a:moveTo>
                      <a:pt x="6002" y="1310"/>
                    </a:moveTo>
                    <a:lnTo>
                      <a:pt x="5906" y="1357"/>
                    </a:lnTo>
                    <a:cubicBezTo>
                      <a:pt x="5918" y="1381"/>
                      <a:pt x="5942" y="1417"/>
                      <a:pt x="5954" y="1453"/>
                    </a:cubicBezTo>
                    <a:lnTo>
                      <a:pt x="6049" y="1405"/>
                    </a:lnTo>
                    <a:cubicBezTo>
                      <a:pt x="6037" y="1369"/>
                      <a:pt x="6025" y="1346"/>
                      <a:pt x="6002" y="1310"/>
                    </a:cubicBezTo>
                    <a:close/>
                    <a:moveTo>
                      <a:pt x="6097" y="1488"/>
                    </a:moveTo>
                    <a:lnTo>
                      <a:pt x="6014" y="1548"/>
                    </a:lnTo>
                    <a:cubicBezTo>
                      <a:pt x="6025" y="1584"/>
                      <a:pt x="6049" y="1608"/>
                      <a:pt x="6073" y="1643"/>
                    </a:cubicBezTo>
                    <a:lnTo>
                      <a:pt x="6156" y="1584"/>
                    </a:lnTo>
                    <a:cubicBezTo>
                      <a:pt x="6133" y="1548"/>
                      <a:pt x="6121" y="1524"/>
                      <a:pt x="6097" y="1488"/>
                    </a:cubicBezTo>
                    <a:close/>
                    <a:moveTo>
                      <a:pt x="6216" y="1667"/>
                    </a:moveTo>
                    <a:lnTo>
                      <a:pt x="6133" y="1727"/>
                    </a:lnTo>
                    <a:cubicBezTo>
                      <a:pt x="6156" y="1750"/>
                      <a:pt x="6180" y="1786"/>
                      <a:pt x="6192" y="1810"/>
                    </a:cubicBezTo>
                    <a:lnTo>
                      <a:pt x="6276" y="1750"/>
                    </a:lnTo>
                    <a:cubicBezTo>
                      <a:pt x="6264" y="1715"/>
                      <a:pt x="6240" y="1691"/>
                      <a:pt x="6216" y="1667"/>
                    </a:cubicBezTo>
                    <a:close/>
                    <a:moveTo>
                      <a:pt x="6347" y="1822"/>
                    </a:moveTo>
                    <a:lnTo>
                      <a:pt x="6264" y="1893"/>
                    </a:lnTo>
                    <a:cubicBezTo>
                      <a:pt x="6287" y="1917"/>
                      <a:pt x="6311" y="1953"/>
                      <a:pt x="6335" y="1977"/>
                    </a:cubicBezTo>
                    <a:lnTo>
                      <a:pt x="6418" y="1905"/>
                    </a:lnTo>
                    <a:cubicBezTo>
                      <a:pt x="6395" y="1881"/>
                      <a:pt x="6371" y="1858"/>
                      <a:pt x="6347" y="1822"/>
                    </a:cubicBezTo>
                    <a:close/>
                    <a:moveTo>
                      <a:pt x="6490" y="1989"/>
                    </a:moveTo>
                    <a:lnTo>
                      <a:pt x="6406" y="2060"/>
                    </a:lnTo>
                    <a:cubicBezTo>
                      <a:pt x="6430" y="2084"/>
                      <a:pt x="6454" y="2108"/>
                      <a:pt x="6478" y="2131"/>
                    </a:cubicBezTo>
                    <a:lnTo>
                      <a:pt x="6561" y="2060"/>
                    </a:lnTo>
                    <a:cubicBezTo>
                      <a:pt x="6537" y="2036"/>
                      <a:pt x="6514" y="2012"/>
                      <a:pt x="6490" y="1989"/>
                    </a:cubicBezTo>
                    <a:close/>
                    <a:moveTo>
                      <a:pt x="6633" y="2143"/>
                    </a:moveTo>
                    <a:lnTo>
                      <a:pt x="6549" y="2215"/>
                    </a:lnTo>
                    <a:lnTo>
                      <a:pt x="6633" y="2286"/>
                    </a:lnTo>
                    <a:lnTo>
                      <a:pt x="6704" y="2215"/>
                    </a:lnTo>
                    <a:cubicBezTo>
                      <a:pt x="6680" y="2191"/>
                      <a:pt x="6657" y="2167"/>
                      <a:pt x="6633" y="2143"/>
                    </a:cubicBezTo>
                    <a:close/>
                    <a:moveTo>
                      <a:pt x="6776" y="2286"/>
                    </a:moveTo>
                    <a:lnTo>
                      <a:pt x="6704" y="2370"/>
                    </a:lnTo>
                    <a:lnTo>
                      <a:pt x="6787" y="2441"/>
                    </a:lnTo>
                    <a:lnTo>
                      <a:pt x="6859" y="2358"/>
                    </a:lnTo>
                    <a:lnTo>
                      <a:pt x="6776" y="2286"/>
                    </a:lnTo>
                    <a:close/>
                    <a:moveTo>
                      <a:pt x="6930" y="2429"/>
                    </a:moveTo>
                    <a:lnTo>
                      <a:pt x="6859" y="2512"/>
                    </a:lnTo>
                    <a:lnTo>
                      <a:pt x="6942" y="2584"/>
                    </a:lnTo>
                    <a:lnTo>
                      <a:pt x="7014" y="2500"/>
                    </a:lnTo>
                    <a:lnTo>
                      <a:pt x="6930" y="2429"/>
                    </a:lnTo>
                    <a:close/>
                    <a:moveTo>
                      <a:pt x="7085" y="2572"/>
                    </a:moveTo>
                    <a:lnTo>
                      <a:pt x="7014" y="2655"/>
                    </a:lnTo>
                    <a:lnTo>
                      <a:pt x="7097" y="2727"/>
                    </a:lnTo>
                    <a:lnTo>
                      <a:pt x="7168" y="2643"/>
                    </a:lnTo>
                    <a:lnTo>
                      <a:pt x="7085" y="2572"/>
                    </a:lnTo>
                    <a:close/>
                    <a:moveTo>
                      <a:pt x="7240" y="2715"/>
                    </a:moveTo>
                    <a:lnTo>
                      <a:pt x="7180" y="2798"/>
                    </a:lnTo>
                    <a:lnTo>
                      <a:pt x="7252" y="2870"/>
                    </a:lnTo>
                    <a:lnTo>
                      <a:pt x="7323" y="2786"/>
                    </a:lnTo>
                    <a:lnTo>
                      <a:pt x="7240" y="2715"/>
                    </a:lnTo>
                    <a:close/>
                    <a:moveTo>
                      <a:pt x="7407" y="2858"/>
                    </a:moveTo>
                    <a:lnTo>
                      <a:pt x="7335" y="2941"/>
                    </a:lnTo>
                    <a:lnTo>
                      <a:pt x="7419" y="3012"/>
                    </a:lnTo>
                    <a:lnTo>
                      <a:pt x="7490" y="2929"/>
                    </a:lnTo>
                    <a:lnTo>
                      <a:pt x="7407" y="2858"/>
                    </a:lnTo>
                    <a:close/>
                    <a:moveTo>
                      <a:pt x="7561" y="3001"/>
                    </a:moveTo>
                    <a:lnTo>
                      <a:pt x="7490" y="3084"/>
                    </a:lnTo>
                    <a:lnTo>
                      <a:pt x="7573" y="3143"/>
                    </a:lnTo>
                    <a:lnTo>
                      <a:pt x="7645" y="3072"/>
                    </a:lnTo>
                    <a:lnTo>
                      <a:pt x="7561" y="3001"/>
                    </a:lnTo>
                    <a:close/>
                    <a:moveTo>
                      <a:pt x="84" y="3143"/>
                    </a:moveTo>
                    <a:lnTo>
                      <a:pt x="1" y="3215"/>
                    </a:lnTo>
                    <a:cubicBezTo>
                      <a:pt x="1" y="3215"/>
                      <a:pt x="37" y="3239"/>
                      <a:pt x="84" y="3286"/>
                    </a:cubicBezTo>
                    <a:lnTo>
                      <a:pt x="156" y="3215"/>
                    </a:lnTo>
                    <a:cubicBezTo>
                      <a:pt x="108" y="3167"/>
                      <a:pt x="84" y="3143"/>
                      <a:pt x="84" y="3143"/>
                    </a:cubicBezTo>
                    <a:close/>
                    <a:moveTo>
                      <a:pt x="7728" y="3143"/>
                    </a:moveTo>
                    <a:lnTo>
                      <a:pt x="7657" y="3215"/>
                    </a:lnTo>
                    <a:lnTo>
                      <a:pt x="7728" y="3286"/>
                    </a:lnTo>
                    <a:lnTo>
                      <a:pt x="7800" y="3215"/>
                    </a:lnTo>
                    <a:lnTo>
                      <a:pt x="7728" y="3143"/>
                    </a:lnTo>
                    <a:close/>
                    <a:moveTo>
                      <a:pt x="239" y="3286"/>
                    </a:moveTo>
                    <a:lnTo>
                      <a:pt x="168" y="3358"/>
                    </a:lnTo>
                    <a:cubicBezTo>
                      <a:pt x="191" y="3382"/>
                      <a:pt x="215" y="3405"/>
                      <a:pt x="239" y="3429"/>
                    </a:cubicBezTo>
                    <a:lnTo>
                      <a:pt x="310" y="3346"/>
                    </a:lnTo>
                    <a:cubicBezTo>
                      <a:pt x="287" y="3322"/>
                      <a:pt x="263" y="3298"/>
                      <a:pt x="239" y="3286"/>
                    </a:cubicBezTo>
                    <a:close/>
                    <a:moveTo>
                      <a:pt x="7883" y="3286"/>
                    </a:moveTo>
                    <a:lnTo>
                      <a:pt x="7811" y="3358"/>
                    </a:lnTo>
                    <a:lnTo>
                      <a:pt x="7895" y="3429"/>
                    </a:lnTo>
                    <a:lnTo>
                      <a:pt x="7954" y="3358"/>
                    </a:lnTo>
                    <a:lnTo>
                      <a:pt x="7883" y="3286"/>
                    </a:lnTo>
                    <a:close/>
                    <a:moveTo>
                      <a:pt x="394" y="3417"/>
                    </a:moveTo>
                    <a:lnTo>
                      <a:pt x="322" y="3501"/>
                    </a:lnTo>
                    <a:lnTo>
                      <a:pt x="406" y="3572"/>
                    </a:lnTo>
                    <a:lnTo>
                      <a:pt x="477" y="3489"/>
                    </a:lnTo>
                    <a:lnTo>
                      <a:pt x="394" y="3417"/>
                    </a:lnTo>
                    <a:close/>
                    <a:moveTo>
                      <a:pt x="8038" y="3429"/>
                    </a:moveTo>
                    <a:lnTo>
                      <a:pt x="7966" y="3501"/>
                    </a:lnTo>
                    <a:lnTo>
                      <a:pt x="8050" y="3572"/>
                    </a:lnTo>
                    <a:lnTo>
                      <a:pt x="8121" y="3501"/>
                    </a:lnTo>
                    <a:lnTo>
                      <a:pt x="8038" y="3429"/>
                    </a:lnTo>
                    <a:close/>
                    <a:moveTo>
                      <a:pt x="549" y="3560"/>
                    </a:moveTo>
                    <a:lnTo>
                      <a:pt x="489" y="3632"/>
                    </a:lnTo>
                    <a:lnTo>
                      <a:pt x="572" y="3703"/>
                    </a:lnTo>
                    <a:lnTo>
                      <a:pt x="632" y="3620"/>
                    </a:lnTo>
                    <a:lnTo>
                      <a:pt x="549" y="3560"/>
                    </a:lnTo>
                    <a:close/>
                    <a:moveTo>
                      <a:pt x="8192" y="3572"/>
                    </a:moveTo>
                    <a:lnTo>
                      <a:pt x="8121" y="3643"/>
                    </a:lnTo>
                    <a:lnTo>
                      <a:pt x="8204" y="3715"/>
                    </a:lnTo>
                    <a:lnTo>
                      <a:pt x="8276" y="3643"/>
                    </a:lnTo>
                    <a:cubicBezTo>
                      <a:pt x="8240" y="3620"/>
                      <a:pt x="8216" y="3596"/>
                      <a:pt x="8192" y="3572"/>
                    </a:cubicBezTo>
                    <a:close/>
                    <a:moveTo>
                      <a:pt x="715" y="3691"/>
                    </a:moveTo>
                    <a:lnTo>
                      <a:pt x="656" y="3774"/>
                    </a:lnTo>
                    <a:cubicBezTo>
                      <a:pt x="680" y="3798"/>
                      <a:pt x="703" y="3822"/>
                      <a:pt x="739" y="3834"/>
                    </a:cubicBezTo>
                    <a:lnTo>
                      <a:pt x="799" y="3751"/>
                    </a:lnTo>
                    <a:cubicBezTo>
                      <a:pt x="775" y="3727"/>
                      <a:pt x="739" y="3703"/>
                      <a:pt x="715" y="3691"/>
                    </a:cubicBezTo>
                    <a:close/>
                    <a:moveTo>
                      <a:pt x="8347" y="3715"/>
                    </a:moveTo>
                    <a:lnTo>
                      <a:pt x="8276" y="3798"/>
                    </a:lnTo>
                    <a:cubicBezTo>
                      <a:pt x="8300" y="3822"/>
                      <a:pt x="8323" y="3846"/>
                      <a:pt x="8347" y="3870"/>
                    </a:cubicBezTo>
                    <a:lnTo>
                      <a:pt x="8431" y="3798"/>
                    </a:lnTo>
                    <a:lnTo>
                      <a:pt x="8347" y="3715"/>
                    </a:lnTo>
                    <a:close/>
                    <a:moveTo>
                      <a:pt x="882" y="3822"/>
                    </a:moveTo>
                    <a:lnTo>
                      <a:pt x="822" y="3905"/>
                    </a:lnTo>
                    <a:lnTo>
                      <a:pt x="906" y="3965"/>
                    </a:lnTo>
                    <a:lnTo>
                      <a:pt x="965" y="3882"/>
                    </a:lnTo>
                    <a:lnTo>
                      <a:pt x="882" y="3822"/>
                    </a:lnTo>
                    <a:close/>
                    <a:moveTo>
                      <a:pt x="8502" y="3870"/>
                    </a:moveTo>
                    <a:lnTo>
                      <a:pt x="8419" y="3941"/>
                    </a:lnTo>
                    <a:cubicBezTo>
                      <a:pt x="8454" y="3965"/>
                      <a:pt x="8466" y="3989"/>
                      <a:pt x="8502" y="4024"/>
                    </a:cubicBezTo>
                    <a:lnTo>
                      <a:pt x="8573" y="3953"/>
                    </a:lnTo>
                    <a:cubicBezTo>
                      <a:pt x="8550" y="3917"/>
                      <a:pt x="8526" y="3894"/>
                      <a:pt x="8502" y="3870"/>
                    </a:cubicBezTo>
                    <a:close/>
                    <a:moveTo>
                      <a:pt x="1049" y="3953"/>
                    </a:moveTo>
                    <a:lnTo>
                      <a:pt x="989" y="4036"/>
                    </a:lnTo>
                    <a:lnTo>
                      <a:pt x="1072" y="4096"/>
                    </a:lnTo>
                    <a:lnTo>
                      <a:pt x="1132" y="4013"/>
                    </a:lnTo>
                    <a:lnTo>
                      <a:pt x="1049" y="3953"/>
                    </a:lnTo>
                    <a:close/>
                    <a:moveTo>
                      <a:pt x="8645" y="4024"/>
                    </a:moveTo>
                    <a:lnTo>
                      <a:pt x="8573" y="4096"/>
                    </a:lnTo>
                    <a:cubicBezTo>
                      <a:pt x="8585" y="4120"/>
                      <a:pt x="8609" y="4144"/>
                      <a:pt x="8633" y="4179"/>
                    </a:cubicBezTo>
                    <a:lnTo>
                      <a:pt x="8716" y="4108"/>
                    </a:lnTo>
                    <a:cubicBezTo>
                      <a:pt x="8692" y="4084"/>
                      <a:pt x="8669" y="4048"/>
                      <a:pt x="8645" y="4024"/>
                    </a:cubicBezTo>
                    <a:close/>
                    <a:moveTo>
                      <a:pt x="1227" y="4072"/>
                    </a:moveTo>
                    <a:lnTo>
                      <a:pt x="1156" y="4155"/>
                    </a:lnTo>
                    <a:lnTo>
                      <a:pt x="1251" y="4227"/>
                    </a:lnTo>
                    <a:lnTo>
                      <a:pt x="1311" y="4132"/>
                    </a:lnTo>
                    <a:lnTo>
                      <a:pt x="1227" y="4072"/>
                    </a:lnTo>
                    <a:close/>
                    <a:moveTo>
                      <a:pt x="8788" y="4191"/>
                    </a:moveTo>
                    <a:lnTo>
                      <a:pt x="8704" y="4263"/>
                    </a:lnTo>
                    <a:cubicBezTo>
                      <a:pt x="8728" y="4286"/>
                      <a:pt x="8740" y="4310"/>
                      <a:pt x="8764" y="4334"/>
                    </a:cubicBezTo>
                    <a:lnTo>
                      <a:pt x="8847" y="4275"/>
                    </a:lnTo>
                    <a:cubicBezTo>
                      <a:pt x="8835" y="4251"/>
                      <a:pt x="8812" y="4215"/>
                      <a:pt x="8788" y="4191"/>
                    </a:cubicBezTo>
                    <a:close/>
                    <a:moveTo>
                      <a:pt x="1394" y="4203"/>
                    </a:moveTo>
                    <a:lnTo>
                      <a:pt x="1334" y="4286"/>
                    </a:lnTo>
                    <a:lnTo>
                      <a:pt x="1418" y="4346"/>
                    </a:lnTo>
                    <a:lnTo>
                      <a:pt x="1477" y="4263"/>
                    </a:lnTo>
                    <a:lnTo>
                      <a:pt x="1394" y="4203"/>
                    </a:lnTo>
                    <a:close/>
                    <a:moveTo>
                      <a:pt x="1573" y="4322"/>
                    </a:moveTo>
                    <a:lnTo>
                      <a:pt x="1513" y="4405"/>
                    </a:lnTo>
                    <a:lnTo>
                      <a:pt x="1596" y="4465"/>
                    </a:lnTo>
                    <a:lnTo>
                      <a:pt x="1656" y="4370"/>
                    </a:lnTo>
                    <a:lnTo>
                      <a:pt x="1573" y="4322"/>
                    </a:lnTo>
                    <a:close/>
                    <a:moveTo>
                      <a:pt x="8919" y="4370"/>
                    </a:moveTo>
                    <a:lnTo>
                      <a:pt x="8823" y="4429"/>
                    </a:lnTo>
                    <a:cubicBezTo>
                      <a:pt x="8847" y="4453"/>
                      <a:pt x="8859" y="4477"/>
                      <a:pt x="8883" y="4513"/>
                    </a:cubicBezTo>
                    <a:lnTo>
                      <a:pt x="8978" y="4453"/>
                    </a:lnTo>
                    <a:cubicBezTo>
                      <a:pt x="8954" y="4429"/>
                      <a:pt x="8931" y="4394"/>
                      <a:pt x="8919" y="4370"/>
                    </a:cubicBezTo>
                    <a:close/>
                    <a:moveTo>
                      <a:pt x="1751" y="4429"/>
                    </a:moveTo>
                    <a:lnTo>
                      <a:pt x="1692" y="4525"/>
                    </a:lnTo>
                    <a:lnTo>
                      <a:pt x="1775" y="4584"/>
                    </a:lnTo>
                    <a:lnTo>
                      <a:pt x="1834" y="4489"/>
                    </a:lnTo>
                    <a:lnTo>
                      <a:pt x="1751" y="4429"/>
                    </a:lnTo>
                    <a:close/>
                    <a:moveTo>
                      <a:pt x="1918" y="4548"/>
                    </a:moveTo>
                    <a:lnTo>
                      <a:pt x="1870" y="4632"/>
                    </a:lnTo>
                    <a:lnTo>
                      <a:pt x="1954" y="4691"/>
                    </a:lnTo>
                    <a:lnTo>
                      <a:pt x="2013" y="4608"/>
                    </a:lnTo>
                    <a:lnTo>
                      <a:pt x="1918" y="4548"/>
                    </a:lnTo>
                    <a:close/>
                    <a:moveTo>
                      <a:pt x="9026" y="4548"/>
                    </a:moveTo>
                    <a:lnTo>
                      <a:pt x="8931" y="4596"/>
                    </a:lnTo>
                    <a:cubicBezTo>
                      <a:pt x="8954" y="4632"/>
                      <a:pt x="8966" y="4656"/>
                      <a:pt x="8978" y="4691"/>
                    </a:cubicBezTo>
                    <a:lnTo>
                      <a:pt x="9073" y="4644"/>
                    </a:lnTo>
                    <a:cubicBezTo>
                      <a:pt x="9062" y="4620"/>
                      <a:pt x="9050" y="4584"/>
                      <a:pt x="9026" y="4548"/>
                    </a:cubicBezTo>
                    <a:close/>
                    <a:moveTo>
                      <a:pt x="2108" y="4656"/>
                    </a:moveTo>
                    <a:lnTo>
                      <a:pt x="2049" y="4751"/>
                    </a:lnTo>
                    <a:lnTo>
                      <a:pt x="2144" y="4798"/>
                    </a:lnTo>
                    <a:lnTo>
                      <a:pt x="2192" y="4715"/>
                    </a:lnTo>
                    <a:lnTo>
                      <a:pt x="2108" y="4656"/>
                    </a:lnTo>
                    <a:close/>
                    <a:moveTo>
                      <a:pt x="9109" y="4751"/>
                    </a:moveTo>
                    <a:lnTo>
                      <a:pt x="9014" y="4786"/>
                    </a:lnTo>
                    <a:cubicBezTo>
                      <a:pt x="9026" y="4822"/>
                      <a:pt x="9026" y="4846"/>
                      <a:pt x="9038" y="4882"/>
                    </a:cubicBezTo>
                    <a:lnTo>
                      <a:pt x="9133" y="4858"/>
                    </a:lnTo>
                    <a:cubicBezTo>
                      <a:pt x="9133" y="4834"/>
                      <a:pt x="9121" y="4786"/>
                      <a:pt x="9109" y="4751"/>
                    </a:cubicBezTo>
                    <a:close/>
                    <a:moveTo>
                      <a:pt x="2287" y="4763"/>
                    </a:moveTo>
                    <a:lnTo>
                      <a:pt x="2227" y="4858"/>
                    </a:lnTo>
                    <a:lnTo>
                      <a:pt x="2323" y="4917"/>
                    </a:lnTo>
                    <a:lnTo>
                      <a:pt x="2370" y="4822"/>
                    </a:lnTo>
                    <a:lnTo>
                      <a:pt x="2287" y="4763"/>
                    </a:lnTo>
                    <a:close/>
                    <a:moveTo>
                      <a:pt x="2466" y="4870"/>
                    </a:moveTo>
                    <a:lnTo>
                      <a:pt x="2418" y="4965"/>
                    </a:lnTo>
                    <a:lnTo>
                      <a:pt x="2513" y="5013"/>
                    </a:lnTo>
                    <a:lnTo>
                      <a:pt x="2561" y="4929"/>
                    </a:lnTo>
                    <a:lnTo>
                      <a:pt x="2466" y="4870"/>
                    </a:lnTo>
                    <a:close/>
                    <a:moveTo>
                      <a:pt x="9157" y="4977"/>
                    </a:moveTo>
                    <a:lnTo>
                      <a:pt x="9050" y="4989"/>
                    </a:lnTo>
                    <a:cubicBezTo>
                      <a:pt x="9050" y="5013"/>
                      <a:pt x="9038" y="5048"/>
                      <a:pt x="9038" y="5072"/>
                    </a:cubicBezTo>
                    <a:lnTo>
                      <a:pt x="9145" y="5096"/>
                    </a:lnTo>
                    <a:cubicBezTo>
                      <a:pt x="9145" y="5060"/>
                      <a:pt x="9145" y="5025"/>
                      <a:pt x="9157" y="4989"/>
                    </a:cubicBezTo>
                    <a:lnTo>
                      <a:pt x="9157" y="4977"/>
                    </a:lnTo>
                    <a:close/>
                    <a:moveTo>
                      <a:pt x="2656" y="4977"/>
                    </a:moveTo>
                    <a:lnTo>
                      <a:pt x="2608" y="5060"/>
                    </a:lnTo>
                    <a:lnTo>
                      <a:pt x="2692" y="5120"/>
                    </a:lnTo>
                    <a:lnTo>
                      <a:pt x="2751" y="5025"/>
                    </a:lnTo>
                    <a:lnTo>
                      <a:pt x="2656" y="4977"/>
                    </a:lnTo>
                    <a:close/>
                    <a:moveTo>
                      <a:pt x="2835" y="5072"/>
                    </a:moveTo>
                    <a:lnTo>
                      <a:pt x="2787" y="5167"/>
                    </a:lnTo>
                    <a:lnTo>
                      <a:pt x="2882" y="5215"/>
                    </a:lnTo>
                    <a:lnTo>
                      <a:pt x="2930" y="5120"/>
                    </a:lnTo>
                    <a:lnTo>
                      <a:pt x="2835" y="5072"/>
                    </a:lnTo>
                    <a:close/>
                    <a:moveTo>
                      <a:pt x="3025" y="5167"/>
                    </a:moveTo>
                    <a:lnTo>
                      <a:pt x="2977" y="5263"/>
                    </a:lnTo>
                    <a:lnTo>
                      <a:pt x="3073" y="5310"/>
                    </a:lnTo>
                    <a:lnTo>
                      <a:pt x="3120" y="5215"/>
                    </a:lnTo>
                    <a:lnTo>
                      <a:pt x="3025" y="5167"/>
                    </a:lnTo>
                    <a:close/>
                    <a:moveTo>
                      <a:pt x="9014" y="5167"/>
                    </a:moveTo>
                    <a:cubicBezTo>
                      <a:pt x="9002" y="5191"/>
                      <a:pt x="8990" y="5227"/>
                      <a:pt x="8978" y="5251"/>
                    </a:cubicBezTo>
                    <a:lnTo>
                      <a:pt x="9062" y="5310"/>
                    </a:lnTo>
                    <a:cubicBezTo>
                      <a:pt x="9085" y="5275"/>
                      <a:pt x="9097" y="5239"/>
                      <a:pt x="9109" y="5203"/>
                    </a:cubicBezTo>
                    <a:lnTo>
                      <a:pt x="9014" y="5167"/>
                    </a:lnTo>
                    <a:close/>
                    <a:moveTo>
                      <a:pt x="3216" y="5263"/>
                    </a:moveTo>
                    <a:lnTo>
                      <a:pt x="3180" y="5358"/>
                    </a:lnTo>
                    <a:lnTo>
                      <a:pt x="3275" y="5394"/>
                    </a:lnTo>
                    <a:lnTo>
                      <a:pt x="3311" y="5298"/>
                    </a:lnTo>
                    <a:lnTo>
                      <a:pt x="3216" y="5263"/>
                    </a:lnTo>
                    <a:close/>
                    <a:moveTo>
                      <a:pt x="3406" y="5346"/>
                    </a:moveTo>
                    <a:lnTo>
                      <a:pt x="3370" y="5441"/>
                    </a:lnTo>
                    <a:cubicBezTo>
                      <a:pt x="3406" y="5453"/>
                      <a:pt x="3430" y="5477"/>
                      <a:pt x="3466" y="5489"/>
                    </a:cubicBezTo>
                    <a:lnTo>
                      <a:pt x="3513" y="5394"/>
                    </a:lnTo>
                    <a:cubicBezTo>
                      <a:pt x="3478" y="5370"/>
                      <a:pt x="3442" y="5358"/>
                      <a:pt x="3406" y="5346"/>
                    </a:cubicBezTo>
                    <a:close/>
                    <a:moveTo>
                      <a:pt x="8919" y="5334"/>
                    </a:moveTo>
                    <a:cubicBezTo>
                      <a:pt x="8895" y="5358"/>
                      <a:pt x="8871" y="5382"/>
                      <a:pt x="8847" y="5406"/>
                    </a:cubicBezTo>
                    <a:lnTo>
                      <a:pt x="8919" y="5489"/>
                    </a:lnTo>
                    <a:cubicBezTo>
                      <a:pt x="8954" y="5453"/>
                      <a:pt x="8978" y="5429"/>
                      <a:pt x="9002" y="5406"/>
                    </a:cubicBezTo>
                    <a:lnTo>
                      <a:pt x="8919" y="5334"/>
                    </a:lnTo>
                    <a:close/>
                    <a:moveTo>
                      <a:pt x="3609" y="5429"/>
                    </a:moveTo>
                    <a:lnTo>
                      <a:pt x="3561" y="5525"/>
                    </a:lnTo>
                    <a:lnTo>
                      <a:pt x="3668" y="5560"/>
                    </a:lnTo>
                    <a:lnTo>
                      <a:pt x="3704" y="5465"/>
                    </a:lnTo>
                    <a:lnTo>
                      <a:pt x="3609" y="5429"/>
                    </a:lnTo>
                    <a:close/>
                    <a:moveTo>
                      <a:pt x="8776" y="5477"/>
                    </a:moveTo>
                    <a:cubicBezTo>
                      <a:pt x="8752" y="5489"/>
                      <a:pt x="8716" y="5513"/>
                      <a:pt x="8692" y="5525"/>
                    </a:cubicBezTo>
                    <a:lnTo>
                      <a:pt x="8752" y="5620"/>
                    </a:lnTo>
                    <a:cubicBezTo>
                      <a:pt x="8776" y="5596"/>
                      <a:pt x="8812" y="5572"/>
                      <a:pt x="8835" y="5560"/>
                    </a:cubicBezTo>
                    <a:lnTo>
                      <a:pt x="8776" y="5477"/>
                    </a:lnTo>
                    <a:close/>
                    <a:moveTo>
                      <a:pt x="3799" y="5513"/>
                    </a:moveTo>
                    <a:lnTo>
                      <a:pt x="3763" y="5608"/>
                    </a:lnTo>
                    <a:lnTo>
                      <a:pt x="3859" y="5644"/>
                    </a:lnTo>
                    <a:lnTo>
                      <a:pt x="3894" y="5548"/>
                    </a:lnTo>
                    <a:lnTo>
                      <a:pt x="3799" y="5513"/>
                    </a:lnTo>
                    <a:close/>
                    <a:moveTo>
                      <a:pt x="4001" y="5584"/>
                    </a:moveTo>
                    <a:lnTo>
                      <a:pt x="3966" y="5679"/>
                    </a:lnTo>
                    <a:cubicBezTo>
                      <a:pt x="4001" y="5691"/>
                      <a:pt x="4025" y="5703"/>
                      <a:pt x="4061" y="5715"/>
                    </a:cubicBezTo>
                    <a:lnTo>
                      <a:pt x="4097" y="5620"/>
                    </a:lnTo>
                    <a:cubicBezTo>
                      <a:pt x="4061" y="5608"/>
                      <a:pt x="4037" y="5596"/>
                      <a:pt x="4001" y="5584"/>
                    </a:cubicBezTo>
                    <a:close/>
                    <a:moveTo>
                      <a:pt x="8597" y="5584"/>
                    </a:moveTo>
                    <a:cubicBezTo>
                      <a:pt x="8573" y="5596"/>
                      <a:pt x="8538" y="5620"/>
                      <a:pt x="8514" y="5632"/>
                    </a:cubicBezTo>
                    <a:lnTo>
                      <a:pt x="8562" y="5727"/>
                    </a:lnTo>
                    <a:cubicBezTo>
                      <a:pt x="8585" y="5715"/>
                      <a:pt x="8621" y="5691"/>
                      <a:pt x="8657" y="5679"/>
                    </a:cubicBezTo>
                    <a:lnTo>
                      <a:pt x="8597" y="5584"/>
                    </a:lnTo>
                    <a:close/>
                    <a:moveTo>
                      <a:pt x="4204" y="5656"/>
                    </a:moveTo>
                    <a:lnTo>
                      <a:pt x="4168" y="5751"/>
                    </a:lnTo>
                    <a:cubicBezTo>
                      <a:pt x="4204" y="5763"/>
                      <a:pt x="4228" y="5775"/>
                      <a:pt x="4263" y="5787"/>
                    </a:cubicBezTo>
                    <a:lnTo>
                      <a:pt x="4299" y="5679"/>
                    </a:lnTo>
                    <a:cubicBezTo>
                      <a:pt x="4263" y="5679"/>
                      <a:pt x="4228" y="5668"/>
                      <a:pt x="4204" y="5656"/>
                    </a:cubicBezTo>
                    <a:close/>
                    <a:moveTo>
                      <a:pt x="8419" y="5679"/>
                    </a:moveTo>
                    <a:cubicBezTo>
                      <a:pt x="8383" y="5691"/>
                      <a:pt x="8347" y="5703"/>
                      <a:pt x="8323" y="5715"/>
                    </a:cubicBezTo>
                    <a:lnTo>
                      <a:pt x="8359" y="5810"/>
                    </a:lnTo>
                    <a:cubicBezTo>
                      <a:pt x="8395" y="5799"/>
                      <a:pt x="8431" y="5787"/>
                      <a:pt x="8454" y="5775"/>
                    </a:cubicBezTo>
                    <a:lnTo>
                      <a:pt x="8419" y="5679"/>
                    </a:lnTo>
                    <a:close/>
                    <a:moveTo>
                      <a:pt x="4394" y="5715"/>
                    </a:moveTo>
                    <a:lnTo>
                      <a:pt x="4371" y="5810"/>
                    </a:lnTo>
                    <a:cubicBezTo>
                      <a:pt x="4406" y="5822"/>
                      <a:pt x="4430" y="5834"/>
                      <a:pt x="4466" y="5846"/>
                    </a:cubicBezTo>
                    <a:lnTo>
                      <a:pt x="4501" y="5751"/>
                    </a:lnTo>
                    <a:cubicBezTo>
                      <a:pt x="4466" y="5739"/>
                      <a:pt x="4430" y="5727"/>
                      <a:pt x="4394" y="5715"/>
                    </a:cubicBezTo>
                    <a:close/>
                    <a:moveTo>
                      <a:pt x="8228" y="5751"/>
                    </a:moveTo>
                    <a:cubicBezTo>
                      <a:pt x="8192" y="5763"/>
                      <a:pt x="8157" y="5775"/>
                      <a:pt x="8121" y="5787"/>
                    </a:cubicBezTo>
                    <a:lnTo>
                      <a:pt x="8157" y="5882"/>
                    </a:lnTo>
                    <a:cubicBezTo>
                      <a:pt x="8192" y="5870"/>
                      <a:pt x="8228" y="5858"/>
                      <a:pt x="8264" y="5846"/>
                    </a:cubicBezTo>
                    <a:lnTo>
                      <a:pt x="8228" y="5751"/>
                    </a:lnTo>
                    <a:close/>
                    <a:moveTo>
                      <a:pt x="4597" y="5775"/>
                    </a:moveTo>
                    <a:lnTo>
                      <a:pt x="4573" y="5882"/>
                    </a:lnTo>
                    <a:cubicBezTo>
                      <a:pt x="4609" y="5882"/>
                      <a:pt x="4644" y="5894"/>
                      <a:pt x="4680" y="5906"/>
                    </a:cubicBezTo>
                    <a:lnTo>
                      <a:pt x="4704" y="5799"/>
                    </a:lnTo>
                    <a:cubicBezTo>
                      <a:pt x="4668" y="5799"/>
                      <a:pt x="4632" y="5787"/>
                      <a:pt x="4597" y="5775"/>
                    </a:cubicBezTo>
                    <a:close/>
                    <a:moveTo>
                      <a:pt x="4799" y="5834"/>
                    </a:moveTo>
                    <a:lnTo>
                      <a:pt x="4775" y="5929"/>
                    </a:lnTo>
                    <a:cubicBezTo>
                      <a:pt x="4811" y="5941"/>
                      <a:pt x="4847" y="5953"/>
                      <a:pt x="4882" y="5953"/>
                    </a:cubicBezTo>
                    <a:lnTo>
                      <a:pt x="4906" y="5858"/>
                    </a:lnTo>
                    <a:cubicBezTo>
                      <a:pt x="4871" y="5846"/>
                      <a:pt x="4835" y="5834"/>
                      <a:pt x="4799" y="5834"/>
                    </a:cubicBezTo>
                    <a:close/>
                    <a:moveTo>
                      <a:pt x="8026" y="5810"/>
                    </a:moveTo>
                    <a:cubicBezTo>
                      <a:pt x="7990" y="5822"/>
                      <a:pt x="7954" y="5834"/>
                      <a:pt x="7919" y="5846"/>
                    </a:cubicBezTo>
                    <a:lnTo>
                      <a:pt x="7954" y="5953"/>
                    </a:lnTo>
                    <a:cubicBezTo>
                      <a:pt x="7990" y="5941"/>
                      <a:pt x="8014" y="5929"/>
                      <a:pt x="8050" y="5918"/>
                    </a:cubicBezTo>
                    <a:lnTo>
                      <a:pt x="8026" y="5810"/>
                    </a:lnTo>
                    <a:close/>
                    <a:moveTo>
                      <a:pt x="5013" y="5882"/>
                    </a:moveTo>
                    <a:lnTo>
                      <a:pt x="4990" y="5977"/>
                    </a:lnTo>
                    <a:cubicBezTo>
                      <a:pt x="5025" y="5989"/>
                      <a:pt x="5061" y="6001"/>
                      <a:pt x="5085" y="6001"/>
                    </a:cubicBezTo>
                    <a:lnTo>
                      <a:pt x="5109" y="5906"/>
                    </a:lnTo>
                    <a:lnTo>
                      <a:pt x="5013" y="5882"/>
                    </a:lnTo>
                    <a:close/>
                    <a:moveTo>
                      <a:pt x="7823" y="5870"/>
                    </a:moveTo>
                    <a:lnTo>
                      <a:pt x="7800" y="5882"/>
                    </a:lnTo>
                    <a:cubicBezTo>
                      <a:pt x="7764" y="5882"/>
                      <a:pt x="7740" y="5894"/>
                      <a:pt x="7716" y="5894"/>
                    </a:cubicBezTo>
                    <a:lnTo>
                      <a:pt x="7740" y="6001"/>
                    </a:lnTo>
                    <a:cubicBezTo>
                      <a:pt x="7764" y="5989"/>
                      <a:pt x="7800" y="5989"/>
                      <a:pt x="7823" y="5977"/>
                    </a:cubicBezTo>
                    <a:lnTo>
                      <a:pt x="7847" y="5977"/>
                    </a:lnTo>
                    <a:lnTo>
                      <a:pt x="7823" y="5870"/>
                    </a:lnTo>
                    <a:close/>
                    <a:moveTo>
                      <a:pt x="5216" y="5918"/>
                    </a:moveTo>
                    <a:lnTo>
                      <a:pt x="5192" y="6025"/>
                    </a:lnTo>
                    <a:cubicBezTo>
                      <a:pt x="5228" y="6037"/>
                      <a:pt x="5263" y="6037"/>
                      <a:pt x="5299" y="6049"/>
                    </a:cubicBezTo>
                    <a:lnTo>
                      <a:pt x="5323" y="5941"/>
                    </a:lnTo>
                    <a:cubicBezTo>
                      <a:pt x="5287" y="5941"/>
                      <a:pt x="5252" y="5929"/>
                      <a:pt x="5216" y="5918"/>
                    </a:cubicBezTo>
                    <a:close/>
                    <a:moveTo>
                      <a:pt x="7621" y="5918"/>
                    </a:moveTo>
                    <a:cubicBezTo>
                      <a:pt x="7585" y="5929"/>
                      <a:pt x="7549" y="5929"/>
                      <a:pt x="7514" y="5941"/>
                    </a:cubicBezTo>
                    <a:lnTo>
                      <a:pt x="7538" y="6049"/>
                    </a:lnTo>
                    <a:cubicBezTo>
                      <a:pt x="7573" y="6037"/>
                      <a:pt x="7609" y="6037"/>
                      <a:pt x="7633" y="6025"/>
                    </a:cubicBezTo>
                    <a:lnTo>
                      <a:pt x="7621" y="5918"/>
                    </a:lnTo>
                    <a:close/>
                    <a:moveTo>
                      <a:pt x="5418" y="5953"/>
                    </a:moveTo>
                    <a:lnTo>
                      <a:pt x="5406" y="6060"/>
                    </a:lnTo>
                    <a:cubicBezTo>
                      <a:pt x="5442" y="6072"/>
                      <a:pt x="5478" y="6072"/>
                      <a:pt x="5514" y="6084"/>
                    </a:cubicBezTo>
                    <a:lnTo>
                      <a:pt x="5525" y="5977"/>
                    </a:lnTo>
                    <a:cubicBezTo>
                      <a:pt x="5490" y="5965"/>
                      <a:pt x="5454" y="5965"/>
                      <a:pt x="5418" y="5953"/>
                    </a:cubicBezTo>
                    <a:close/>
                    <a:moveTo>
                      <a:pt x="7407" y="5965"/>
                    </a:moveTo>
                    <a:cubicBezTo>
                      <a:pt x="7371" y="5965"/>
                      <a:pt x="7335" y="5977"/>
                      <a:pt x="7311" y="5977"/>
                    </a:cubicBezTo>
                    <a:lnTo>
                      <a:pt x="7323" y="6084"/>
                    </a:lnTo>
                    <a:cubicBezTo>
                      <a:pt x="7359" y="6072"/>
                      <a:pt x="7395" y="6072"/>
                      <a:pt x="7430" y="6060"/>
                    </a:cubicBezTo>
                    <a:lnTo>
                      <a:pt x="7407" y="5965"/>
                    </a:lnTo>
                    <a:close/>
                    <a:moveTo>
                      <a:pt x="5633" y="5989"/>
                    </a:moveTo>
                    <a:lnTo>
                      <a:pt x="5621" y="6096"/>
                    </a:lnTo>
                    <a:cubicBezTo>
                      <a:pt x="5656" y="6096"/>
                      <a:pt x="5692" y="6108"/>
                      <a:pt x="5728" y="6108"/>
                    </a:cubicBezTo>
                    <a:lnTo>
                      <a:pt x="5740" y="6001"/>
                    </a:lnTo>
                    <a:cubicBezTo>
                      <a:pt x="5704" y="6001"/>
                      <a:pt x="5668" y="5989"/>
                      <a:pt x="5633" y="5989"/>
                    </a:cubicBezTo>
                    <a:close/>
                    <a:moveTo>
                      <a:pt x="7204" y="5989"/>
                    </a:moveTo>
                    <a:cubicBezTo>
                      <a:pt x="7168" y="6001"/>
                      <a:pt x="7133" y="6001"/>
                      <a:pt x="7097" y="6001"/>
                    </a:cubicBezTo>
                    <a:lnTo>
                      <a:pt x="7109" y="6108"/>
                    </a:lnTo>
                    <a:lnTo>
                      <a:pt x="7216" y="6096"/>
                    </a:lnTo>
                    <a:lnTo>
                      <a:pt x="7204" y="5989"/>
                    </a:lnTo>
                    <a:close/>
                    <a:moveTo>
                      <a:pt x="5835" y="6013"/>
                    </a:moveTo>
                    <a:lnTo>
                      <a:pt x="5835" y="6120"/>
                    </a:lnTo>
                    <a:cubicBezTo>
                      <a:pt x="5859" y="6120"/>
                      <a:pt x="5895" y="6120"/>
                      <a:pt x="5930" y="6132"/>
                    </a:cubicBezTo>
                    <a:lnTo>
                      <a:pt x="5942" y="6025"/>
                    </a:lnTo>
                    <a:cubicBezTo>
                      <a:pt x="5906" y="6013"/>
                      <a:pt x="5871" y="6013"/>
                      <a:pt x="5835" y="6013"/>
                    </a:cubicBezTo>
                    <a:close/>
                    <a:moveTo>
                      <a:pt x="6990" y="6013"/>
                    </a:moveTo>
                    <a:cubicBezTo>
                      <a:pt x="6954" y="6025"/>
                      <a:pt x="6918" y="6025"/>
                      <a:pt x="6883" y="6025"/>
                    </a:cubicBezTo>
                    <a:lnTo>
                      <a:pt x="6895" y="6132"/>
                    </a:lnTo>
                    <a:cubicBezTo>
                      <a:pt x="6930" y="6132"/>
                      <a:pt x="6966" y="6120"/>
                      <a:pt x="7002" y="6120"/>
                    </a:cubicBezTo>
                    <a:lnTo>
                      <a:pt x="6990" y="6013"/>
                    </a:lnTo>
                    <a:close/>
                    <a:moveTo>
                      <a:pt x="6049" y="6025"/>
                    </a:moveTo>
                    <a:lnTo>
                      <a:pt x="6049" y="6132"/>
                    </a:lnTo>
                    <a:cubicBezTo>
                      <a:pt x="6073" y="6132"/>
                      <a:pt x="6109" y="6144"/>
                      <a:pt x="6145" y="6144"/>
                    </a:cubicBezTo>
                    <a:lnTo>
                      <a:pt x="6156" y="6037"/>
                    </a:lnTo>
                    <a:cubicBezTo>
                      <a:pt x="6121" y="6037"/>
                      <a:pt x="6085" y="6037"/>
                      <a:pt x="6049" y="6025"/>
                    </a:cubicBezTo>
                    <a:close/>
                    <a:moveTo>
                      <a:pt x="6264" y="6037"/>
                    </a:moveTo>
                    <a:lnTo>
                      <a:pt x="6252" y="6144"/>
                    </a:lnTo>
                    <a:lnTo>
                      <a:pt x="6359" y="6144"/>
                    </a:lnTo>
                    <a:lnTo>
                      <a:pt x="6359" y="6049"/>
                    </a:lnTo>
                    <a:cubicBezTo>
                      <a:pt x="6323" y="6037"/>
                      <a:pt x="6287" y="6037"/>
                      <a:pt x="6264" y="6037"/>
                    </a:cubicBezTo>
                    <a:close/>
                    <a:moveTo>
                      <a:pt x="6573" y="6037"/>
                    </a:moveTo>
                    <a:cubicBezTo>
                      <a:pt x="6537" y="6049"/>
                      <a:pt x="6502" y="6049"/>
                      <a:pt x="6466" y="6049"/>
                    </a:cubicBezTo>
                    <a:lnTo>
                      <a:pt x="6466" y="6144"/>
                    </a:lnTo>
                    <a:lnTo>
                      <a:pt x="6573" y="6144"/>
                    </a:lnTo>
                    <a:lnTo>
                      <a:pt x="6573" y="6037"/>
                    </a:lnTo>
                    <a:close/>
                    <a:moveTo>
                      <a:pt x="6680" y="6037"/>
                    </a:moveTo>
                    <a:lnTo>
                      <a:pt x="6680" y="6144"/>
                    </a:lnTo>
                    <a:lnTo>
                      <a:pt x="6787" y="6144"/>
                    </a:lnTo>
                    <a:lnTo>
                      <a:pt x="6787" y="60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5;p54">
                <a:extLst>
                  <a:ext uri="{FF2B5EF4-FFF2-40B4-BE49-F238E27FC236}">
                    <a16:creationId xmlns:a16="http://schemas.microsoft.com/office/drawing/2014/main" id="{E9F6AD57-EC4F-DC37-E777-7D46161CB9D7}"/>
                  </a:ext>
                </a:extLst>
              </p:cNvPr>
              <p:cNvSpPr/>
              <p:nvPr/>
            </p:nvSpPr>
            <p:spPr>
              <a:xfrm>
                <a:off x="6489775" y="6933725"/>
                <a:ext cx="278350" cy="220000"/>
              </a:xfrm>
              <a:custGeom>
                <a:avLst/>
                <a:gdLst/>
                <a:ahLst/>
                <a:cxnLst/>
                <a:rect l="l" t="t" r="r" b="b"/>
                <a:pathLst>
                  <a:path w="11134" h="8800" extrusionOk="0">
                    <a:moveTo>
                      <a:pt x="11098" y="1"/>
                    </a:moveTo>
                    <a:cubicBezTo>
                      <a:pt x="11074" y="1"/>
                      <a:pt x="8919" y="858"/>
                      <a:pt x="6716" y="2346"/>
                    </a:cubicBezTo>
                    <a:cubicBezTo>
                      <a:pt x="4716" y="3703"/>
                      <a:pt x="2275" y="5882"/>
                      <a:pt x="1930" y="8573"/>
                    </a:cubicBezTo>
                    <a:cubicBezTo>
                      <a:pt x="1573" y="8216"/>
                      <a:pt x="168" y="6668"/>
                      <a:pt x="537" y="5656"/>
                    </a:cubicBezTo>
                    <a:cubicBezTo>
                      <a:pt x="608" y="5454"/>
                      <a:pt x="703" y="5347"/>
                      <a:pt x="846" y="5335"/>
                    </a:cubicBezTo>
                    <a:cubicBezTo>
                      <a:pt x="857" y="5333"/>
                      <a:pt x="868" y="5333"/>
                      <a:pt x="879" y="5333"/>
                    </a:cubicBezTo>
                    <a:cubicBezTo>
                      <a:pt x="1079" y="5333"/>
                      <a:pt x="1346" y="5532"/>
                      <a:pt x="1549" y="5870"/>
                    </a:cubicBezTo>
                    <a:cubicBezTo>
                      <a:pt x="1858" y="6347"/>
                      <a:pt x="2025" y="7061"/>
                      <a:pt x="1715" y="7573"/>
                    </a:cubicBezTo>
                    <a:cubicBezTo>
                      <a:pt x="1682" y="7629"/>
                      <a:pt x="1617" y="7705"/>
                      <a:pt x="1561" y="7705"/>
                    </a:cubicBezTo>
                    <a:cubicBezTo>
                      <a:pt x="1557" y="7705"/>
                      <a:pt x="1553" y="7705"/>
                      <a:pt x="1549" y="7704"/>
                    </a:cubicBezTo>
                    <a:cubicBezTo>
                      <a:pt x="1346" y="7656"/>
                      <a:pt x="1180" y="6775"/>
                      <a:pt x="1096" y="6097"/>
                    </a:cubicBezTo>
                    <a:lnTo>
                      <a:pt x="1096" y="6097"/>
                    </a:lnTo>
                    <a:lnTo>
                      <a:pt x="1394" y="6656"/>
                    </a:lnTo>
                    <a:lnTo>
                      <a:pt x="1489" y="6609"/>
                    </a:lnTo>
                    <a:lnTo>
                      <a:pt x="942" y="5561"/>
                    </a:lnTo>
                    <a:lnTo>
                      <a:pt x="965" y="5823"/>
                    </a:lnTo>
                    <a:cubicBezTo>
                      <a:pt x="989" y="6144"/>
                      <a:pt x="1156" y="7716"/>
                      <a:pt x="1525" y="7811"/>
                    </a:cubicBezTo>
                    <a:cubicBezTo>
                      <a:pt x="1537" y="7814"/>
                      <a:pt x="1549" y="7816"/>
                      <a:pt x="1562" y="7816"/>
                    </a:cubicBezTo>
                    <a:cubicBezTo>
                      <a:pt x="1644" y="7816"/>
                      <a:pt x="1726" y="7747"/>
                      <a:pt x="1799" y="7633"/>
                    </a:cubicBezTo>
                    <a:cubicBezTo>
                      <a:pt x="2144" y="7073"/>
                      <a:pt x="1966" y="6323"/>
                      <a:pt x="1644" y="5811"/>
                    </a:cubicBezTo>
                    <a:cubicBezTo>
                      <a:pt x="1411" y="5445"/>
                      <a:pt x="1127" y="5224"/>
                      <a:pt x="887" y="5224"/>
                    </a:cubicBezTo>
                    <a:cubicBezTo>
                      <a:pt x="869" y="5224"/>
                      <a:pt x="852" y="5225"/>
                      <a:pt x="834" y="5227"/>
                    </a:cubicBezTo>
                    <a:cubicBezTo>
                      <a:pt x="715" y="5239"/>
                      <a:pt x="537" y="5311"/>
                      <a:pt x="430" y="5620"/>
                    </a:cubicBezTo>
                    <a:cubicBezTo>
                      <a:pt x="1" y="6835"/>
                      <a:pt x="1846" y="8645"/>
                      <a:pt x="1930" y="8728"/>
                    </a:cubicBezTo>
                    <a:lnTo>
                      <a:pt x="2013" y="8799"/>
                    </a:lnTo>
                    <a:lnTo>
                      <a:pt x="2013" y="8692"/>
                    </a:lnTo>
                    <a:cubicBezTo>
                      <a:pt x="2561" y="3513"/>
                      <a:pt x="11050" y="132"/>
                      <a:pt x="11133" y="96"/>
                    </a:cubicBezTo>
                    <a:lnTo>
                      <a:pt x="110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06;p54">
                <a:extLst>
                  <a:ext uri="{FF2B5EF4-FFF2-40B4-BE49-F238E27FC236}">
                    <a16:creationId xmlns:a16="http://schemas.microsoft.com/office/drawing/2014/main" id="{289AD8C4-F11F-12D4-4150-AE6923AE881E}"/>
                  </a:ext>
                </a:extLst>
              </p:cNvPr>
              <p:cNvSpPr/>
              <p:nvPr/>
            </p:nvSpPr>
            <p:spPr>
              <a:xfrm>
                <a:off x="6961575" y="6900575"/>
                <a:ext cx="232200" cy="321600"/>
              </a:xfrm>
              <a:custGeom>
                <a:avLst/>
                <a:gdLst/>
                <a:ahLst/>
                <a:cxnLst/>
                <a:rect l="l" t="t" r="r" b="b"/>
                <a:pathLst>
                  <a:path w="9288" h="12864" extrusionOk="0">
                    <a:moveTo>
                      <a:pt x="7789" y="0"/>
                    </a:moveTo>
                    <a:cubicBezTo>
                      <a:pt x="7473" y="0"/>
                      <a:pt x="7137" y="159"/>
                      <a:pt x="6787" y="481"/>
                    </a:cubicBezTo>
                    <a:cubicBezTo>
                      <a:pt x="6215" y="1005"/>
                      <a:pt x="6037" y="1886"/>
                      <a:pt x="5799" y="2994"/>
                    </a:cubicBezTo>
                    <a:cubicBezTo>
                      <a:pt x="5322" y="5303"/>
                      <a:pt x="4656" y="8458"/>
                      <a:pt x="36" y="11137"/>
                    </a:cubicBezTo>
                    <a:lnTo>
                      <a:pt x="0" y="11161"/>
                    </a:lnTo>
                    <a:lnTo>
                      <a:pt x="12" y="11197"/>
                    </a:lnTo>
                    <a:cubicBezTo>
                      <a:pt x="24" y="11221"/>
                      <a:pt x="822" y="12864"/>
                      <a:pt x="2715" y="12864"/>
                    </a:cubicBezTo>
                    <a:cubicBezTo>
                      <a:pt x="2810" y="12864"/>
                      <a:pt x="2906" y="12852"/>
                      <a:pt x="3013" y="12852"/>
                    </a:cubicBezTo>
                    <a:cubicBezTo>
                      <a:pt x="3596" y="12792"/>
                      <a:pt x="3775" y="12566"/>
                      <a:pt x="3810" y="12376"/>
                    </a:cubicBezTo>
                    <a:cubicBezTo>
                      <a:pt x="3906" y="11911"/>
                      <a:pt x="3370" y="11340"/>
                      <a:pt x="2810" y="11030"/>
                    </a:cubicBezTo>
                    <a:cubicBezTo>
                      <a:pt x="2480" y="10841"/>
                      <a:pt x="2158" y="10749"/>
                      <a:pt x="1869" y="10749"/>
                    </a:cubicBezTo>
                    <a:cubicBezTo>
                      <a:pt x="1576" y="10749"/>
                      <a:pt x="1318" y="10844"/>
                      <a:pt x="1120" y="11030"/>
                    </a:cubicBezTo>
                    <a:cubicBezTo>
                      <a:pt x="881" y="11256"/>
                      <a:pt x="798" y="11447"/>
                      <a:pt x="870" y="11614"/>
                    </a:cubicBezTo>
                    <a:cubicBezTo>
                      <a:pt x="1039" y="12004"/>
                      <a:pt x="2082" y="12068"/>
                      <a:pt x="2743" y="12068"/>
                    </a:cubicBezTo>
                    <a:cubicBezTo>
                      <a:pt x="3009" y="12068"/>
                      <a:pt x="3213" y="12058"/>
                      <a:pt x="3275" y="12054"/>
                    </a:cubicBezTo>
                    <a:lnTo>
                      <a:pt x="3537" y="12042"/>
                    </a:lnTo>
                    <a:lnTo>
                      <a:pt x="2048" y="11495"/>
                    </a:lnTo>
                    <a:lnTo>
                      <a:pt x="2013" y="11590"/>
                    </a:lnTo>
                    <a:lnTo>
                      <a:pt x="3001" y="11959"/>
                    </a:lnTo>
                    <a:cubicBezTo>
                      <a:pt x="2942" y="11960"/>
                      <a:pt x="2880" y="11960"/>
                      <a:pt x="2815" y="11960"/>
                    </a:cubicBezTo>
                    <a:cubicBezTo>
                      <a:pt x="2116" y="11960"/>
                      <a:pt x="1106" y="11893"/>
                      <a:pt x="965" y="11566"/>
                    </a:cubicBezTo>
                    <a:cubicBezTo>
                      <a:pt x="917" y="11459"/>
                      <a:pt x="989" y="11304"/>
                      <a:pt x="1191" y="11114"/>
                    </a:cubicBezTo>
                    <a:cubicBezTo>
                      <a:pt x="1370" y="10941"/>
                      <a:pt x="1608" y="10855"/>
                      <a:pt x="1879" y="10855"/>
                    </a:cubicBezTo>
                    <a:cubicBezTo>
                      <a:pt x="2149" y="10855"/>
                      <a:pt x="2453" y="10941"/>
                      <a:pt x="2763" y="11114"/>
                    </a:cubicBezTo>
                    <a:cubicBezTo>
                      <a:pt x="3370" y="11459"/>
                      <a:pt x="3787" y="11995"/>
                      <a:pt x="3703" y="12352"/>
                    </a:cubicBezTo>
                    <a:cubicBezTo>
                      <a:pt x="3656" y="12578"/>
                      <a:pt x="3417" y="12709"/>
                      <a:pt x="3001" y="12745"/>
                    </a:cubicBezTo>
                    <a:cubicBezTo>
                      <a:pt x="2900" y="12754"/>
                      <a:pt x="2803" y="12758"/>
                      <a:pt x="2708" y="12758"/>
                    </a:cubicBezTo>
                    <a:cubicBezTo>
                      <a:pt x="1063" y="12758"/>
                      <a:pt x="278" y="11456"/>
                      <a:pt x="131" y="11197"/>
                    </a:cubicBezTo>
                    <a:cubicBezTo>
                      <a:pt x="4751" y="8506"/>
                      <a:pt x="5418" y="5339"/>
                      <a:pt x="5906" y="3017"/>
                    </a:cubicBezTo>
                    <a:cubicBezTo>
                      <a:pt x="6132" y="1922"/>
                      <a:pt x="6311" y="1053"/>
                      <a:pt x="6858" y="565"/>
                    </a:cubicBezTo>
                    <a:cubicBezTo>
                      <a:pt x="7192" y="259"/>
                      <a:pt x="7503" y="112"/>
                      <a:pt x="7788" y="112"/>
                    </a:cubicBezTo>
                    <a:cubicBezTo>
                      <a:pt x="7869" y="112"/>
                      <a:pt x="7948" y="124"/>
                      <a:pt x="8025" y="148"/>
                    </a:cubicBezTo>
                    <a:cubicBezTo>
                      <a:pt x="8835" y="398"/>
                      <a:pt x="9180" y="1839"/>
                      <a:pt x="9192" y="1862"/>
                    </a:cubicBezTo>
                    <a:lnTo>
                      <a:pt x="9287" y="1839"/>
                    </a:lnTo>
                    <a:cubicBezTo>
                      <a:pt x="9275" y="1767"/>
                      <a:pt x="8918" y="303"/>
                      <a:pt x="8061" y="41"/>
                    </a:cubicBezTo>
                    <a:cubicBezTo>
                      <a:pt x="7972" y="14"/>
                      <a:pt x="7881" y="0"/>
                      <a:pt x="7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grpSp>
        <p:nvGrpSpPr>
          <p:cNvPr id="938" name="Google Shape;938;p47"/>
          <p:cNvGrpSpPr/>
          <p:nvPr/>
        </p:nvGrpSpPr>
        <p:grpSpPr>
          <a:xfrm>
            <a:off x="7704909" y="3425415"/>
            <a:ext cx="1569499" cy="1571655"/>
            <a:chOff x="5065897" y="1460693"/>
            <a:chExt cx="2687232" cy="2682712"/>
          </a:xfrm>
        </p:grpSpPr>
        <p:sp>
          <p:nvSpPr>
            <p:cNvPr id="939" name="Google Shape;939;p47"/>
            <p:cNvSpPr/>
            <p:nvPr/>
          </p:nvSpPr>
          <p:spPr>
            <a:xfrm flipH="1">
              <a:off x="5065903" y="3460300"/>
              <a:ext cx="6237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7"/>
            <p:cNvSpPr/>
            <p:nvPr/>
          </p:nvSpPr>
          <p:spPr>
            <a:xfrm flipH="1">
              <a:off x="6745175" y="4003825"/>
              <a:ext cx="543000" cy="139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1" name="Google Shape;941;p47"/>
            <p:cNvGrpSpPr/>
            <p:nvPr/>
          </p:nvGrpSpPr>
          <p:grpSpPr>
            <a:xfrm>
              <a:off x="5065897" y="1460693"/>
              <a:ext cx="2687232" cy="2682712"/>
              <a:chOff x="9025495" y="5393707"/>
              <a:chExt cx="1288840" cy="1286673"/>
            </a:xfrm>
          </p:grpSpPr>
          <p:sp>
            <p:nvSpPr>
              <p:cNvPr id="942" name="Google Shape;942;p47"/>
              <p:cNvSpPr/>
              <p:nvPr/>
            </p:nvSpPr>
            <p:spPr>
              <a:xfrm>
                <a:off x="9025495" y="5591407"/>
                <a:ext cx="1288840" cy="1088973"/>
              </a:xfrm>
              <a:custGeom>
                <a:avLst/>
                <a:gdLst/>
                <a:ahLst/>
                <a:cxnLst/>
                <a:rect l="l" t="t" r="r" b="b"/>
                <a:pathLst>
                  <a:path w="28541" h="24115" extrusionOk="0">
                    <a:moveTo>
                      <a:pt x="6871" y="1"/>
                    </a:moveTo>
                    <a:cubicBezTo>
                      <a:pt x="6061" y="1"/>
                      <a:pt x="5311" y="445"/>
                      <a:pt x="5311" y="445"/>
                    </a:cubicBezTo>
                    <a:cubicBezTo>
                      <a:pt x="5168" y="7791"/>
                      <a:pt x="72" y="13696"/>
                      <a:pt x="72" y="13696"/>
                    </a:cubicBezTo>
                    <a:cubicBezTo>
                      <a:pt x="1" y="16173"/>
                      <a:pt x="1811" y="16804"/>
                      <a:pt x="1811" y="16804"/>
                    </a:cubicBezTo>
                    <a:cubicBezTo>
                      <a:pt x="10181" y="17911"/>
                      <a:pt x="23623" y="24114"/>
                      <a:pt x="23623" y="24114"/>
                    </a:cubicBezTo>
                    <a:cubicBezTo>
                      <a:pt x="23623" y="24114"/>
                      <a:pt x="23587" y="15804"/>
                      <a:pt x="28540" y="7505"/>
                    </a:cubicBezTo>
                    <a:cubicBezTo>
                      <a:pt x="28540" y="7505"/>
                      <a:pt x="27979" y="5247"/>
                      <a:pt x="26259" y="5247"/>
                    </a:cubicBezTo>
                    <a:cubicBezTo>
                      <a:pt x="25766" y="5247"/>
                      <a:pt x="25178" y="5432"/>
                      <a:pt x="24480" y="5910"/>
                    </a:cubicBezTo>
                    <a:cubicBezTo>
                      <a:pt x="24480" y="5910"/>
                      <a:pt x="24492" y="6076"/>
                      <a:pt x="24504" y="6374"/>
                    </a:cubicBezTo>
                    <a:cubicBezTo>
                      <a:pt x="24480" y="6374"/>
                      <a:pt x="24456" y="6374"/>
                      <a:pt x="24433" y="6374"/>
                    </a:cubicBezTo>
                    <a:cubicBezTo>
                      <a:pt x="15358" y="6374"/>
                      <a:pt x="10521" y="4108"/>
                      <a:pt x="8442" y="2778"/>
                    </a:cubicBezTo>
                    <a:cubicBezTo>
                      <a:pt x="8669" y="2481"/>
                      <a:pt x="8800" y="2326"/>
                      <a:pt x="8800" y="2326"/>
                    </a:cubicBezTo>
                    <a:cubicBezTo>
                      <a:pt x="8583" y="462"/>
                      <a:pt x="7696" y="1"/>
                      <a:pt x="68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7"/>
              <p:cNvSpPr/>
              <p:nvPr/>
            </p:nvSpPr>
            <p:spPr>
              <a:xfrm>
                <a:off x="9204003" y="5838373"/>
                <a:ext cx="865127" cy="704367"/>
              </a:xfrm>
              <a:custGeom>
                <a:avLst/>
                <a:gdLst/>
                <a:ahLst/>
                <a:cxnLst/>
                <a:rect l="l" t="t" r="r" b="b"/>
                <a:pathLst>
                  <a:path w="19158" h="15598" extrusionOk="0">
                    <a:moveTo>
                      <a:pt x="8538" y="0"/>
                    </a:moveTo>
                    <a:lnTo>
                      <a:pt x="3632" y="2238"/>
                    </a:lnTo>
                    <a:lnTo>
                      <a:pt x="882" y="4751"/>
                    </a:lnTo>
                    <a:cubicBezTo>
                      <a:pt x="418" y="6417"/>
                      <a:pt x="72" y="8311"/>
                      <a:pt x="1" y="10418"/>
                    </a:cubicBezTo>
                    <a:cubicBezTo>
                      <a:pt x="560" y="10454"/>
                      <a:pt x="1656" y="10561"/>
                      <a:pt x="3156" y="10859"/>
                    </a:cubicBezTo>
                    <a:lnTo>
                      <a:pt x="4847" y="10513"/>
                    </a:lnTo>
                    <a:lnTo>
                      <a:pt x="9216" y="12621"/>
                    </a:lnTo>
                    <a:cubicBezTo>
                      <a:pt x="11157" y="13347"/>
                      <a:pt x="13300" y="14311"/>
                      <a:pt x="15586" y="15597"/>
                    </a:cubicBezTo>
                    <a:cubicBezTo>
                      <a:pt x="16015" y="15121"/>
                      <a:pt x="16408" y="14633"/>
                      <a:pt x="16765" y="14133"/>
                    </a:cubicBezTo>
                    <a:lnTo>
                      <a:pt x="19158" y="5632"/>
                    </a:lnTo>
                    <a:lnTo>
                      <a:pt x="18277" y="1595"/>
                    </a:lnTo>
                    <a:cubicBezTo>
                      <a:pt x="18038" y="1602"/>
                      <a:pt x="17801" y="1605"/>
                      <a:pt x="17566" y="1605"/>
                    </a:cubicBezTo>
                    <a:cubicBezTo>
                      <a:pt x="13988" y="1605"/>
                      <a:pt x="10906" y="860"/>
                      <a:pt x="8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7"/>
              <p:cNvSpPr/>
              <p:nvPr/>
            </p:nvSpPr>
            <p:spPr>
              <a:xfrm>
                <a:off x="9243787" y="5742639"/>
                <a:ext cx="345771" cy="504906"/>
              </a:xfrm>
              <a:custGeom>
                <a:avLst/>
                <a:gdLst/>
                <a:ahLst/>
                <a:cxnLst/>
                <a:rect l="l" t="t" r="r" b="b"/>
                <a:pathLst>
                  <a:path w="7657" h="11181" extrusionOk="0">
                    <a:moveTo>
                      <a:pt x="3192" y="1"/>
                    </a:moveTo>
                    <a:cubicBezTo>
                      <a:pt x="2323" y="1251"/>
                      <a:pt x="918" y="3608"/>
                      <a:pt x="1" y="6871"/>
                    </a:cubicBezTo>
                    <a:cubicBezTo>
                      <a:pt x="406" y="7502"/>
                      <a:pt x="560" y="8228"/>
                      <a:pt x="703" y="9026"/>
                    </a:cubicBezTo>
                    <a:cubicBezTo>
                      <a:pt x="869" y="9875"/>
                      <a:pt x="1303" y="11181"/>
                      <a:pt x="2388" y="11181"/>
                    </a:cubicBezTo>
                    <a:cubicBezTo>
                      <a:pt x="2398" y="11181"/>
                      <a:pt x="2408" y="11181"/>
                      <a:pt x="2418" y="11181"/>
                    </a:cubicBezTo>
                    <a:cubicBezTo>
                      <a:pt x="3549" y="11121"/>
                      <a:pt x="3692" y="9550"/>
                      <a:pt x="3835" y="8716"/>
                    </a:cubicBezTo>
                    <a:cubicBezTo>
                      <a:pt x="3966" y="7918"/>
                      <a:pt x="4156" y="6037"/>
                      <a:pt x="5132" y="5751"/>
                    </a:cubicBezTo>
                    <a:cubicBezTo>
                      <a:pt x="5202" y="5731"/>
                      <a:pt x="5267" y="5721"/>
                      <a:pt x="5328" y="5721"/>
                    </a:cubicBezTo>
                    <a:cubicBezTo>
                      <a:pt x="5890" y="5721"/>
                      <a:pt x="6087" y="6550"/>
                      <a:pt x="6216" y="7002"/>
                    </a:cubicBezTo>
                    <a:cubicBezTo>
                      <a:pt x="6300" y="7329"/>
                      <a:pt x="6436" y="7928"/>
                      <a:pt x="6772" y="7928"/>
                    </a:cubicBezTo>
                    <a:cubicBezTo>
                      <a:pt x="6865" y="7928"/>
                      <a:pt x="6972" y="7883"/>
                      <a:pt x="7097" y="7775"/>
                    </a:cubicBezTo>
                    <a:cubicBezTo>
                      <a:pt x="7621" y="7311"/>
                      <a:pt x="7395" y="6085"/>
                      <a:pt x="7145" y="5537"/>
                    </a:cubicBezTo>
                    <a:cubicBezTo>
                      <a:pt x="6787" y="4847"/>
                      <a:pt x="5990" y="3977"/>
                      <a:pt x="6537" y="3156"/>
                    </a:cubicBezTo>
                    <a:cubicBezTo>
                      <a:pt x="6823" y="2727"/>
                      <a:pt x="7216" y="2382"/>
                      <a:pt x="7657" y="2120"/>
                    </a:cubicBezTo>
                    <a:cubicBezTo>
                      <a:pt x="5537" y="1358"/>
                      <a:pt x="3989" y="501"/>
                      <a:pt x="3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7"/>
              <p:cNvSpPr/>
              <p:nvPr/>
            </p:nvSpPr>
            <p:spPr>
              <a:xfrm>
                <a:off x="9736816" y="5902858"/>
                <a:ext cx="397928" cy="573726"/>
              </a:xfrm>
              <a:custGeom>
                <a:avLst/>
                <a:gdLst/>
                <a:ahLst/>
                <a:cxnLst/>
                <a:rect l="l" t="t" r="r" b="b"/>
                <a:pathLst>
                  <a:path w="8812" h="12705" extrusionOk="0">
                    <a:moveTo>
                      <a:pt x="8764" y="1"/>
                    </a:moveTo>
                    <a:lnTo>
                      <a:pt x="8764" y="1"/>
                    </a:lnTo>
                    <a:cubicBezTo>
                      <a:pt x="7990" y="96"/>
                      <a:pt x="7216" y="144"/>
                      <a:pt x="6478" y="167"/>
                    </a:cubicBezTo>
                    <a:cubicBezTo>
                      <a:pt x="6228" y="965"/>
                      <a:pt x="5811" y="1489"/>
                      <a:pt x="4954" y="1656"/>
                    </a:cubicBezTo>
                    <a:cubicBezTo>
                      <a:pt x="4800" y="1686"/>
                      <a:pt x="4642" y="1698"/>
                      <a:pt x="4481" y="1698"/>
                    </a:cubicBezTo>
                    <a:cubicBezTo>
                      <a:pt x="3777" y="1698"/>
                      <a:pt x="3020" y="1462"/>
                      <a:pt x="2316" y="1462"/>
                    </a:cubicBezTo>
                    <a:cubicBezTo>
                      <a:pt x="1852" y="1462"/>
                      <a:pt x="1412" y="1565"/>
                      <a:pt x="1025" y="1906"/>
                    </a:cubicBezTo>
                    <a:cubicBezTo>
                      <a:pt x="1" y="2846"/>
                      <a:pt x="906" y="4835"/>
                      <a:pt x="1989" y="5335"/>
                    </a:cubicBezTo>
                    <a:cubicBezTo>
                      <a:pt x="2209" y="5428"/>
                      <a:pt x="2528" y="5502"/>
                      <a:pt x="2830" y="5502"/>
                    </a:cubicBezTo>
                    <a:cubicBezTo>
                      <a:pt x="3069" y="5502"/>
                      <a:pt x="3296" y="5456"/>
                      <a:pt x="3454" y="5335"/>
                    </a:cubicBezTo>
                    <a:cubicBezTo>
                      <a:pt x="3906" y="4918"/>
                      <a:pt x="3430" y="4585"/>
                      <a:pt x="3347" y="4168"/>
                    </a:cubicBezTo>
                    <a:cubicBezTo>
                      <a:pt x="3274" y="3757"/>
                      <a:pt x="3592" y="3616"/>
                      <a:pt x="4013" y="3616"/>
                    </a:cubicBezTo>
                    <a:cubicBezTo>
                      <a:pt x="4556" y="3616"/>
                      <a:pt x="5269" y="3849"/>
                      <a:pt x="5537" y="4037"/>
                    </a:cubicBezTo>
                    <a:cubicBezTo>
                      <a:pt x="6418" y="4704"/>
                      <a:pt x="5871" y="6002"/>
                      <a:pt x="5097" y="6442"/>
                    </a:cubicBezTo>
                    <a:cubicBezTo>
                      <a:pt x="4097" y="7002"/>
                      <a:pt x="3049" y="6692"/>
                      <a:pt x="2049" y="7025"/>
                    </a:cubicBezTo>
                    <a:cubicBezTo>
                      <a:pt x="584" y="7490"/>
                      <a:pt x="1323" y="9383"/>
                      <a:pt x="2156" y="10097"/>
                    </a:cubicBezTo>
                    <a:cubicBezTo>
                      <a:pt x="2418" y="10347"/>
                      <a:pt x="2784" y="10493"/>
                      <a:pt x="3137" y="10493"/>
                    </a:cubicBezTo>
                    <a:cubicBezTo>
                      <a:pt x="3489" y="10493"/>
                      <a:pt x="3829" y="10347"/>
                      <a:pt x="4037" y="10014"/>
                    </a:cubicBezTo>
                    <a:cubicBezTo>
                      <a:pt x="4305" y="9582"/>
                      <a:pt x="4172" y="8784"/>
                      <a:pt x="4708" y="8784"/>
                    </a:cubicBezTo>
                    <a:cubicBezTo>
                      <a:pt x="4792" y="8784"/>
                      <a:pt x="4893" y="8804"/>
                      <a:pt x="5013" y="8847"/>
                    </a:cubicBezTo>
                    <a:cubicBezTo>
                      <a:pt x="5978" y="9216"/>
                      <a:pt x="4930" y="10323"/>
                      <a:pt x="4728" y="10907"/>
                    </a:cubicBezTo>
                    <a:cubicBezTo>
                      <a:pt x="4478" y="11657"/>
                      <a:pt x="4609" y="12252"/>
                      <a:pt x="4966" y="12705"/>
                    </a:cubicBezTo>
                    <a:cubicBezTo>
                      <a:pt x="8514" y="7823"/>
                      <a:pt x="8812" y="2227"/>
                      <a:pt x="8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7"/>
              <p:cNvSpPr/>
              <p:nvPr/>
            </p:nvSpPr>
            <p:spPr>
              <a:xfrm>
                <a:off x="9346475" y="6235533"/>
                <a:ext cx="379097" cy="172773"/>
              </a:xfrm>
              <a:custGeom>
                <a:avLst/>
                <a:gdLst/>
                <a:ahLst/>
                <a:cxnLst/>
                <a:rect l="l" t="t" r="r" b="b"/>
                <a:pathLst>
                  <a:path w="8395" h="3826" extrusionOk="0">
                    <a:moveTo>
                      <a:pt x="6358" y="1"/>
                    </a:moveTo>
                    <a:cubicBezTo>
                      <a:pt x="6293" y="1"/>
                      <a:pt x="6234" y="6"/>
                      <a:pt x="6180" y="16"/>
                    </a:cubicBezTo>
                    <a:cubicBezTo>
                      <a:pt x="5168" y="232"/>
                      <a:pt x="4699" y="1860"/>
                      <a:pt x="3549" y="1860"/>
                    </a:cubicBezTo>
                    <a:cubicBezTo>
                      <a:pt x="3495" y="1860"/>
                      <a:pt x="3439" y="1857"/>
                      <a:pt x="3382" y="1849"/>
                    </a:cubicBezTo>
                    <a:cubicBezTo>
                      <a:pt x="2530" y="1727"/>
                      <a:pt x="2767" y="567"/>
                      <a:pt x="2052" y="567"/>
                    </a:cubicBezTo>
                    <a:cubicBezTo>
                      <a:pt x="1928" y="567"/>
                      <a:pt x="1776" y="602"/>
                      <a:pt x="1585" y="682"/>
                    </a:cubicBezTo>
                    <a:cubicBezTo>
                      <a:pt x="1299" y="813"/>
                      <a:pt x="608" y="1552"/>
                      <a:pt x="1" y="2075"/>
                    </a:cubicBezTo>
                    <a:cubicBezTo>
                      <a:pt x="1608" y="2397"/>
                      <a:pt x="3668" y="2933"/>
                      <a:pt x="6061" y="3826"/>
                    </a:cubicBezTo>
                    <a:cubicBezTo>
                      <a:pt x="6895" y="3385"/>
                      <a:pt x="7728" y="2861"/>
                      <a:pt x="8085" y="2147"/>
                    </a:cubicBezTo>
                    <a:cubicBezTo>
                      <a:pt x="8335" y="1599"/>
                      <a:pt x="8395" y="873"/>
                      <a:pt x="7871" y="468"/>
                    </a:cubicBezTo>
                    <a:cubicBezTo>
                      <a:pt x="7547" y="248"/>
                      <a:pt x="6826" y="1"/>
                      <a:pt x="6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7"/>
              <p:cNvSpPr/>
              <p:nvPr/>
            </p:nvSpPr>
            <p:spPr>
              <a:xfrm>
                <a:off x="9212086" y="5801795"/>
                <a:ext cx="919452" cy="687162"/>
              </a:xfrm>
              <a:custGeom>
                <a:avLst/>
                <a:gdLst/>
                <a:ahLst/>
                <a:cxnLst/>
                <a:rect l="l" t="t" r="r" b="b"/>
                <a:pathLst>
                  <a:path w="20361" h="15217" extrusionOk="0">
                    <a:moveTo>
                      <a:pt x="6287" y="2060"/>
                    </a:moveTo>
                    <a:cubicBezTo>
                      <a:pt x="6692" y="2239"/>
                      <a:pt x="7120" y="2429"/>
                      <a:pt x="7585" y="2608"/>
                    </a:cubicBezTo>
                    <a:cubicBezTo>
                      <a:pt x="8525" y="2977"/>
                      <a:pt x="9680" y="3346"/>
                      <a:pt x="11014" y="3644"/>
                    </a:cubicBezTo>
                    <a:lnTo>
                      <a:pt x="9942" y="6870"/>
                    </a:lnTo>
                    <a:lnTo>
                      <a:pt x="4572" y="5406"/>
                    </a:lnTo>
                    <a:cubicBezTo>
                      <a:pt x="4942" y="4275"/>
                      <a:pt x="5489" y="3120"/>
                      <a:pt x="6287" y="2060"/>
                    </a:cubicBezTo>
                    <a:close/>
                    <a:moveTo>
                      <a:pt x="11121" y="3668"/>
                    </a:moveTo>
                    <a:cubicBezTo>
                      <a:pt x="12681" y="4001"/>
                      <a:pt x="14490" y="4239"/>
                      <a:pt x="16514" y="4239"/>
                    </a:cubicBezTo>
                    <a:lnTo>
                      <a:pt x="16872" y="4239"/>
                    </a:lnTo>
                    <a:cubicBezTo>
                      <a:pt x="16776" y="5668"/>
                      <a:pt x="16443" y="7144"/>
                      <a:pt x="16014" y="8525"/>
                    </a:cubicBezTo>
                    <a:lnTo>
                      <a:pt x="10049" y="6894"/>
                    </a:lnTo>
                    <a:lnTo>
                      <a:pt x="11121" y="3668"/>
                    </a:lnTo>
                    <a:close/>
                    <a:moveTo>
                      <a:pt x="4537" y="5513"/>
                    </a:moveTo>
                    <a:lnTo>
                      <a:pt x="9906" y="6977"/>
                    </a:lnTo>
                    <a:lnTo>
                      <a:pt x="8656" y="10728"/>
                    </a:lnTo>
                    <a:cubicBezTo>
                      <a:pt x="6858" y="10156"/>
                      <a:pt x="5227" y="9764"/>
                      <a:pt x="3882" y="9490"/>
                    </a:cubicBezTo>
                    <a:cubicBezTo>
                      <a:pt x="3918" y="8370"/>
                      <a:pt x="4084" y="6966"/>
                      <a:pt x="4537" y="5513"/>
                    </a:cubicBezTo>
                    <a:close/>
                    <a:moveTo>
                      <a:pt x="10014" y="7001"/>
                    </a:moveTo>
                    <a:lnTo>
                      <a:pt x="15979" y="8632"/>
                    </a:lnTo>
                    <a:cubicBezTo>
                      <a:pt x="15455" y="10287"/>
                      <a:pt x="14788" y="11811"/>
                      <a:pt x="14228" y="12966"/>
                    </a:cubicBezTo>
                    <a:cubicBezTo>
                      <a:pt x="12323" y="12038"/>
                      <a:pt x="10466" y="11323"/>
                      <a:pt x="8763" y="10764"/>
                    </a:cubicBezTo>
                    <a:lnTo>
                      <a:pt x="10014" y="7001"/>
                    </a:lnTo>
                    <a:close/>
                    <a:moveTo>
                      <a:pt x="3060" y="0"/>
                    </a:moveTo>
                    <a:lnTo>
                      <a:pt x="2989" y="84"/>
                    </a:lnTo>
                    <a:cubicBezTo>
                      <a:pt x="3001" y="96"/>
                      <a:pt x="4132" y="1036"/>
                      <a:pt x="6192" y="2013"/>
                    </a:cubicBezTo>
                    <a:cubicBezTo>
                      <a:pt x="5382" y="3072"/>
                      <a:pt x="4834" y="4239"/>
                      <a:pt x="4465" y="5370"/>
                    </a:cubicBezTo>
                    <a:lnTo>
                      <a:pt x="1048" y="4441"/>
                    </a:lnTo>
                    <a:lnTo>
                      <a:pt x="1012" y="4549"/>
                    </a:lnTo>
                    <a:lnTo>
                      <a:pt x="4430" y="5477"/>
                    </a:lnTo>
                    <a:cubicBezTo>
                      <a:pt x="3977" y="6930"/>
                      <a:pt x="3810" y="8347"/>
                      <a:pt x="3775" y="9466"/>
                    </a:cubicBezTo>
                    <a:cubicBezTo>
                      <a:pt x="1489" y="9013"/>
                      <a:pt x="36" y="8930"/>
                      <a:pt x="0" y="8930"/>
                    </a:cubicBezTo>
                    <a:lnTo>
                      <a:pt x="0" y="9037"/>
                    </a:lnTo>
                    <a:cubicBezTo>
                      <a:pt x="36" y="9037"/>
                      <a:pt x="1489" y="9132"/>
                      <a:pt x="3775" y="9573"/>
                    </a:cubicBezTo>
                    <a:cubicBezTo>
                      <a:pt x="3727" y="10942"/>
                      <a:pt x="3870" y="11859"/>
                      <a:pt x="3882" y="11883"/>
                    </a:cubicBezTo>
                    <a:lnTo>
                      <a:pt x="3989" y="11871"/>
                    </a:lnTo>
                    <a:cubicBezTo>
                      <a:pt x="3977" y="11847"/>
                      <a:pt x="3846" y="10942"/>
                      <a:pt x="3882" y="9597"/>
                    </a:cubicBezTo>
                    <a:lnTo>
                      <a:pt x="3882" y="9597"/>
                    </a:lnTo>
                    <a:cubicBezTo>
                      <a:pt x="5227" y="9871"/>
                      <a:pt x="6835" y="10264"/>
                      <a:pt x="8621" y="10835"/>
                    </a:cubicBezTo>
                    <a:lnTo>
                      <a:pt x="7930" y="12907"/>
                    </a:lnTo>
                    <a:lnTo>
                      <a:pt x="8037" y="12942"/>
                    </a:lnTo>
                    <a:lnTo>
                      <a:pt x="8728" y="10871"/>
                    </a:lnTo>
                    <a:cubicBezTo>
                      <a:pt x="10430" y="11418"/>
                      <a:pt x="12276" y="12133"/>
                      <a:pt x="14169" y="13062"/>
                    </a:cubicBezTo>
                    <a:cubicBezTo>
                      <a:pt x="13550" y="14336"/>
                      <a:pt x="13062" y="15133"/>
                      <a:pt x="13050" y="15157"/>
                    </a:cubicBezTo>
                    <a:lnTo>
                      <a:pt x="13145" y="15217"/>
                    </a:lnTo>
                    <a:cubicBezTo>
                      <a:pt x="13157" y="15193"/>
                      <a:pt x="13645" y="14383"/>
                      <a:pt x="14276" y="13109"/>
                    </a:cubicBezTo>
                    <a:cubicBezTo>
                      <a:pt x="15133" y="13538"/>
                      <a:pt x="16014" y="14014"/>
                      <a:pt x="16883" y="14526"/>
                    </a:cubicBezTo>
                    <a:lnTo>
                      <a:pt x="16943" y="14431"/>
                    </a:lnTo>
                    <a:cubicBezTo>
                      <a:pt x="16062" y="13919"/>
                      <a:pt x="15193" y="13443"/>
                      <a:pt x="14324" y="13014"/>
                    </a:cubicBezTo>
                    <a:cubicBezTo>
                      <a:pt x="14895" y="11847"/>
                      <a:pt x="15562" y="10323"/>
                      <a:pt x="16086" y="8656"/>
                    </a:cubicBezTo>
                    <a:lnTo>
                      <a:pt x="19300" y="9525"/>
                    </a:lnTo>
                    <a:lnTo>
                      <a:pt x="19324" y="9418"/>
                    </a:lnTo>
                    <a:lnTo>
                      <a:pt x="16121" y="8549"/>
                    </a:lnTo>
                    <a:cubicBezTo>
                      <a:pt x="16550" y="7168"/>
                      <a:pt x="16895" y="5680"/>
                      <a:pt x="16991" y="4239"/>
                    </a:cubicBezTo>
                    <a:cubicBezTo>
                      <a:pt x="18050" y="4215"/>
                      <a:pt x="19181" y="4132"/>
                      <a:pt x="20360" y="3965"/>
                    </a:cubicBezTo>
                    <a:lnTo>
                      <a:pt x="20348" y="3858"/>
                    </a:lnTo>
                    <a:cubicBezTo>
                      <a:pt x="19169" y="4025"/>
                      <a:pt x="18050" y="4096"/>
                      <a:pt x="16991" y="4120"/>
                    </a:cubicBezTo>
                    <a:cubicBezTo>
                      <a:pt x="17026" y="3537"/>
                      <a:pt x="17026" y="2965"/>
                      <a:pt x="16967" y="2405"/>
                    </a:cubicBezTo>
                    <a:lnTo>
                      <a:pt x="16860" y="2417"/>
                    </a:lnTo>
                    <a:cubicBezTo>
                      <a:pt x="16907" y="2965"/>
                      <a:pt x="16919" y="3537"/>
                      <a:pt x="16883" y="4120"/>
                    </a:cubicBezTo>
                    <a:cubicBezTo>
                      <a:pt x="16739" y="4122"/>
                      <a:pt x="16597" y="4124"/>
                      <a:pt x="16455" y="4124"/>
                    </a:cubicBezTo>
                    <a:cubicBezTo>
                      <a:pt x="14463" y="4124"/>
                      <a:pt x="12690" y="3894"/>
                      <a:pt x="11157" y="3560"/>
                    </a:cubicBezTo>
                    <a:lnTo>
                      <a:pt x="11740" y="1798"/>
                    </a:lnTo>
                    <a:lnTo>
                      <a:pt x="11633" y="1763"/>
                    </a:lnTo>
                    <a:lnTo>
                      <a:pt x="11049" y="3537"/>
                    </a:lnTo>
                    <a:cubicBezTo>
                      <a:pt x="9716" y="3239"/>
                      <a:pt x="8573" y="2870"/>
                      <a:pt x="7632" y="2501"/>
                    </a:cubicBezTo>
                    <a:cubicBezTo>
                      <a:pt x="7180" y="2322"/>
                      <a:pt x="6751" y="2144"/>
                      <a:pt x="6358" y="1965"/>
                    </a:cubicBezTo>
                    <a:cubicBezTo>
                      <a:pt x="6739" y="1477"/>
                      <a:pt x="7180" y="1012"/>
                      <a:pt x="7680" y="572"/>
                    </a:cubicBezTo>
                    <a:lnTo>
                      <a:pt x="7609" y="489"/>
                    </a:lnTo>
                    <a:cubicBezTo>
                      <a:pt x="7097" y="941"/>
                      <a:pt x="6644" y="1417"/>
                      <a:pt x="6263" y="1917"/>
                    </a:cubicBezTo>
                    <a:cubicBezTo>
                      <a:pt x="4203" y="953"/>
                      <a:pt x="3072" y="12"/>
                      <a:pt x="3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7"/>
              <p:cNvSpPr/>
              <p:nvPr/>
            </p:nvSpPr>
            <p:spPr>
              <a:xfrm>
                <a:off x="9201338" y="5694817"/>
                <a:ext cx="223710" cy="620464"/>
              </a:xfrm>
              <a:custGeom>
                <a:avLst/>
                <a:gdLst/>
                <a:ahLst/>
                <a:cxnLst/>
                <a:rect l="l" t="t" r="r" b="b"/>
                <a:pathLst>
                  <a:path w="4954" h="13740" extrusionOk="0">
                    <a:moveTo>
                      <a:pt x="4870" y="0"/>
                    </a:moveTo>
                    <a:cubicBezTo>
                      <a:pt x="4822" y="60"/>
                      <a:pt x="250" y="5286"/>
                      <a:pt x="0" y="13740"/>
                    </a:cubicBezTo>
                    <a:lnTo>
                      <a:pt x="107" y="13740"/>
                    </a:lnTo>
                    <a:cubicBezTo>
                      <a:pt x="357" y="5334"/>
                      <a:pt x="4906" y="131"/>
                      <a:pt x="4953" y="72"/>
                    </a:cubicBez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7"/>
              <p:cNvSpPr/>
              <p:nvPr/>
            </p:nvSpPr>
            <p:spPr>
              <a:xfrm>
                <a:off x="9040578" y="6220812"/>
                <a:ext cx="164554" cy="113842"/>
              </a:xfrm>
              <a:custGeom>
                <a:avLst/>
                <a:gdLst/>
                <a:ahLst/>
                <a:cxnLst/>
                <a:rect l="l" t="t" r="r" b="b"/>
                <a:pathLst>
                  <a:path w="3644" h="2521" extrusionOk="0">
                    <a:moveTo>
                      <a:pt x="1018" y="0"/>
                    </a:moveTo>
                    <a:cubicBezTo>
                      <a:pt x="508" y="0"/>
                      <a:pt x="99" y="70"/>
                      <a:pt x="60" y="80"/>
                    </a:cubicBezTo>
                    <a:lnTo>
                      <a:pt x="0" y="92"/>
                    </a:lnTo>
                    <a:lnTo>
                      <a:pt x="12" y="139"/>
                    </a:lnTo>
                    <a:cubicBezTo>
                      <a:pt x="179" y="1270"/>
                      <a:pt x="608" y="2009"/>
                      <a:pt x="1274" y="2330"/>
                    </a:cubicBezTo>
                    <a:cubicBezTo>
                      <a:pt x="1560" y="2473"/>
                      <a:pt x="1870" y="2520"/>
                      <a:pt x="2155" y="2520"/>
                    </a:cubicBezTo>
                    <a:cubicBezTo>
                      <a:pt x="2929" y="2520"/>
                      <a:pt x="3596" y="2163"/>
                      <a:pt x="3644" y="2139"/>
                    </a:cubicBezTo>
                    <a:lnTo>
                      <a:pt x="3584" y="2044"/>
                    </a:lnTo>
                    <a:cubicBezTo>
                      <a:pt x="3575" y="2044"/>
                      <a:pt x="2903" y="2411"/>
                      <a:pt x="2150" y="2411"/>
                    </a:cubicBezTo>
                    <a:cubicBezTo>
                      <a:pt x="1880" y="2411"/>
                      <a:pt x="1598" y="2364"/>
                      <a:pt x="1334" y="2235"/>
                    </a:cubicBezTo>
                    <a:cubicBezTo>
                      <a:pt x="703" y="1925"/>
                      <a:pt x="298" y="1235"/>
                      <a:pt x="131" y="175"/>
                    </a:cubicBezTo>
                    <a:cubicBezTo>
                      <a:pt x="261" y="157"/>
                      <a:pt x="608" y="113"/>
                      <a:pt x="1023" y="113"/>
                    </a:cubicBezTo>
                    <a:cubicBezTo>
                      <a:pt x="1714" y="113"/>
                      <a:pt x="2591" y="237"/>
                      <a:pt x="2941" y="818"/>
                    </a:cubicBezTo>
                    <a:cubicBezTo>
                      <a:pt x="3144" y="1175"/>
                      <a:pt x="3132" y="1485"/>
                      <a:pt x="2894" y="1687"/>
                    </a:cubicBezTo>
                    <a:cubicBezTo>
                      <a:pt x="2744" y="1816"/>
                      <a:pt x="2516" y="1887"/>
                      <a:pt x="2259" y="1887"/>
                    </a:cubicBezTo>
                    <a:cubicBezTo>
                      <a:pt x="1923" y="1887"/>
                      <a:pt x="1538" y="1766"/>
                      <a:pt x="1215" y="1497"/>
                    </a:cubicBezTo>
                    <a:cubicBezTo>
                      <a:pt x="977" y="1294"/>
                      <a:pt x="869" y="1068"/>
                      <a:pt x="941" y="877"/>
                    </a:cubicBezTo>
                    <a:cubicBezTo>
                      <a:pt x="1012" y="711"/>
                      <a:pt x="1191" y="592"/>
                      <a:pt x="1417" y="592"/>
                    </a:cubicBezTo>
                    <a:cubicBezTo>
                      <a:pt x="1822" y="592"/>
                      <a:pt x="2179" y="925"/>
                      <a:pt x="2382" y="1485"/>
                    </a:cubicBezTo>
                    <a:lnTo>
                      <a:pt x="2489" y="1437"/>
                    </a:lnTo>
                    <a:cubicBezTo>
                      <a:pt x="2263" y="842"/>
                      <a:pt x="1858" y="473"/>
                      <a:pt x="1417" y="473"/>
                    </a:cubicBezTo>
                    <a:cubicBezTo>
                      <a:pt x="1143" y="473"/>
                      <a:pt x="917" y="627"/>
                      <a:pt x="834" y="842"/>
                    </a:cubicBezTo>
                    <a:cubicBezTo>
                      <a:pt x="750" y="1080"/>
                      <a:pt x="858" y="1342"/>
                      <a:pt x="1143" y="1580"/>
                    </a:cubicBezTo>
                    <a:cubicBezTo>
                      <a:pt x="1497" y="1874"/>
                      <a:pt x="1896" y="2000"/>
                      <a:pt x="2248" y="2000"/>
                    </a:cubicBezTo>
                    <a:cubicBezTo>
                      <a:pt x="2537" y="2000"/>
                      <a:pt x="2793" y="1915"/>
                      <a:pt x="2965" y="1770"/>
                    </a:cubicBezTo>
                    <a:cubicBezTo>
                      <a:pt x="3251" y="1532"/>
                      <a:pt x="3275" y="1163"/>
                      <a:pt x="3036" y="770"/>
                    </a:cubicBezTo>
                    <a:cubicBezTo>
                      <a:pt x="2654" y="137"/>
                      <a:pt x="1735" y="0"/>
                      <a:pt x="1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7"/>
              <p:cNvSpPr/>
              <p:nvPr/>
            </p:nvSpPr>
            <p:spPr>
              <a:xfrm>
                <a:off x="9897577" y="5858242"/>
                <a:ext cx="268868" cy="805474"/>
              </a:xfrm>
              <a:custGeom>
                <a:avLst/>
                <a:gdLst/>
                <a:ahLst/>
                <a:cxnLst/>
                <a:rect l="l" t="t" r="r" b="b"/>
                <a:pathLst>
                  <a:path w="5954" h="17837" extrusionOk="0">
                    <a:moveTo>
                      <a:pt x="5216" y="1"/>
                    </a:moveTo>
                    <a:lnTo>
                      <a:pt x="5109" y="12"/>
                    </a:lnTo>
                    <a:cubicBezTo>
                      <a:pt x="5121" y="96"/>
                      <a:pt x="5954" y="8775"/>
                      <a:pt x="132" y="15181"/>
                    </a:cubicBezTo>
                    <a:lnTo>
                      <a:pt x="1" y="15324"/>
                    </a:lnTo>
                    <a:lnTo>
                      <a:pt x="191" y="15264"/>
                    </a:lnTo>
                    <a:cubicBezTo>
                      <a:pt x="198" y="15264"/>
                      <a:pt x="580" y="15154"/>
                      <a:pt x="1098" y="15154"/>
                    </a:cubicBezTo>
                    <a:cubicBezTo>
                      <a:pt x="1543" y="15154"/>
                      <a:pt x="2089" y="15236"/>
                      <a:pt x="2585" y="15538"/>
                    </a:cubicBezTo>
                    <a:cubicBezTo>
                      <a:pt x="3239" y="15955"/>
                      <a:pt x="3680" y="16669"/>
                      <a:pt x="3870" y="17681"/>
                    </a:cubicBezTo>
                    <a:cubicBezTo>
                      <a:pt x="3335" y="17503"/>
                      <a:pt x="525" y="16550"/>
                      <a:pt x="560" y="15562"/>
                    </a:cubicBezTo>
                    <a:cubicBezTo>
                      <a:pt x="618" y="15554"/>
                      <a:pt x="737" y="15541"/>
                      <a:pt x="894" y="15541"/>
                    </a:cubicBezTo>
                    <a:cubicBezTo>
                      <a:pt x="1453" y="15541"/>
                      <a:pt x="2503" y="15712"/>
                      <a:pt x="3061" y="16919"/>
                    </a:cubicBezTo>
                    <a:lnTo>
                      <a:pt x="1132" y="15991"/>
                    </a:lnTo>
                    <a:lnTo>
                      <a:pt x="1084" y="16098"/>
                    </a:lnTo>
                    <a:lnTo>
                      <a:pt x="3275" y="17157"/>
                    </a:lnTo>
                    <a:lnTo>
                      <a:pt x="3216" y="17015"/>
                    </a:lnTo>
                    <a:cubicBezTo>
                      <a:pt x="2654" y="15635"/>
                      <a:pt x="1513" y="15431"/>
                      <a:pt x="905" y="15431"/>
                    </a:cubicBezTo>
                    <a:cubicBezTo>
                      <a:pt x="662" y="15431"/>
                      <a:pt x="504" y="15463"/>
                      <a:pt x="501" y="15467"/>
                    </a:cubicBezTo>
                    <a:lnTo>
                      <a:pt x="453" y="15467"/>
                    </a:lnTo>
                    <a:lnTo>
                      <a:pt x="453" y="15514"/>
                    </a:lnTo>
                    <a:cubicBezTo>
                      <a:pt x="310" y="16705"/>
                      <a:pt x="3775" y="17765"/>
                      <a:pt x="3930" y="17812"/>
                    </a:cubicBezTo>
                    <a:lnTo>
                      <a:pt x="4013" y="17836"/>
                    </a:lnTo>
                    <a:lnTo>
                      <a:pt x="4001" y="17753"/>
                    </a:lnTo>
                    <a:cubicBezTo>
                      <a:pt x="3811" y="16657"/>
                      <a:pt x="3358" y="15883"/>
                      <a:pt x="2644" y="15443"/>
                    </a:cubicBezTo>
                    <a:cubicBezTo>
                      <a:pt x="2135" y="15129"/>
                      <a:pt x="1569" y="15044"/>
                      <a:pt x="1107" y="15044"/>
                    </a:cubicBezTo>
                    <a:cubicBezTo>
                      <a:pt x="779" y="15044"/>
                      <a:pt x="502" y="15087"/>
                      <a:pt x="334" y="15121"/>
                    </a:cubicBezTo>
                    <a:cubicBezTo>
                      <a:pt x="3311" y="11776"/>
                      <a:pt x="4478" y="7882"/>
                      <a:pt x="4942" y="5180"/>
                    </a:cubicBezTo>
                    <a:cubicBezTo>
                      <a:pt x="5442" y="2215"/>
                      <a:pt x="5216" y="24"/>
                      <a:pt x="5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7"/>
              <p:cNvSpPr/>
              <p:nvPr/>
            </p:nvSpPr>
            <p:spPr>
              <a:xfrm>
                <a:off x="9413172" y="6178138"/>
                <a:ext cx="37119" cy="122648"/>
              </a:xfrm>
              <a:custGeom>
                <a:avLst/>
                <a:gdLst/>
                <a:ahLst/>
                <a:cxnLst/>
                <a:rect l="l" t="t" r="r" b="b"/>
                <a:pathLst>
                  <a:path w="822" h="2716" extrusionOk="0">
                    <a:moveTo>
                      <a:pt x="274" y="1"/>
                    </a:moveTo>
                    <a:lnTo>
                      <a:pt x="0" y="2715"/>
                    </a:lnTo>
                    <a:lnTo>
                      <a:pt x="822" y="120"/>
                    </a:lnTo>
                    <a:lnTo>
                      <a:pt x="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7"/>
              <p:cNvSpPr/>
              <p:nvPr/>
            </p:nvSpPr>
            <p:spPr>
              <a:xfrm>
                <a:off x="9704574" y="6169016"/>
                <a:ext cx="72071" cy="106797"/>
              </a:xfrm>
              <a:custGeom>
                <a:avLst/>
                <a:gdLst/>
                <a:ahLst/>
                <a:cxnLst/>
                <a:rect l="l" t="t" r="r" b="b"/>
                <a:pathLst>
                  <a:path w="1596" h="2365" extrusionOk="0">
                    <a:moveTo>
                      <a:pt x="1" y="0"/>
                    </a:moveTo>
                    <a:lnTo>
                      <a:pt x="774" y="2132"/>
                    </a:lnTo>
                    <a:cubicBezTo>
                      <a:pt x="774" y="2132"/>
                      <a:pt x="1105" y="2365"/>
                      <a:pt x="1391" y="2365"/>
                    </a:cubicBezTo>
                    <a:cubicBezTo>
                      <a:pt x="1464" y="2365"/>
                      <a:pt x="1535" y="2349"/>
                      <a:pt x="1596" y="2310"/>
                    </a:cubicBezTo>
                    <a:lnTo>
                      <a:pt x="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7"/>
              <p:cNvSpPr/>
              <p:nvPr/>
            </p:nvSpPr>
            <p:spPr>
              <a:xfrm>
                <a:off x="9403509" y="5646409"/>
                <a:ext cx="354351" cy="578558"/>
              </a:xfrm>
              <a:custGeom>
                <a:avLst/>
                <a:gdLst/>
                <a:ahLst/>
                <a:cxnLst/>
                <a:rect l="l" t="t" r="r" b="b"/>
                <a:pathLst>
                  <a:path w="7847" h="12812" extrusionOk="0">
                    <a:moveTo>
                      <a:pt x="2881" y="1"/>
                    </a:moveTo>
                    <a:cubicBezTo>
                      <a:pt x="2131" y="1"/>
                      <a:pt x="1524" y="548"/>
                      <a:pt x="1524" y="1227"/>
                    </a:cubicBezTo>
                    <a:cubicBezTo>
                      <a:pt x="1524" y="1632"/>
                      <a:pt x="1750" y="1989"/>
                      <a:pt x="2096" y="2215"/>
                    </a:cubicBezTo>
                    <a:lnTo>
                      <a:pt x="0" y="12502"/>
                    </a:lnTo>
                    <a:lnTo>
                      <a:pt x="1214" y="12812"/>
                    </a:lnTo>
                    <a:lnTo>
                      <a:pt x="2703" y="2429"/>
                    </a:lnTo>
                    <a:cubicBezTo>
                      <a:pt x="2762" y="2441"/>
                      <a:pt x="2822" y="2441"/>
                      <a:pt x="2881" y="2441"/>
                    </a:cubicBezTo>
                    <a:cubicBezTo>
                      <a:pt x="2965" y="2441"/>
                      <a:pt x="3036" y="2429"/>
                      <a:pt x="3108" y="2417"/>
                    </a:cubicBezTo>
                    <a:lnTo>
                      <a:pt x="6394" y="12538"/>
                    </a:lnTo>
                    <a:lnTo>
                      <a:pt x="7846" y="11859"/>
                    </a:lnTo>
                    <a:lnTo>
                      <a:pt x="3822" y="2108"/>
                    </a:lnTo>
                    <a:cubicBezTo>
                      <a:pt x="4084" y="1882"/>
                      <a:pt x="4251" y="1572"/>
                      <a:pt x="4251" y="1227"/>
                    </a:cubicBezTo>
                    <a:cubicBezTo>
                      <a:pt x="4251" y="548"/>
                      <a:pt x="3643" y="1"/>
                      <a:pt x="2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7"/>
              <p:cNvSpPr/>
              <p:nvPr/>
            </p:nvSpPr>
            <p:spPr>
              <a:xfrm>
                <a:off x="9445415" y="5526515"/>
                <a:ext cx="185010" cy="190384"/>
              </a:xfrm>
              <a:custGeom>
                <a:avLst/>
                <a:gdLst/>
                <a:ahLst/>
                <a:cxnLst/>
                <a:rect l="l" t="t" r="r" b="b"/>
                <a:pathLst>
                  <a:path w="4097" h="4216" extrusionOk="0">
                    <a:moveTo>
                      <a:pt x="3287" y="0"/>
                    </a:moveTo>
                    <a:lnTo>
                      <a:pt x="1" y="798"/>
                    </a:lnTo>
                    <a:lnTo>
                      <a:pt x="1" y="4215"/>
                    </a:lnTo>
                    <a:lnTo>
                      <a:pt x="4096" y="3525"/>
                    </a:lnTo>
                    <a:lnTo>
                      <a:pt x="32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7"/>
              <p:cNvSpPr/>
              <p:nvPr/>
            </p:nvSpPr>
            <p:spPr>
              <a:xfrm>
                <a:off x="9445415" y="5393707"/>
                <a:ext cx="100069" cy="144685"/>
              </a:xfrm>
              <a:custGeom>
                <a:avLst/>
                <a:gdLst/>
                <a:ahLst/>
                <a:cxnLst/>
                <a:rect l="l" t="t" r="r" b="b"/>
                <a:pathLst>
                  <a:path w="2216" h="3204" extrusionOk="0">
                    <a:moveTo>
                      <a:pt x="1870" y="1"/>
                    </a:moveTo>
                    <a:lnTo>
                      <a:pt x="1" y="453"/>
                    </a:lnTo>
                    <a:lnTo>
                      <a:pt x="667" y="3203"/>
                    </a:lnTo>
                    <a:lnTo>
                      <a:pt x="2215" y="2810"/>
                    </a:lnTo>
                    <a:lnTo>
                      <a:pt x="18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7"/>
              <p:cNvSpPr/>
              <p:nvPr/>
            </p:nvSpPr>
            <p:spPr>
              <a:xfrm>
                <a:off x="9460497" y="5407164"/>
                <a:ext cx="65614" cy="119938"/>
              </a:xfrm>
              <a:custGeom>
                <a:avLst/>
                <a:gdLst/>
                <a:ahLst/>
                <a:cxnLst/>
                <a:rect l="l" t="t" r="r" b="b"/>
                <a:pathLst>
                  <a:path w="1453" h="2656" extrusionOk="0">
                    <a:moveTo>
                      <a:pt x="1179" y="0"/>
                    </a:moveTo>
                    <a:lnTo>
                      <a:pt x="1072" y="12"/>
                    </a:lnTo>
                    <a:lnTo>
                      <a:pt x="1346" y="2358"/>
                    </a:lnTo>
                    <a:lnTo>
                      <a:pt x="1453" y="2346"/>
                    </a:lnTo>
                    <a:lnTo>
                      <a:pt x="1179" y="0"/>
                    </a:lnTo>
                    <a:close/>
                    <a:moveTo>
                      <a:pt x="584" y="155"/>
                    </a:moveTo>
                    <a:lnTo>
                      <a:pt x="476" y="179"/>
                    </a:lnTo>
                    <a:lnTo>
                      <a:pt x="929" y="2465"/>
                    </a:lnTo>
                    <a:lnTo>
                      <a:pt x="1036" y="2453"/>
                    </a:lnTo>
                    <a:lnTo>
                      <a:pt x="584" y="155"/>
                    </a:lnTo>
                    <a:close/>
                    <a:moveTo>
                      <a:pt x="107" y="155"/>
                    </a:moveTo>
                    <a:lnTo>
                      <a:pt x="0" y="179"/>
                    </a:lnTo>
                    <a:lnTo>
                      <a:pt x="607" y="2655"/>
                    </a:lnTo>
                    <a:lnTo>
                      <a:pt x="714" y="2632"/>
                    </a:lnTo>
                    <a:lnTo>
                      <a:pt x="107" y="155"/>
                    </a:ln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7"/>
              <p:cNvSpPr/>
              <p:nvPr/>
            </p:nvSpPr>
            <p:spPr>
              <a:xfrm>
                <a:off x="9517486" y="5710939"/>
                <a:ext cx="39829" cy="26372"/>
              </a:xfrm>
              <a:custGeom>
                <a:avLst/>
                <a:gdLst/>
                <a:ahLst/>
                <a:cxnLst/>
                <a:rect l="l" t="t" r="r" b="b"/>
                <a:pathLst>
                  <a:path w="882" h="584" extrusionOk="0">
                    <a:moveTo>
                      <a:pt x="441" y="0"/>
                    </a:moveTo>
                    <a:cubicBezTo>
                      <a:pt x="191" y="0"/>
                      <a:pt x="0" y="131"/>
                      <a:pt x="0" y="298"/>
                    </a:cubicBezTo>
                    <a:cubicBezTo>
                      <a:pt x="0" y="453"/>
                      <a:pt x="191" y="584"/>
                      <a:pt x="441" y="584"/>
                    </a:cubicBezTo>
                    <a:cubicBezTo>
                      <a:pt x="679" y="584"/>
                      <a:pt x="881" y="453"/>
                      <a:pt x="881" y="298"/>
                    </a:cubicBezTo>
                    <a:cubicBezTo>
                      <a:pt x="881" y="131"/>
                      <a:pt x="679" y="0"/>
                      <a:pt x="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7FE22A66-D96A-24A4-A6B4-246625C3A63C}"/>
              </a:ext>
            </a:extLst>
          </p:cNvPr>
          <p:cNvSpPr txBox="1"/>
          <p:nvPr/>
        </p:nvSpPr>
        <p:spPr>
          <a:xfrm>
            <a:off x="538853" y="490129"/>
            <a:ext cx="3404497"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 SGK – tr.23</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30A857D6-E1EF-E37B-6C56-2D3D35601416}"/>
              </a:ext>
            </a:extLst>
          </p:cNvPr>
          <p:cNvSpPr txBox="1"/>
          <p:nvPr/>
        </p:nvSpPr>
        <p:spPr>
          <a:xfrm>
            <a:off x="1128652" y="1143051"/>
            <a:ext cx="6886696"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 = 3xy – 6x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y + 12x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CB4EACD-E577-333D-D1CD-8C82FA676481}"/>
              </a:ext>
            </a:extLst>
          </p:cNvPr>
          <p:cNvSpPr txBox="1"/>
          <p:nvPr/>
        </p:nvSpPr>
        <p:spPr>
          <a:xfrm>
            <a:off x="2851572" y="1983484"/>
            <a:ext cx="3211830" cy="430887"/>
          </a:xfrm>
          <a:prstGeom prst="rect">
            <a:avLst/>
          </a:prstGeom>
          <a:noFill/>
        </p:spPr>
        <p:txBody>
          <a:bodyPr wrap="square">
            <a:spAutoFit/>
          </a:bodyPr>
          <a:lstStyle/>
          <a:p>
            <a:r>
              <a:rPr lang="en-US" sz="2200" kern="1200" dirty="0">
                <a:solidFill>
                  <a:prstClr val="black"/>
                </a:solidFill>
                <a:latin typeface="Arial" panose="020B0604020202020204" pitchFamily="34" charset="0"/>
                <a:ea typeface="+mn-ea"/>
                <a:cs typeface="Arial" panose="020B0604020202020204" pitchFamily="34" charset="0"/>
              </a:rPr>
              <a:t>A = 3xy – 6x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y + 12x </a:t>
            </a:r>
            <a:endParaRPr lang="en-US" sz="2200" dirty="0"/>
          </a:p>
        </p:txBody>
      </p:sp>
      <p:sp>
        <p:nvSpPr>
          <p:cNvPr id="14" name="Arrow: Right 13">
            <a:extLst>
              <a:ext uri="{FF2B5EF4-FFF2-40B4-BE49-F238E27FC236}">
                <a16:creationId xmlns:a16="http://schemas.microsoft.com/office/drawing/2014/main" id="{B868F01A-9E5F-975C-0B9D-C280C1748357}"/>
              </a:ext>
            </a:extLst>
          </p:cNvPr>
          <p:cNvSpPr/>
          <p:nvPr/>
        </p:nvSpPr>
        <p:spPr>
          <a:xfrm rot="6938257">
            <a:off x="3086593" y="2508073"/>
            <a:ext cx="495872" cy="28098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47EA5-000D-79C5-06A1-D002DE4EEF5E}"/>
              </a:ext>
            </a:extLst>
          </p:cNvPr>
          <p:cNvSpPr txBox="1"/>
          <p:nvPr/>
        </p:nvSpPr>
        <p:spPr>
          <a:xfrm>
            <a:off x="1939190" y="2739548"/>
            <a:ext cx="1726465" cy="537391"/>
          </a:xfrm>
          <a:prstGeom prst="rect">
            <a:avLst/>
          </a:prstGeom>
          <a:noFill/>
        </p:spPr>
        <p:txBody>
          <a:bodyPr wrap="square">
            <a:spAutoFit/>
          </a:bodyPr>
          <a:lstStyle/>
          <a:p>
            <a:pPr marL="30480" marR="30480" algn="just">
              <a:lnSpc>
                <a:spcPct val="150000"/>
              </a:lnSpc>
              <a:spcAft>
                <a:spcPts val="1200"/>
              </a:spcAft>
            </a:pPr>
            <a:r>
              <a:rPr lang="en-US" sz="2200" dirty="0">
                <a:effectLst/>
                <a:latin typeface="+mj-lt"/>
                <a:ea typeface="Times New Roman" panose="02020603050405020304" pitchFamily="18" charset="0"/>
              </a:rPr>
              <a:t>3xy = 3x . y</a:t>
            </a:r>
          </a:p>
        </p:txBody>
      </p:sp>
      <p:sp>
        <p:nvSpPr>
          <p:cNvPr id="16" name="Arrow: Right 15">
            <a:extLst>
              <a:ext uri="{FF2B5EF4-FFF2-40B4-BE49-F238E27FC236}">
                <a16:creationId xmlns:a16="http://schemas.microsoft.com/office/drawing/2014/main" id="{25D0CE29-A8FC-B8FF-FCBD-AAD628A7E857}"/>
              </a:ext>
            </a:extLst>
          </p:cNvPr>
          <p:cNvSpPr/>
          <p:nvPr/>
        </p:nvSpPr>
        <p:spPr>
          <a:xfrm rot="5137953">
            <a:off x="4166324" y="2637810"/>
            <a:ext cx="615238" cy="2386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C96A4F7-021A-5C9F-B74D-2E2568728574}"/>
              </a:ext>
            </a:extLst>
          </p:cNvPr>
          <p:cNvSpPr txBox="1"/>
          <p:nvPr/>
        </p:nvSpPr>
        <p:spPr>
          <a:xfrm>
            <a:off x="3530102" y="3064755"/>
            <a:ext cx="2175767" cy="537391"/>
          </a:xfrm>
          <a:prstGeom prst="rect">
            <a:avLst/>
          </a:prstGeom>
          <a:noFill/>
        </p:spPr>
        <p:txBody>
          <a:bodyPr wrap="square">
            <a:spAutoFit/>
          </a:bodyPr>
          <a:lstStyle/>
          <a:p>
            <a:pPr marL="30480" marR="30480" algn="just">
              <a:lnSpc>
                <a:spcPct val="150000"/>
              </a:lnSpc>
              <a:spcAft>
                <a:spcPts val="1200"/>
              </a:spcAft>
            </a:pPr>
            <a:r>
              <a:rPr lang="en-US" sz="2200" dirty="0">
                <a:effectLst/>
                <a:latin typeface="+mj-lt"/>
                <a:ea typeface="Times New Roman" panose="02020603050405020304" pitchFamily="18" charset="0"/>
              </a:rPr>
              <a:t>6x</a:t>
            </a:r>
            <a:r>
              <a:rPr lang="en-US" sz="2200" baseline="30000" dirty="0">
                <a:effectLst/>
                <a:latin typeface="+mj-lt"/>
                <a:ea typeface="Times New Roman" panose="02020603050405020304" pitchFamily="18" charset="0"/>
              </a:rPr>
              <a:t>2</a:t>
            </a:r>
            <a:r>
              <a:rPr lang="en-US" sz="2200" dirty="0">
                <a:effectLst/>
                <a:latin typeface="+mj-lt"/>
                <a:ea typeface="Times New Roman" panose="02020603050405020304" pitchFamily="18" charset="0"/>
              </a:rPr>
              <a:t>y = 3x . 2xy</a:t>
            </a:r>
          </a:p>
        </p:txBody>
      </p:sp>
      <p:sp>
        <p:nvSpPr>
          <p:cNvPr id="18" name="Arrow: Right 17">
            <a:extLst>
              <a:ext uri="{FF2B5EF4-FFF2-40B4-BE49-F238E27FC236}">
                <a16:creationId xmlns:a16="http://schemas.microsoft.com/office/drawing/2014/main" id="{A227F2C5-669C-FE60-A833-C02E6460D635}"/>
              </a:ext>
            </a:extLst>
          </p:cNvPr>
          <p:cNvSpPr/>
          <p:nvPr/>
        </p:nvSpPr>
        <p:spPr>
          <a:xfrm rot="3487075">
            <a:off x="5248756" y="2497615"/>
            <a:ext cx="509937" cy="25416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17A7B42-942C-2D59-BDDA-097553D31F94}"/>
              </a:ext>
            </a:extLst>
          </p:cNvPr>
          <p:cNvSpPr txBox="1"/>
          <p:nvPr/>
        </p:nvSpPr>
        <p:spPr>
          <a:xfrm>
            <a:off x="5367098" y="2738590"/>
            <a:ext cx="1860208" cy="537391"/>
          </a:xfrm>
          <a:prstGeom prst="rect">
            <a:avLst/>
          </a:prstGeom>
          <a:noFill/>
        </p:spPr>
        <p:txBody>
          <a:bodyPr wrap="square">
            <a:spAutoFit/>
          </a:bodyPr>
          <a:lstStyle/>
          <a:p>
            <a:pPr marL="30480" marR="30480" algn="just">
              <a:lnSpc>
                <a:spcPct val="150000"/>
              </a:lnSpc>
              <a:spcAft>
                <a:spcPts val="1200"/>
              </a:spcAft>
            </a:pPr>
            <a:r>
              <a:rPr lang="en-US" sz="2200" dirty="0">
                <a:latin typeface="+mj-lt"/>
                <a:ea typeface="Times New Roman" panose="02020603050405020304" pitchFamily="18" charset="0"/>
              </a:rPr>
              <a:t>12x = 3x . 4</a:t>
            </a:r>
            <a:endParaRPr lang="en-US" sz="2200" dirty="0">
              <a:effectLst/>
              <a:latin typeface="+mj-lt"/>
              <a:ea typeface="Times New Roman" panose="02020603050405020304" pitchFamily="18" charset="0"/>
            </a:endParaRPr>
          </a:p>
        </p:txBody>
      </p:sp>
      <p:sp>
        <p:nvSpPr>
          <p:cNvPr id="20" name="Arrow: Right 19">
            <a:extLst>
              <a:ext uri="{FF2B5EF4-FFF2-40B4-BE49-F238E27FC236}">
                <a16:creationId xmlns:a16="http://schemas.microsoft.com/office/drawing/2014/main" id="{4226A371-CADC-3C91-7E40-30DDC4440581}"/>
              </a:ext>
            </a:extLst>
          </p:cNvPr>
          <p:cNvSpPr/>
          <p:nvPr/>
        </p:nvSpPr>
        <p:spPr>
          <a:xfrm>
            <a:off x="792765" y="3807290"/>
            <a:ext cx="468371" cy="36399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048593B-3D42-2BA5-E650-9843B9A4F40A}"/>
              </a:ext>
            </a:extLst>
          </p:cNvPr>
          <p:cNvSpPr txBox="1"/>
          <p:nvPr/>
        </p:nvSpPr>
        <p:spPr>
          <a:xfrm>
            <a:off x="1449254" y="3663968"/>
            <a:ext cx="6504018" cy="537391"/>
          </a:xfrm>
          <a:prstGeom prst="rect">
            <a:avLst/>
          </a:prstGeom>
          <a:noFill/>
        </p:spPr>
        <p:txBody>
          <a:bodyPr wrap="square">
            <a:spAutoFit/>
          </a:bodyPr>
          <a:lstStyle/>
          <a:p>
            <a:pPr>
              <a:lnSpc>
                <a:spcPct val="150000"/>
              </a:lnSpc>
            </a:pPr>
            <a:r>
              <a:rPr lang="en-US" sz="2200" kern="1200" dirty="0">
                <a:solidFill>
                  <a:prstClr val="black"/>
                </a:solidFill>
                <a:latin typeface="Arial" panose="020B0604020202020204" pitchFamily="34" charset="0"/>
                <a:ea typeface="+mn-ea"/>
                <a:cs typeface="Arial" panose="020B0604020202020204" pitchFamily="34" charset="0"/>
              </a:rPr>
              <a:t>3x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chung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hạng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a:t>
            </a:r>
            <a:endParaRPr lang="en-US" sz="2200" dirty="0"/>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1)">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p:bldP spid="14" grpId="0" animBg="1"/>
      <p:bldP spid="15" grpId="0"/>
      <p:bldP spid="16" grpId="0" animBg="1"/>
      <p:bldP spid="17" grpId="0"/>
      <p:bldP spid="18" grpId="0" animBg="1"/>
      <p:bldP spid="19" grpId="0"/>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grpSp>
        <p:nvGrpSpPr>
          <p:cNvPr id="938" name="Google Shape;938;p47"/>
          <p:cNvGrpSpPr/>
          <p:nvPr/>
        </p:nvGrpSpPr>
        <p:grpSpPr>
          <a:xfrm>
            <a:off x="7086800" y="3264936"/>
            <a:ext cx="1569499" cy="1571655"/>
            <a:chOff x="5065897" y="1460693"/>
            <a:chExt cx="2687232" cy="2682712"/>
          </a:xfrm>
        </p:grpSpPr>
        <p:sp>
          <p:nvSpPr>
            <p:cNvPr id="939" name="Google Shape;939;p47"/>
            <p:cNvSpPr/>
            <p:nvPr/>
          </p:nvSpPr>
          <p:spPr>
            <a:xfrm flipH="1">
              <a:off x="5065903" y="3460300"/>
              <a:ext cx="6237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7"/>
            <p:cNvSpPr/>
            <p:nvPr/>
          </p:nvSpPr>
          <p:spPr>
            <a:xfrm flipH="1">
              <a:off x="6745175" y="4003825"/>
              <a:ext cx="543000" cy="139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1" name="Google Shape;941;p47"/>
            <p:cNvGrpSpPr/>
            <p:nvPr/>
          </p:nvGrpSpPr>
          <p:grpSpPr>
            <a:xfrm>
              <a:off x="5065897" y="1460693"/>
              <a:ext cx="2687232" cy="2682712"/>
              <a:chOff x="9025495" y="5393707"/>
              <a:chExt cx="1288840" cy="1286673"/>
            </a:xfrm>
          </p:grpSpPr>
          <p:sp>
            <p:nvSpPr>
              <p:cNvPr id="942" name="Google Shape;942;p47"/>
              <p:cNvSpPr/>
              <p:nvPr/>
            </p:nvSpPr>
            <p:spPr>
              <a:xfrm>
                <a:off x="9025495" y="5591407"/>
                <a:ext cx="1288840" cy="1088973"/>
              </a:xfrm>
              <a:custGeom>
                <a:avLst/>
                <a:gdLst/>
                <a:ahLst/>
                <a:cxnLst/>
                <a:rect l="l" t="t" r="r" b="b"/>
                <a:pathLst>
                  <a:path w="28541" h="24115" extrusionOk="0">
                    <a:moveTo>
                      <a:pt x="6871" y="1"/>
                    </a:moveTo>
                    <a:cubicBezTo>
                      <a:pt x="6061" y="1"/>
                      <a:pt x="5311" y="445"/>
                      <a:pt x="5311" y="445"/>
                    </a:cubicBezTo>
                    <a:cubicBezTo>
                      <a:pt x="5168" y="7791"/>
                      <a:pt x="72" y="13696"/>
                      <a:pt x="72" y="13696"/>
                    </a:cubicBezTo>
                    <a:cubicBezTo>
                      <a:pt x="1" y="16173"/>
                      <a:pt x="1811" y="16804"/>
                      <a:pt x="1811" y="16804"/>
                    </a:cubicBezTo>
                    <a:cubicBezTo>
                      <a:pt x="10181" y="17911"/>
                      <a:pt x="23623" y="24114"/>
                      <a:pt x="23623" y="24114"/>
                    </a:cubicBezTo>
                    <a:cubicBezTo>
                      <a:pt x="23623" y="24114"/>
                      <a:pt x="23587" y="15804"/>
                      <a:pt x="28540" y="7505"/>
                    </a:cubicBezTo>
                    <a:cubicBezTo>
                      <a:pt x="28540" y="7505"/>
                      <a:pt x="27979" y="5247"/>
                      <a:pt x="26259" y="5247"/>
                    </a:cubicBezTo>
                    <a:cubicBezTo>
                      <a:pt x="25766" y="5247"/>
                      <a:pt x="25178" y="5432"/>
                      <a:pt x="24480" y="5910"/>
                    </a:cubicBezTo>
                    <a:cubicBezTo>
                      <a:pt x="24480" y="5910"/>
                      <a:pt x="24492" y="6076"/>
                      <a:pt x="24504" y="6374"/>
                    </a:cubicBezTo>
                    <a:cubicBezTo>
                      <a:pt x="24480" y="6374"/>
                      <a:pt x="24456" y="6374"/>
                      <a:pt x="24433" y="6374"/>
                    </a:cubicBezTo>
                    <a:cubicBezTo>
                      <a:pt x="15358" y="6374"/>
                      <a:pt x="10521" y="4108"/>
                      <a:pt x="8442" y="2778"/>
                    </a:cubicBezTo>
                    <a:cubicBezTo>
                      <a:pt x="8669" y="2481"/>
                      <a:pt x="8800" y="2326"/>
                      <a:pt x="8800" y="2326"/>
                    </a:cubicBezTo>
                    <a:cubicBezTo>
                      <a:pt x="8583" y="462"/>
                      <a:pt x="7696" y="1"/>
                      <a:pt x="68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7"/>
              <p:cNvSpPr/>
              <p:nvPr/>
            </p:nvSpPr>
            <p:spPr>
              <a:xfrm>
                <a:off x="9204003" y="5838373"/>
                <a:ext cx="865127" cy="704367"/>
              </a:xfrm>
              <a:custGeom>
                <a:avLst/>
                <a:gdLst/>
                <a:ahLst/>
                <a:cxnLst/>
                <a:rect l="l" t="t" r="r" b="b"/>
                <a:pathLst>
                  <a:path w="19158" h="15598" extrusionOk="0">
                    <a:moveTo>
                      <a:pt x="8538" y="0"/>
                    </a:moveTo>
                    <a:lnTo>
                      <a:pt x="3632" y="2238"/>
                    </a:lnTo>
                    <a:lnTo>
                      <a:pt x="882" y="4751"/>
                    </a:lnTo>
                    <a:cubicBezTo>
                      <a:pt x="418" y="6417"/>
                      <a:pt x="72" y="8311"/>
                      <a:pt x="1" y="10418"/>
                    </a:cubicBezTo>
                    <a:cubicBezTo>
                      <a:pt x="560" y="10454"/>
                      <a:pt x="1656" y="10561"/>
                      <a:pt x="3156" y="10859"/>
                    </a:cubicBezTo>
                    <a:lnTo>
                      <a:pt x="4847" y="10513"/>
                    </a:lnTo>
                    <a:lnTo>
                      <a:pt x="9216" y="12621"/>
                    </a:lnTo>
                    <a:cubicBezTo>
                      <a:pt x="11157" y="13347"/>
                      <a:pt x="13300" y="14311"/>
                      <a:pt x="15586" y="15597"/>
                    </a:cubicBezTo>
                    <a:cubicBezTo>
                      <a:pt x="16015" y="15121"/>
                      <a:pt x="16408" y="14633"/>
                      <a:pt x="16765" y="14133"/>
                    </a:cubicBezTo>
                    <a:lnTo>
                      <a:pt x="19158" y="5632"/>
                    </a:lnTo>
                    <a:lnTo>
                      <a:pt x="18277" y="1595"/>
                    </a:lnTo>
                    <a:cubicBezTo>
                      <a:pt x="18038" y="1602"/>
                      <a:pt x="17801" y="1605"/>
                      <a:pt x="17566" y="1605"/>
                    </a:cubicBezTo>
                    <a:cubicBezTo>
                      <a:pt x="13988" y="1605"/>
                      <a:pt x="10906" y="860"/>
                      <a:pt x="8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7"/>
              <p:cNvSpPr/>
              <p:nvPr/>
            </p:nvSpPr>
            <p:spPr>
              <a:xfrm>
                <a:off x="9243787" y="5742639"/>
                <a:ext cx="345771" cy="504906"/>
              </a:xfrm>
              <a:custGeom>
                <a:avLst/>
                <a:gdLst/>
                <a:ahLst/>
                <a:cxnLst/>
                <a:rect l="l" t="t" r="r" b="b"/>
                <a:pathLst>
                  <a:path w="7657" h="11181" extrusionOk="0">
                    <a:moveTo>
                      <a:pt x="3192" y="1"/>
                    </a:moveTo>
                    <a:cubicBezTo>
                      <a:pt x="2323" y="1251"/>
                      <a:pt x="918" y="3608"/>
                      <a:pt x="1" y="6871"/>
                    </a:cubicBezTo>
                    <a:cubicBezTo>
                      <a:pt x="406" y="7502"/>
                      <a:pt x="560" y="8228"/>
                      <a:pt x="703" y="9026"/>
                    </a:cubicBezTo>
                    <a:cubicBezTo>
                      <a:pt x="869" y="9875"/>
                      <a:pt x="1303" y="11181"/>
                      <a:pt x="2388" y="11181"/>
                    </a:cubicBezTo>
                    <a:cubicBezTo>
                      <a:pt x="2398" y="11181"/>
                      <a:pt x="2408" y="11181"/>
                      <a:pt x="2418" y="11181"/>
                    </a:cubicBezTo>
                    <a:cubicBezTo>
                      <a:pt x="3549" y="11121"/>
                      <a:pt x="3692" y="9550"/>
                      <a:pt x="3835" y="8716"/>
                    </a:cubicBezTo>
                    <a:cubicBezTo>
                      <a:pt x="3966" y="7918"/>
                      <a:pt x="4156" y="6037"/>
                      <a:pt x="5132" y="5751"/>
                    </a:cubicBezTo>
                    <a:cubicBezTo>
                      <a:pt x="5202" y="5731"/>
                      <a:pt x="5267" y="5721"/>
                      <a:pt x="5328" y="5721"/>
                    </a:cubicBezTo>
                    <a:cubicBezTo>
                      <a:pt x="5890" y="5721"/>
                      <a:pt x="6087" y="6550"/>
                      <a:pt x="6216" y="7002"/>
                    </a:cubicBezTo>
                    <a:cubicBezTo>
                      <a:pt x="6300" y="7329"/>
                      <a:pt x="6436" y="7928"/>
                      <a:pt x="6772" y="7928"/>
                    </a:cubicBezTo>
                    <a:cubicBezTo>
                      <a:pt x="6865" y="7928"/>
                      <a:pt x="6972" y="7883"/>
                      <a:pt x="7097" y="7775"/>
                    </a:cubicBezTo>
                    <a:cubicBezTo>
                      <a:pt x="7621" y="7311"/>
                      <a:pt x="7395" y="6085"/>
                      <a:pt x="7145" y="5537"/>
                    </a:cubicBezTo>
                    <a:cubicBezTo>
                      <a:pt x="6787" y="4847"/>
                      <a:pt x="5990" y="3977"/>
                      <a:pt x="6537" y="3156"/>
                    </a:cubicBezTo>
                    <a:cubicBezTo>
                      <a:pt x="6823" y="2727"/>
                      <a:pt x="7216" y="2382"/>
                      <a:pt x="7657" y="2120"/>
                    </a:cubicBezTo>
                    <a:cubicBezTo>
                      <a:pt x="5537" y="1358"/>
                      <a:pt x="3989" y="501"/>
                      <a:pt x="3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7"/>
              <p:cNvSpPr/>
              <p:nvPr/>
            </p:nvSpPr>
            <p:spPr>
              <a:xfrm>
                <a:off x="9736816" y="5902858"/>
                <a:ext cx="397928" cy="573726"/>
              </a:xfrm>
              <a:custGeom>
                <a:avLst/>
                <a:gdLst/>
                <a:ahLst/>
                <a:cxnLst/>
                <a:rect l="l" t="t" r="r" b="b"/>
                <a:pathLst>
                  <a:path w="8812" h="12705" extrusionOk="0">
                    <a:moveTo>
                      <a:pt x="8764" y="1"/>
                    </a:moveTo>
                    <a:lnTo>
                      <a:pt x="8764" y="1"/>
                    </a:lnTo>
                    <a:cubicBezTo>
                      <a:pt x="7990" y="96"/>
                      <a:pt x="7216" y="144"/>
                      <a:pt x="6478" y="167"/>
                    </a:cubicBezTo>
                    <a:cubicBezTo>
                      <a:pt x="6228" y="965"/>
                      <a:pt x="5811" y="1489"/>
                      <a:pt x="4954" y="1656"/>
                    </a:cubicBezTo>
                    <a:cubicBezTo>
                      <a:pt x="4800" y="1686"/>
                      <a:pt x="4642" y="1698"/>
                      <a:pt x="4481" y="1698"/>
                    </a:cubicBezTo>
                    <a:cubicBezTo>
                      <a:pt x="3777" y="1698"/>
                      <a:pt x="3020" y="1462"/>
                      <a:pt x="2316" y="1462"/>
                    </a:cubicBezTo>
                    <a:cubicBezTo>
                      <a:pt x="1852" y="1462"/>
                      <a:pt x="1412" y="1565"/>
                      <a:pt x="1025" y="1906"/>
                    </a:cubicBezTo>
                    <a:cubicBezTo>
                      <a:pt x="1" y="2846"/>
                      <a:pt x="906" y="4835"/>
                      <a:pt x="1989" y="5335"/>
                    </a:cubicBezTo>
                    <a:cubicBezTo>
                      <a:pt x="2209" y="5428"/>
                      <a:pt x="2528" y="5502"/>
                      <a:pt x="2830" y="5502"/>
                    </a:cubicBezTo>
                    <a:cubicBezTo>
                      <a:pt x="3069" y="5502"/>
                      <a:pt x="3296" y="5456"/>
                      <a:pt x="3454" y="5335"/>
                    </a:cubicBezTo>
                    <a:cubicBezTo>
                      <a:pt x="3906" y="4918"/>
                      <a:pt x="3430" y="4585"/>
                      <a:pt x="3347" y="4168"/>
                    </a:cubicBezTo>
                    <a:cubicBezTo>
                      <a:pt x="3274" y="3757"/>
                      <a:pt x="3592" y="3616"/>
                      <a:pt x="4013" y="3616"/>
                    </a:cubicBezTo>
                    <a:cubicBezTo>
                      <a:pt x="4556" y="3616"/>
                      <a:pt x="5269" y="3849"/>
                      <a:pt x="5537" y="4037"/>
                    </a:cubicBezTo>
                    <a:cubicBezTo>
                      <a:pt x="6418" y="4704"/>
                      <a:pt x="5871" y="6002"/>
                      <a:pt x="5097" y="6442"/>
                    </a:cubicBezTo>
                    <a:cubicBezTo>
                      <a:pt x="4097" y="7002"/>
                      <a:pt x="3049" y="6692"/>
                      <a:pt x="2049" y="7025"/>
                    </a:cubicBezTo>
                    <a:cubicBezTo>
                      <a:pt x="584" y="7490"/>
                      <a:pt x="1323" y="9383"/>
                      <a:pt x="2156" y="10097"/>
                    </a:cubicBezTo>
                    <a:cubicBezTo>
                      <a:pt x="2418" y="10347"/>
                      <a:pt x="2784" y="10493"/>
                      <a:pt x="3137" y="10493"/>
                    </a:cubicBezTo>
                    <a:cubicBezTo>
                      <a:pt x="3489" y="10493"/>
                      <a:pt x="3829" y="10347"/>
                      <a:pt x="4037" y="10014"/>
                    </a:cubicBezTo>
                    <a:cubicBezTo>
                      <a:pt x="4305" y="9582"/>
                      <a:pt x="4172" y="8784"/>
                      <a:pt x="4708" y="8784"/>
                    </a:cubicBezTo>
                    <a:cubicBezTo>
                      <a:pt x="4792" y="8784"/>
                      <a:pt x="4893" y="8804"/>
                      <a:pt x="5013" y="8847"/>
                    </a:cubicBezTo>
                    <a:cubicBezTo>
                      <a:pt x="5978" y="9216"/>
                      <a:pt x="4930" y="10323"/>
                      <a:pt x="4728" y="10907"/>
                    </a:cubicBezTo>
                    <a:cubicBezTo>
                      <a:pt x="4478" y="11657"/>
                      <a:pt x="4609" y="12252"/>
                      <a:pt x="4966" y="12705"/>
                    </a:cubicBezTo>
                    <a:cubicBezTo>
                      <a:pt x="8514" y="7823"/>
                      <a:pt x="8812" y="2227"/>
                      <a:pt x="8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7"/>
              <p:cNvSpPr/>
              <p:nvPr/>
            </p:nvSpPr>
            <p:spPr>
              <a:xfrm>
                <a:off x="9346475" y="6235533"/>
                <a:ext cx="379097" cy="172773"/>
              </a:xfrm>
              <a:custGeom>
                <a:avLst/>
                <a:gdLst/>
                <a:ahLst/>
                <a:cxnLst/>
                <a:rect l="l" t="t" r="r" b="b"/>
                <a:pathLst>
                  <a:path w="8395" h="3826" extrusionOk="0">
                    <a:moveTo>
                      <a:pt x="6358" y="1"/>
                    </a:moveTo>
                    <a:cubicBezTo>
                      <a:pt x="6293" y="1"/>
                      <a:pt x="6234" y="6"/>
                      <a:pt x="6180" y="16"/>
                    </a:cubicBezTo>
                    <a:cubicBezTo>
                      <a:pt x="5168" y="232"/>
                      <a:pt x="4699" y="1860"/>
                      <a:pt x="3549" y="1860"/>
                    </a:cubicBezTo>
                    <a:cubicBezTo>
                      <a:pt x="3495" y="1860"/>
                      <a:pt x="3439" y="1857"/>
                      <a:pt x="3382" y="1849"/>
                    </a:cubicBezTo>
                    <a:cubicBezTo>
                      <a:pt x="2530" y="1727"/>
                      <a:pt x="2767" y="567"/>
                      <a:pt x="2052" y="567"/>
                    </a:cubicBezTo>
                    <a:cubicBezTo>
                      <a:pt x="1928" y="567"/>
                      <a:pt x="1776" y="602"/>
                      <a:pt x="1585" y="682"/>
                    </a:cubicBezTo>
                    <a:cubicBezTo>
                      <a:pt x="1299" y="813"/>
                      <a:pt x="608" y="1552"/>
                      <a:pt x="1" y="2075"/>
                    </a:cubicBezTo>
                    <a:cubicBezTo>
                      <a:pt x="1608" y="2397"/>
                      <a:pt x="3668" y="2933"/>
                      <a:pt x="6061" y="3826"/>
                    </a:cubicBezTo>
                    <a:cubicBezTo>
                      <a:pt x="6895" y="3385"/>
                      <a:pt x="7728" y="2861"/>
                      <a:pt x="8085" y="2147"/>
                    </a:cubicBezTo>
                    <a:cubicBezTo>
                      <a:pt x="8335" y="1599"/>
                      <a:pt x="8395" y="873"/>
                      <a:pt x="7871" y="468"/>
                    </a:cubicBezTo>
                    <a:cubicBezTo>
                      <a:pt x="7547" y="248"/>
                      <a:pt x="6826" y="1"/>
                      <a:pt x="6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7"/>
              <p:cNvSpPr/>
              <p:nvPr/>
            </p:nvSpPr>
            <p:spPr>
              <a:xfrm>
                <a:off x="9212086" y="5801795"/>
                <a:ext cx="919452" cy="687162"/>
              </a:xfrm>
              <a:custGeom>
                <a:avLst/>
                <a:gdLst/>
                <a:ahLst/>
                <a:cxnLst/>
                <a:rect l="l" t="t" r="r" b="b"/>
                <a:pathLst>
                  <a:path w="20361" h="15217" extrusionOk="0">
                    <a:moveTo>
                      <a:pt x="6287" y="2060"/>
                    </a:moveTo>
                    <a:cubicBezTo>
                      <a:pt x="6692" y="2239"/>
                      <a:pt x="7120" y="2429"/>
                      <a:pt x="7585" y="2608"/>
                    </a:cubicBezTo>
                    <a:cubicBezTo>
                      <a:pt x="8525" y="2977"/>
                      <a:pt x="9680" y="3346"/>
                      <a:pt x="11014" y="3644"/>
                    </a:cubicBezTo>
                    <a:lnTo>
                      <a:pt x="9942" y="6870"/>
                    </a:lnTo>
                    <a:lnTo>
                      <a:pt x="4572" y="5406"/>
                    </a:lnTo>
                    <a:cubicBezTo>
                      <a:pt x="4942" y="4275"/>
                      <a:pt x="5489" y="3120"/>
                      <a:pt x="6287" y="2060"/>
                    </a:cubicBezTo>
                    <a:close/>
                    <a:moveTo>
                      <a:pt x="11121" y="3668"/>
                    </a:moveTo>
                    <a:cubicBezTo>
                      <a:pt x="12681" y="4001"/>
                      <a:pt x="14490" y="4239"/>
                      <a:pt x="16514" y="4239"/>
                    </a:cubicBezTo>
                    <a:lnTo>
                      <a:pt x="16872" y="4239"/>
                    </a:lnTo>
                    <a:cubicBezTo>
                      <a:pt x="16776" y="5668"/>
                      <a:pt x="16443" y="7144"/>
                      <a:pt x="16014" y="8525"/>
                    </a:cubicBezTo>
                    <a:lnTo>
                      <a:pt x="10049" y="6894"/>
                    </a:lnTo>
                    <a:lnTo>
                      <a:pt x="11121" y="3668"/>
                    </a:lnTo>
                    <a:close/>
                    <a:moveTo>
                      <a:pt x="4537" y="5513"/>
                    </a:moveTo>
                    <a:lnTo>
                      <a:pt x="9906" y="6977"/>
                    </a:lnTo>
                    <a:lnTo>
                      <a:pt x="8656" y="10728"/>
                    </a:lnTo>
                    <a:cubicBezTo>
                      <a:pt x="6858" y="10156"/>
                      <a:pt x="5227" y="9764"/>
                      <a:pt x="3882" y="9490"/>
                    </a:cubicBezTo>
                    <a:cubicBezTo>
                      <a:pt x="3918" y="8370"/>
                      <a:pt x="4084" y="6966"/>
                      <a:pt x="4537" y="5513"/>
                    </a:cubicBezTo>
                    <a:close/>
                    <a:moveTo>
                      <a:pt x="10014" y="7001"/>
                    </a:moveTo>
                    <a:lnTo>
                      <a:pt x="15979" y="8632"/>
                    </a:lnTo>
                    <a:cubicBezTo>
                      <a:pt x="15455" y="10287"/>
                      <a:pt x="14788" y="11811"/>
                      <a:pt x="14228" y="12966"/>
                    </a:cubicBezTo>
                    <a:cubicBezTo>
                      <a:pt x="12323" y="12038"/>
                      <a:pt x="10466" y="11323"/>
                      <a:pt x="8763" y="10764"/>
                    </a:cubicBezTo>
                    <a:lnTo>
                      <a:pt x="10014" y="7001"/>
                    </a:lnTo>
                    <a:close/>
                    <a:moveTo>
                      <a:pt x="3060" y="0"/>
                    </a:moveTo>
                    <a:lnTo>
                      <a:pt x="2989" y="84"/>
                    </a:lnTo>
                    <a:cubicBezTo>
                      <a:pt x="3001" y="96"/>
                      <a:pt x="4132" y="1036"/>
                      <a:pt x="6192" y="2013"/>
                    </a:cubicBezTo>
                    <a:cubicBezTo>
                      <a:pt x="5382" y="3072"/>
                      <a:pt x="4834" y="4239"/>
                      <a:pt x="4465" y="5370"/>
                    </a:cubicBezTo>
                    <a:lnTo>
                      <a:pt x="1048" y="4441"/>
                    </a:lnTo>
                    <a:lnTo>
                      <a:pt x="1012" y="4549"/>
                    </a:lnTo>
                    <a:lnTo>
                      <a:pt x="4430" y="5477"/>
                    </a:lnTo>
                    <a:cubicBezTo>
                      <a:pt x="3977" y="6930"/>
                      <a:pt x="3810" y="8347"/>
                      <a:pt x="3775" y="9466"/>
                    </a:cubicBezTo>
                    <a:cubicBezTo>
                      <a:pt x="1489" y="9013"/>
                      <a:pt x="36" y="8930"/>
                      <a:pt x="0" y="8930"/>
                    </a:cubicBezTo>
                    <a:lnTo>
                      <a:pt x="0" y="9037"/>
                    </a:lnTo>
                    <a:cubicBezTo>
                      <a:pt x="36" y="9037"/>
                      <a:pt x="1489" y="9132"/>
                      <a:pt x="3775" y="9573"/>
                    </a:cubicBezTo>
                    <a:cubicBezTo>
                      <a:pt x="3727" y="10942"/>
                      <a:pt x="3870" y="11859"/>
                      <a:pt x="3882" y="11883"/>
                    </a:cubicBezTo>
                    <a:lnTo>
                      <a:pt x="3989" y="11871"/>
                    </a:lnTo>
                    <a:cubicBezTo>
                      <a:pt x="3977" y="11847"/>
                      <a:pt x="3846" y="10942"/>
                      <a:pt x="3882" y="9597"/>
                    </a:cubicBezTo>
                    <a:lnTo>
                      <a:pt x="3882" y="9597"/>
                    </a:lnTo>
                    <a:cubicBezTo>
                      <a:pt x="5227" y="9871"/>
                      <a:pt x="6835" y="10264"/>
                      <a:pt x="8621" y="10835"/>
                    </a:cubicBezTo>
                    <a:lnTo>
                      <a:pt x="7930" y="12907"/>
                    </a:lnTo>
                    <a:lnTo>
                      <a:pt x="8037" y="12942"/>
                    </a:lnTo>
                    <a:lnTo>
                      <a:pt x="8728" y="10871"/>
                    </a:lnTo>
                    <a:cubicBezTo>
                      <a:pt x="10430" y="11418"/>
                      <a:pt x="12276" y="12133"/>
                      <a:pt x="14169" y="13062"/>
                    </a:cubicBezTo>
                    <a:cubicBezTo>
                      <a:pt x="13550" y="14336"/>
                      <a:pt x="13062" y="15133"/>
                      <a:pt x="13050" y="15157"/>
                    </a:cubicBezTo>
                    <a:lnTo>
                      <a:pt x="13145" y="15217"/>
                    </a:lnTo>
                    <a:cubicBezTo>
                      <a:pt x="13157" y="15193"/>
                      <a:pt x="13645" y="14383"/>
                      <a:pt x="14276" y="13109"/>
                    </a:cubicBezTo>
                    <a:cubicBezTo>
                      <a:pt x="15133" y="13538"/>
                      <a:pt x="16014" y="14014"/>
                      <a:pt x="16883" y="14526"/>
                    </a:cubicBezTo>
                    <a:lnTo>
                      <a:pt x="16943" y="14431"/>
                    </a:lnTo>
                    <a:cubicBezTo>
                      <a:pt x="16062" y="13919"/>
                      <a:pt x="15193" y="13443"/>
                      <a:pt x="14324" y="13014"/>
                    </a:cubicBezTo>
                    <a:cubicBezTo>
                      <a:pt x="14895" y="11847"/>
                      <a:pt x="15562" y="10323"/>
                      <a:pt x="16086" y="8656"/>
                    </a:cubicBezTo>
                    <a:lnTo>
                      <a:pt x="19300" y="9525"/>
                    </a:lnTo>
                    <a:lnTo>
                      <a:pt x="19324" y="9418"/>
                    </a:lnTo>
                    <a:lnTo>
                      <a:pt x="16121" y="8549"/>
                    </a:lnTo>
                    <a:cubicBezTo>
                      <a:pt x="16550" y="7168"/>
                      <a:pt x="16895" y="5680"/>
                      <a:pt x="16991" y="4239"/>
                    </a:cubicBezTo>
                    <a:cubicBezTo>
                      <a:pt x="18050" y="4215"/>
                      <a:pt x="19181" y="4132"/>
                      <a:pt x="20360" y="3965"/>
                    </a:cubicBezTo>
                    <a:lnTo>
                      <a:pt x="20348" y="3858"/>
                    </a:lnTo>
                    <a:cubicBezTo>
                      <a:pt x="19169" y="4025"/>
                      <a:pt x="18050" y="4096"/>
                      <a:pt x="16991" y="4120"/>
                    </a:cubicBezTo>
                    <a:cubicBezTo>
                      <a:pt x="17026" y="3537"/>
                      <a:pt x="17026" y="2965"/>
                      <a:pt x="16967" y="2405"/>
                    </a:cubicBezTo>
                    <a:lnTo>
                      <a:pt x="16860" y="2417"/>
                    </a:lnTo>
                    <a:cubicBezTo>
                      <a:pt x="16907" y="2965"/>
                      <a:pt x="16919" y="3537"/>
                      <a:pt x="16883" y="4120"/>
                    </a:cubicBezTo>
                    <a:cubicBezTo>
                      <a:pt x="16739" y="4122"/>
                      <a:pt x="16597" y="4124"/>
                      <a:pt x="16455" y="4124"/>
                    </a:cubicBezTo>
                    <a:cubicBezTo>
                      <a:pt x="14463" y="4124"/>
                      <a:pt x="12690" y="3894"/>
                      <a:pt x="11157" y="3560"/>
                    </a:cubicBezTo>
                    <a:lnTo>
                      <a:pt x="11740" y="1798"/>
                    </a:lnTo>
                    <a:lnTo>
                      <a:pt x="11633" y="1763"/>
                    </a:lnTo>
                    <a:lnTo>
                      <a:pt x="11049" y="3537"/>
                    </a:lnTo>
                    <a:cubicBezTo>
                      <a:pt x="9716" y="3239"/>
                      <a:pt x="8573" y="2870"/>
                      <a:pt x="7632" y="2501"/>
                    </a:cubicBezTo>
                    <a:cubicBezTo>
                      <a:pt x="7180" y="2322"/>
                      <a:pt x="6751" y="2144"/>
                      <a:pt x="6358" y="1965"/>
                    </a:cubicBezTo>
                    <a:cubicBezTo>
                      <a:pt x="6739" y="1477"/>
                      <a:pt x="7180" y="1012"/>
                      <a:pt x="7680" y="572"/>
                    </a:cubicBezTo>
                    <a:lnTo>
                      <a:pt x="7609" y="489"/>
                    </a:lnTo>
                    <a:cubicBezTo>
                      <a:pt x="7097" y="941"/>
                      <a:pt x="6644" y="1417"/>
                      <a:pt x="6263" y="1917"/>
                    </a:cubicBezTo>
                    <a:cubicBezTo>
                      <a:pt x="4203" y="953"/>
                      <a:pt x="3072" y="12"/>
                      <a:pt x="3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7"/>
              <p:cNvSpPr/>
              <p:nvPr/>
            </p:nvSpPr>
            <p:spPr>
              <a:xfrm>
                <a:off x="9201338" y="5694817"/>
                <a:ext cx="223710" cy="620464"/>
              </a:xfrm>
              <a:custGeom>
                <a:avLst/>
                <a:gdLst/>
                <a:ahLst/>
                <a:cxnLst/>
                <a:rect l="l" t="t" r="r" b="b"/>
                <a:pathLst>
                  <a:path w="4954" h="13740" extrusionOk="0">
                    <a:moveTo>
                      <a:pt x="4870" y="0"/>
                    </a:moveTo>
                    <a:cubicBezTo>
                      <a:pt x="4822" y="60"/>
                      <a:pt x="250" y="5286"/>
                      <a:pt x="0" y="13740"/>
                    </a:cubicBezTo>
                    <a:lnTo>
                      <a:pt x="107" y="13740"/>
                    </a:lnTo>
                    <a:cubicBezTo>
                      <a:pt x="357" y="5334"/>
                      <a:pt x="4906" y="131"/>
                      <a:pt x="4953" y="72"/>
                    </a:cubicBez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7"/>
              <p:cNvSpPr/>
              <p:nvPr/>
            </p:nvSpPr>
            <p:spPr>
              <a:xfrm>
                <a:off x="9040578" y="6220812"/>
                <a:ext cx="164554" cy="113842"/>
              </a:xfrm>
              <a:custGeom>
                <a:avLst/>
                <a:gdLst/>
                <a:ahLst/>
                <a:cxnLst/>
                <a:rect l="l" t="t" r="r" b="b"/>
                <a:pathLst>
                  <a:path w="3644" h="2521" extrusionOk="0">
                    <a:moveTo>
                      <a:pt x="1018" y="0"/>
                    </a:moveTo>
                    <a:cubicBezTo>
                      <a:pt x="508" y="0"/>
                      <a:pt x="99" y="70"/>
                      <a:pt x="60" y="80"/>
                    </a:cubicBezTo>
                    <a:lnTo>
                      <a:pt x="0" y="92"/>
                    </a:lnTo>
                    <a:lnTo>
                      <a:pt x="12" y="139"/>
                    </a:lnTo>
                    <a:cubicBezTo>
                      <a:pt x="179" y="1270"/>
                      <a:pt x="608" y="2009"/>
                      <a:pt x="1274" y="2330"/>
                    </a:cubicBezTo>
                    <a:cubicBezTo>
                      <a:pt x="1560" y="2473"/>
                      <a:pt x="1870" y="2520"/>
                      <a:pt x="2155" y="2520"/>
                    </a:cubicBezTo>
                    <a:cubicBezTo>
                      <a:pt x="2929" y="2520"/>
                      <a:pt x="3596" y="2163"/>
                      <a:pt x="3644" y="2139"/>
                    </a:cubicBezTo>
                    <a:lnTo>
                      <a:pt x="3584" y="2044"/>
                    </a:lnTo>
                    <a:cubicBezTo>
                      <a:pt x="3575" y="2044"/>
                      <a:pt x="2903" y="2411"/>
                      <a:pt x="2150" y="2411"/>
                    </a:cubicBezTo>
                    <a:cubicBezTo>
                      <a:pt x="1880" y="2411"/>
                      <a:pt x="1598" y="2364"/>
                      <a:pt x="1334" y="2235"/>
                    </a:cubicBezTo>
                    <a:cubicBezTo>
                      <a:pt x="703" y="1925"/>
                      <a:pt x="298" y="1235"/>
                      <a:pt x="131" y="175"/>
                    </a:cubicBezTo>
                    <a:cubicBezTo>
                      <a:pt x="261" y="157"/>
                      <a:pt x="608" y="113"/>
                      <a:pt x="1023" y="113"/>
                    </a:cubicBezTo>
                    <a:cubicBezTo>
                      <a:pt x="1714" y="113"/>
                      <a:pt x="2591" y="237"/>
                      <a:pt x="2941" y="818"/>
                    </a:cubicBezTo>
                    <a:cubicBezTo>
                      <a:pt x="3144" y="1175"/>
                      <a:pt x="3132" y="1485"/>
                      <a:pt x="2894" y="1687"/>
                    </a:cubicBezTo>
                    <a:cubicBezTo>
                      <a:pt x="2744" y="1816"/>
                      <a:pt x="2516" y="1887"/>
                      <a:pt x="2259" y="1887"/>
                    </a:cubicBezTo>
                    <a:cubicBezTo>
                      <a:pt x="1923" y="1887"/>
                      <a:pt x="1538" y="1766"/>
                      <a:pt x="1215" y="1497"/>
                    </a:cubicBezTo>
                    <a:cubicBezTo>
                      <a:pt x="977" y="1294"/>
                      <a:pt x="869" y="1068"/>
                      <a:pt x="941" y="877"/>
                    </a:cubicBezTo>
                    <a:cubicBezTo>
                      <a:pt x="1012" y="711"/>
                      <a:pt x="1191" y="592"/>
                      <a:pt x="1417" y="592"/>
                    </a:cubicBezTo>
                    <a:cubicBezTo>
                      <a:pt x="1822" y="592"/>
                      <a:pt x="2179" y="925"/>
                      <a:pt x="2382" y="1485"/>
                    </a:cubicBezTo>
                    <a:lnTo>
                      <a:pt x="2489" y="1437"/>
                    </a:lnTo>
                    <a:cubicBezTo>
                      <a:pt x="2263" y="842"/>
                      <a:pt x="1858" y="473"/>
                      <a:pt x="1417" y="473"/>
                    </a:cubicBezTo>
                    <a:cubicBezTo>
                      <a:pt x="1143" y="473"/>
                      <a:pt x="917" y="627"/>
                      <a:pt x="834" y="842"/>
                    </a:cubicBezTo>
                    <a:cubicBezTo>
                      <a:pt x="750" y="1080"/>
                      <a:pt x="858" y="1342"/>
                      <a:pt x="1143" y="1580"/>
                    </a:cubicBezTo>
                    <a:cubicBezTo>
                      <a:pt x="1497" y="1874"/>
                      <a:pt x="1896" y="2000"/>
                      <a:pt x="2248" y="2000"/>
                    </a:cubicBezTo>
                    <a:cubicBezTo>
                      <a:pt x="2537" y="2000"/>
                      <a:pt x="2793" y="1915"/>
                      <a:pt x="2965" y="1770"/>
                    </a:cubicBezTo>
                    <a:cubicBezTo>
                      <a:pt x="3251" y="1532"/>
                      <a:pt x="3275" y="1163"/>
                      <a:pt x="3036" y="770"/>
                    </a:cubicBezTo>
                    <a:cubicBezTo>
                      <a:pt x="2654" y="137"/>
                      <a:pt x="1735" y="0"/>
                      <a:pt x="1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7"/>
              <p:cNvSpPr/>
              <p:nvPr/>
            </p:nvSpPr>
            <p:spPr>
              <a:xfrm>
                <a:off x="9897577" y="5858242"/>
                <a:ext cx="268868" cy="805474"/>
              </a:xfrm>
              <a:custGeom>
                <a:avLst/>
                <a:gdLst/>
                <a:ahLst/>
                <a:cxnLst/>
                <a:rect l="l" t="t" r="r" b="b"/>
                <a:pathLst>
                  <a:path w="5954" h="17837" extrusionOk="0">
                    <a:moveTo>
                      <a:pt x="5216" y="1"/>
                    </a:moveTo>
                    <a:lnTo>
                      <a:pt x="5109" y="12"/>
                    </a:lnTo>
                    <a:cubicBezTo>
                      <a:pt x="5121" y="96"/>
                      <a:pt x="5954" y="8775"/>
                      <a:pt x="132" y="15181"/>
                    </a:cubicBezTo>
                    <a:lnTo>
                      <a:pt x="1" y="15324"/>
                    </a:lnTo>
                    <a:lnTo>
                      <a:pt x="191" y="15264"/>
                    </a:lnTo>
                    <a:cubicBezTo>
                      <a:pt x="198" y="15264"/>
                      <a:pt x="580" y="15154"/>
                      <a:pt x="1098" y="15154"/>
                    </a:cubicBezTo>
                    <a:cubicBezTo>
                      <a:pt x="1543" y="15154"/>
                      <a:pt x="2089" y="15236"/>
                      <a:pt x="2585" y="15538"/>
                    </a:cubicBezTo>
                    <a:cubicBezTo>
                      <a:pt x="3239" y="15955"/>
                      <a:pt x="3680" y="16669"/>
                      <a:pt x="3870" y="17681"/>
                    </a:cubicBezTo>
                    <a:cubicBezTo>
                      <a:pt x="3335" y="17503"/>
                      <a:pt x="525" y="16550"/>
                      <a:pt x="560" y="15562"/>
                    </a:cubicBezTo>
                    <a:cubicBezTo>
                      <a:pt x="618" y="15554"/>
                      <a:pt x="737" y="15541"/>
                      <a:pt x="894" y="15541"/>
                    </a:cubicBezTo>
                    <a:cubicBezTo>
                      <a:pt x="1453" y="15541"/>
                      <a:pt x="2503" y="15712"/>
                      <a:pt x="3061" y="16919"/>
                    </a:cubicBezTo>
                    <a:lnTo>
                      <a:pt x="1132" y="15991"/>
                    </a:lnTo>
                    <a:lnTo>
                      <a:pt x="1084" y="16098"/>
                    </a:lnTo>
                    <a:lnTo>
                      <a:pt x="3275" y="17157"/>
                    </a:lnTo>
                    <a:lnTo>
                      <a:pt x="3216" y="17015"/>
                    </a:lnTo>
                    <a:cubicBezTo>
                      <a:pt x="2654" y="15635"/>
                      <a:pt x="1513" y="15431"/>
                      <a:pt x="905" y="15431"/>
                    </a:cubicBezTo>
                    <a:cubicBezTo>
                      <a:pt x="662" y="15431"/>
                      <a:pt x="504" y="15463"/>
                      <a:pt x="501" y="15467"/>
                    </a:cubicBezTo>
                    <a:lnTo>
                      <a:pt x="453" y="15467"/>
                    </a:lnTo>
                    <a:lnTo>
                      <a:pt x="453" y="15514"/>
                    </a:lnTo>
                    <a:cubicBezTo>
                      <a:pt x="310" y="16705"/>
                      <a:pt x="3775" y="17765"/>
                      <a:pt x="3930" y="17812"/>
                    </a:cubicBezTo>
                    <a:lnTo>
                      <a:pt x="4013" y="17836"/>
                    </a:lnTo>
                    <a:lnTo>
                      <a:pt x="4001" y="17753"/>
                    </a:lnTo>
                    <a:cubicBezTo>
                      <a:pt x="3811" y="16657"/>
                      <a:pt x="3358" y="15883"/>
                      <a:pt x="2644" y="15443"/>
                    </a:cubicBezTo>
                    <a:cubicBezTo>
                      <a:pt x="2135" y="15129"/>
                      <a:pt x="1569" y="15044"/>
                      <a:pt x="1107" y="15044"/>
                    </a:cubicBezTo>
                    <a:cubicBezTo>
                      <a:pt x="779" y="15044"/>
                      <a:pt x="502" y="15087"/>
                      <a:pt x="334" y="15121"/>
                    </a:cubicBezTo>
                    <a:cubicBezTo>
                      <a:pt x="3311" y="11776"/>
                      <a:pt x="4478" y="7882"/>
                      <a:pt x="4942" y="5180"/>
                    </a:cubicBezTo>
                    <a:cubicBezTo>
                      <a:pt x="5442" y="2215"/>
                      <a:pt x="5216" y="24"/>
                      <a:pt x="5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7"/>
              <p:cNvSpPr/>
              <p:nvPr/>
            </p:nvSpPr>
            <p:spPr>
              <a:xfrm>
                <a:off x="9413172" y="6178138"/>
                <a:ext cx="37119" cy="122648"/>
              </a:xfrm>
              <a:custGeom>
                <a:avLst/>
                <a:gdLst/>
                <a:ahLst/>
                <a:cxnLst/>
                <a:rect l="l" t="t" r="r" b="b"/>
                <a:pathLst>
                  <a:path w="822" h="2716" extrusionOk="0">
                    <a:moveTo>
                      <a:pt x="274" y="1"/>
                    </a:moveTo>
                    <a:lnTo>
                      <a:pt x="0" y="2715"/>
                    </a:lnTo>
                    <a:lnTo>
                      <a:pt x="822" y="120"/>
                    </a:lnTo>
                    <a:lnTo>
                      <a:pt x="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7"/>
              <p:cNvSpPr/>
              <p:nvPr/>
            </p:nvSpPr>
            <p:spPr>
              <a:xfrm>
                <a:off x="9704574" y="6169016"/>
                <a:ext cx="72071" cy="106797"/>
              </a:xfrm>
              <a:custGeom>
                <a:avLst/>
                <a:gdLst/>
                <a:ahLst/>
                <a:cxnLst/>
                <a:rect l="l" t="t" r="r" b="b"/>
                <a:pathLst>
                  <a:path w="1596" h="2365" extrusionOk="0">
                    <a:moveTo>
                      <a:pt x="1" y="0"/>
                    </a:moveTo>
                    <a:lnTo>
                      <a:pt x="774" y="2132"/>
                    </a:lnTo>
                    <a:cubicBezTo>
                      <a:pt x="774" y="2132"/>
                      <a:pt x="1105" y="2365"/>
                      <a:pt x="1391" y="2365"/>
                    </a:cubicBezTo>
                    <a:cubicBezTo>
                      <a:pt x="1464" y="2365"/>
                      <a:pt x="1535" y="2349"/>
                      <a:pt x="1596" y="2310"/>
                    </a:cubicBezTo>
                    <a:lnTo>
                      <a:pt x="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7"/>
              <p:cNvSpPr/>
              <p:nvPr/>
            </p:nvSpPr>
            <p:spPr>
              <a:xfrm>
                <a:off x="9403509" y="5646409"/>
                <a:ext cx="354351" cy="578558"/>
              </a:xfrm>
              <a:custGeom>
                <a:avLst/>
                <a:gdLst/>
                <a:ahLst/>
                <a:cxnLst/>
                <a:rect l="l" t="t" r="r" b="b"/>
                <a:pathLst>
                  <a:path w="7847" h="12812" extrusionOk="0">
                    <a:moveTo>
                      <a:pt x="2881" y="1"/>
                    </a:moveTo>
                    <a:cubicBezTo>
                      <a:pt x="2131" y="1"/>
                      <a:pt x="1524" y="548"/>
                      <a:pt x="1524" y="1227"/>
                    </a:cubicBezTo>
                    <a:cubicBezTo>
                      <a:pt x="1524" y="1632"/>
                      <a:pt x="1750" y="1989"/>
                      <a:pt x="2096" y="2215"/>
                    </a:cubicBezTo>
                    <a:lnTo>
                      <a:pt x="0" y="12502"/>
                    </a:lnTo>
                    <a:lnTo>
                      <a:pt x="1214" y="12812"/>
                    </a:lnTo>
                    <a:lnTo>
                      <a:pt x="2703" y="2429"/>
                    </a:lnTo>
                    <a:cubicBezTo>
                      <a:pt x="2762" y="2441"/>
                      <a:pt x="2822" y="2441"/>
                      <a:pt x="2881" y="2441"/>
                    </a:cubicBezTo>
                    <a:cubicBezTo>
                      <a:pt x="2965" y="2441"/>
                      <a:pt x="3036" y="2429"/>
                      <a:pt x="3108" y="2417"/>
                    </a:cubicBezTo>
                    <a:lnTo>
                      <a:pt x="6394" y="12538"/>
                    </a:lnTo>
                    <a:lnTo>
                      <a:pt x="7846" y="11859"/>
                    </a:lnTo>
                    <a:lnTo>
                      <a:pt x="3822" y="2108"/>
                    </a:lnTo>
                    <a:cubicBezTo>
                      <a:pt x="4084" y="1882"/>
                      <a:pt x="4251" y="1572"/>
                      <a:pt x="4251" y="1227"/>
                    </a:cubicBezTo>
                    <a:cubicBezTo>
                      <a:pt x="4251" y="548"/>
                      <a:pt x="3643" y="1"/>
                      <a:pt x="2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7"/>
              <p:cNvSpPr/>
              <p:nvPr/>
            </p:nvSpPr>
            <p:spPr>
              <a:xfrm>
                <a:off x="9445415" y="5526515"/>
                <a:ext cx="185010" cy="190384"/>
              </a:xfrm>
              <a:custGeom>
                <a:avLst/>
                <a:gdLst/>
                <a:ahLst/>
                <a:cxnLst/>
                <a:rect l="l" t="t" r="r" b="b"/>
                <a:pathLst>
                  <a:path w="4097" h="4216" extrusionOk="0">
                    <a:moveTo>
                      <a:pt x="3287" y="0"/>
                    </a:moveTo>
                    <a:lnTo>
                      <a:pt x="1" y="798"/>
                    </a:lnTo>
                    <a:lnTo>
                      <a:pt x="1" y="4215"/>
                    </a:lnTo>
                    <a:lnTo>
                      <a:pt x="4096" y="3525"/>
                    </a:lnTo>
                    <a:lnTo>
                      <a:pt x="32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7"/>
              <p:cNvSpPr/>
              <p:nvPr/>
            </p:nvSpPr>
            <p:spPr>
              <a:xfrm>
                <a:off x="9445415" y="5393707"/>
                <a:ext cx="100069" cy="144685"/>
              </a:xfrm>
              <a:custGeom>
                <a:avLst/>
                <a:gdLst/>
                <a:ahLst/>
                <a:cxnLst/>
                <a:rect l="l" t="t" r="r" b="b"/>
                <a:pathLst>
                  <a:path w="2216" h="3204" extrusionOk="0">
                    <a:moveTo>
                      <a:pt x="1870" y="1"/>
                    </a:moveTo>
                    <a:lnTo>
                      <a:pt x="1" y="453"/>
                    </a:lnTo>
                    <a:lnTo>
                      <a:pt x="667" y="3203"/>
                    </a:lnTo>
                    <a:lnTo>
                      <a:pt x="2215" y="2810"/>
                    </a:lnTo>
                    <a:lnTo>
                      <a:pt x="18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7"/>
              <p:cNvSpPr/>
              <p:nvPr/>
            </p:nvSpPr>
            <p:spPr>
              <a:xfrm>
                <a:off x="9460497" y="5407164"/>
                <a:ext cx="65614" cy="119938"/>
              </a:xfrm>
              <a:custGeom>
                <a:avLst/>
                <a:gdLst/>
                <a:ahLst/>
                <a:cxnLst/>
                <a:rect l="l" t="t" r="r" b="b"/>
                <a:pathLst>
                  <a:path w="1453" h="2656" extrusionOk="0">
                    <a:moveTo>
                      <a:pt x="1179" y="0"/>
                    </a:moveTo>
                    <a:lnTo>
                      <a:pt x="1072" y="12"/>
                    </a:lnTo>
                    <a:lnTo>
                      <a:pt x="1346" y="2358"/>
                    </a:lnTo>
                    <a:lnTo>
                      <a:pt x="1453" y="2346"/>
                    </a:lnTo>
                    <a:lnTo>
                      <a:pt x="1179" y="0"/>
                    </a:lnTo>
                    <a:close/>
                    <a:moveTo>
                      <a:pt x="584" y="155"/>
                    </a:moveTo>
                    <a:lnTo>
                      <a:pt x="476" y="179"/>
                    </a:lnTo>
                    <a:lnTo>
                      <a:pt x="929" y="2465"/>
                    </a:lnTo>
                    <a:lnTo>
                      <a:pt x="1036" y="2453"/>
                    </a:lnTo>
                    <a:lnTo>
                      <a:pt x="584" y="155"/>
                    </a:lnTo>
                    <a:close/>
                    <a:moveTo>
                      <a:pt x="107" y="155"/>
                    </a:moveTo>
                    <a:lnTo>
                      <a:pt x="0" y="179"/>
                    </a:lnTo>
                    <a:lnTo>
                      <a:pt x="607" y="2655"/>
                    </a:lnTo>
                    <a:lnTo>
                      <a:pt x="714" y="2632"/>
                    </a:lnTo>
                    <a:lnTo>
                      <a:pt x="107" y="155"/>
                    </a:ln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7"/>
              <p:cNvSpPr/>
              <p:nvPr/>
            </p:nvSpPr>
            <p:spPr>
              <a:xfrm>
                <a:off x="9517486" y="5710939"/>
                <a:ext cx="39829" cy="26372"/>
              </a:xfrm>
              <a:custGeom>
                <a:avLst/>
                <a:gdLst/>
                <a:ahLst/>
                <a:cxnLst/>
                <a:rect l="l" t="t" r="r" b="b"/>
                <a:pathLst>
                  <a:path w="882" h="584" extrusionOk="0">
                    <a:moveTo>
                      <a:pt x="441" y="0"/>
                    </a:moveTo>
                    <a:cubicBezTo>
                      <a:pt x="191" y="0"/>
                      <a:pt x="0" y="131"/>
                      <a:pt x="0" y="298"/>
                    </a:cubicBezTo>
                    <a:cubicBezTo>
                      <a:pt x="0" y="453"/>
                      <a:pt x="191" y="584"/>
                      <a:pt x="441" y="584"/>
                    </a:cubicBezTo>
                    <a:cubicBezTo>
                      <a:pt x="679" y="584"/>
                      <a:pt x="881" y="453"/>
                      <a:pt x="881" y="298"/>
                    </a:cubicBezTo>
                    <a:cubicBezTo>
                      <a:pt x="881" y="131"/>
                      <a:pt x="679" y="0"/>
                      <a:pt x="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7FE22A66-D96A-24A4-A6B4-246625C3A63C}"/>
              </a:ext>
            </a:extLst>
          </p:cNvPr>
          <p:cNvSpPr txBox="1"/>
          <p:nvPr/>
        </p:nvSpPr>
        <p:spPr>
          <a:xfrm>
            <a:off x="538853" y="490129"/>
            <a:ext cx="3404497"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 SGK – tr.23</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30A857D6-E1EF-E37B-6C56-2D3D35601416}"/>
              </a:ext>
            </a:extLst>
          </p:cNvPr>
          <p:cNvSpPr txBox="1"/>
          <p:nvPr/>
        </p:nvSpPr>
        <p:spPr>
          <a:xfrm>
            <a:off x="1128652" y="1143051"/>
            <a:ext cx="6886696"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 = 3xy – 6x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y + 12x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1" name="Oval Callout 29">
            <a:extLst>
              <a:ext uri="{FF2B5EF4-FFF2-40B4-BE49-F238E27FC236}">
                <a16:creationId xmlns:a16="http://schemas.microsoft.com/office/drawing/2014/main" id="{AF9FE462-48EB-7F9B-07D7-8D9B6E640EE1}"/>
              </a:ext>
            </a:extLst>
          </p:cNvPr>
          <p:cNvSpPr/>
          <p:nvPr/>
        </p:nvSpPr>
        <p:spPr>
          <a:xfrm>
            <a:off x="4085624" y="195510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551883-6BB8-9E6A-DDAB-7ED16526659C}"/>
              </a:ext>
            </a:extLst>
          </p:cNvPr>
          <p:cNvSpPr txBox="1"/>
          <p:nvPr/>
        </p:nvSpPr>
        <p:spPr>
          <a:xfrm>
            <a:off x="877614" y="2591487"/>
            <a:ext cx="7189982" cy="1045223"/>
          </a:xfrm>
          <a:prstGeom prst="rect">
            <a:avLst/>
          </a:prstGeom>
          <a:noFill/>
        </p:spPr>
        <p:txBody>
          <a:bodyPr wrap="square">
            <a:spAutoFit/>
          </a:bodyPr>
          <a:lstStyle/>
          <a:p>
            <a:pPr>
              <a:lnSpc>
                <a:spcPct val="150000"/>
              </a:lnSpc>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 = 3xy – 6x</a:t>
            </a:r>
            <a:r>
              <a:rPr kumimoji="0" lang="en-US" sz="2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y + 12x = 3x . y + 3x . 2xy + 3x . 4</a:t>
            </a:r>
          </a:p>
          <a:p>
            <a:pPr>
              <a:lnSpc>
                <a:spcPct val="150000"/>
              </a:lnSpc>
            </a:pPr>
            <a:r>
              <a:rPr lang="en-US" sz="2200" kern="1200" dirty="0">
                <a:solidFill>
                  <a:prstClr val="black"/>
                </a:solidFill>
                <a:latin typeface="Arial" panose="020B0604020202020204" pitchFamily="34" charset="0"/>
                <a:ea typeface="+mn-ea"/>
                <a:cs typeface="Arial" panose="020B0604020202020204" pitchFamily="34" charset="0"/>
              </a:rPr>
              <a:t>   = 3x . (y – 2xy + 4)</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endParaRPr lang="en-US" dirty="0"/>
          </a:p>
        </p:txBody>
      </p:sp>
      <p:sp>
        <p:nvSpPr>
          <p:cNvPr id="4" name="Arrow: Right 3">
            <a:extLst>
              <a:ext uri="{FF2B5EF4-FFF2-40B4-BE49-F238E27FC236}">
                <a16:creationId xmlns:a16="http://schemas.microsoft.com/office/drawing/2014/main" id="{C6E1AE16-1FBF-457A-4497-205BEEAA8E8F}"/>
              </a:ext>
            </a:extLst>
          </p:cNvPr>
          <p:cNvSpPr/>
          <p:nvPr/>
        </p:nvSpPr>
        <p:spPr>
          <a:xfrm>
            <a:off x="713818" y="3956723"/>
            <a:ext cx="468371" cy="36399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0CC193-D356-DFCF-7192-6759BC6FF155}"/>
              </a:ext>
            </a:extLst>
          </p:cNvPr>
          <p:cNvSpPr txBox="1"/>
          <p:nvPr/>
        </p:nvSpPr>
        <p:spPr>
          <a:xfrm>
            <a:off x="1370307" y="3813401"/>
            <a:ext cx="4286574" cy="537391"/>
          </a:xfrm>
          <a:prstGeom prst="rect">
            <a:avLst/>
          </a:prstGeom>
          <a:noFill/>
        </p:spPr>
        <p:txBody>
          <a:bodyPr wrap="square">
            <a:spAutoFit/>
          </a:bodyPr>
          <a:lstStyle/>
          <a:p>
            <a:pPr>
              <a:lnSpc>
                <a:spcPct val="150000"/>
              </a:lnSpc>
            </a:pPr>
            <a:r>
              <a:rPr lang="en-US" sz="2200" i="1" kern="1200" dirty="0" err="1">
                <a:solidFill>
                  <a:prstClr val="black"/>
                </a:solidFill>
                <a:latin typeface="Arial" panose="020B0604020202020204" pitchFamily="34" charset="0"/>
                <a:ea typeface="+mn-ea"/>
                <a:cs typeface="Arial" panose="020B0604020202020204" pitchFamily="34" charset="0"/>
              </a:rPr>
              <a:t>Phương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pháp</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đặt</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nhân</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tử</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chung</a:t>
            </a:r>
            <a:endParaRPr lang="en-US" sz="2200" i="1" dirty="0"/>
          </a:p>
        </p:txBody>
      </p:sp>
    </p:spTree>
    <p:extLst>
      <p:ext uri="{BB962C8B-B14F-4D97-AF65-F5344CB8AC3E}">
        <p14:creationId xmlns:p14="http://schemas.microsoft.com/office/powerpoint/2010/main" val="24157616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12" name="Group 11">
            <a:extLst>
              <a:ext uri="{FF2B5EF4-FFF2-40B4-BE49-F238E27FC236}">
                <a16:creationId xmlns:a16="http://schemas.microsoft.com/office/drawing/2014/main" id="{A884B739-F22D-2F8C-2E4A-715838B1E155}"/>
              </a:ext>
            </a:extLst>
          </p:cNvPr>
          <p:cNvGrpSpPr/>
          <p:nvPr/>
        </p:nvGrpSpPr>
        <p:grpSpPr>
          <a:xfrm>
            <a:off x="743157" y="415290"/>
            <a:ext cx="2114343" cy="739140"/>
            <a:chOff x="1624734" y="1360680"/>
            <a:chExt cx="5309466" cy="1569778"/>
          </a:xfrm>
        </p:grpSpPr>
        <p:sp>
          <p:nvSpPr>
            <p:cNvPr id="13" name="Rectangle 12">
              <a:extLst>
                <a:ext uri="{FF2B5EF4-FFF2-40B4-BE49-F238E27FC236}">
                  <a16:creationId xmlns:a16="http://schemas.microsoft.com/office/drawing/2014/main" id="{2341A4AE-5392-1221-3322-8D4C190DEC1F}"/>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id="{38BE741E-FA76-DBA5-07CB-03BA4ADCB5C3}"/>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p:sp>
        <p:nvSpPr>
          <p:cNvPr id="15" name="TextBox 14">
            <a:extLst>
              <a:ext uri="{FF2B5EF4-FFF2-40B4-BE49-F238E27FC236}">
                <a16:creationId xmlns:a16="http://schemas.microsoft.com/office/drawing/2014/main" id="{5B5AB47C-06DF-E71E-9B48-124D329D9EFB}"/>
              </a:ext>
            </a:extLst>
          </p:cNvPr>
          <p:cNvSpPr txBox="1"/>
          <p:nvPr/>
        </p:nvSpPr>
        <p:spPr>
          <a:xfrm>
            <a:off x="2980207" y="504225"/>
            <a:ext cx="5352158"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B9690294-7B1D-F471-0087-F6BF291922D7}"/>
              </a:ext>
            </a:extLst>
          </p:cNvPr>
          <p:cNvSpPr txBox="1"/>
          <p:nvPr/>
        </p:nvSpPr>
        <p:spPr>
          <a:xfrm>
            <a:off x="412266" y="1243365"/>
            <a:ext cx="8320253" cy="537391"/>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a) P = 6x – 2x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b) Q = 5x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15x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y	      c) R = 3x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6xy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z + </a:t>
            </a:r>
            <a:r>
              <a:rPr lang="en-US" sz="2200" kern="1200" dirty="0" err="1">
                <a:solidFill>
                  <a:prstClr val="black"/>
                </a:solidFill>
                <a:latin typeface="Arial" panose="020B0604020202020204" pitchFamily="34" charset="0"/>
                <a:ea typeface="+mn-ea"/>
                <a:cs typeface="Arial" panose="020B0604020202020204" pitchFamily="34" charset="0"/>
              </a:rPr>
              <a:t>xy</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7" name="Oval Callout 29">
            <a:extLst>
              <a:ext uri="{FF2B5EF4-FFF2-40B4-BE49-F238E27FC236}">
                <a16:creationId xmlns:a16="http://schemas.microsoft.com/office/drawing/2014/main" id="{922DA11C-4FAE-D7C0-243A-9BC4F5E57577}"/>
              </a:ext>
            </a:extLst>
          </p:cNvPr>
          <p:cNvSpPr/>
          <p:nvPr/>
        </p:nvSpPr>
        <p:spPr>
          <a:xfrm>
            <a:off x="4085624" y="1982505"/>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5B946B8-1C86-F695-337F-51699D03DACA}"/>
                  </a:ext>
                </a:extLst>
              </p:cNvPr>
              <p:cNvSpPr txBox="1"/>
              <p:nvPr/>
            </p:nvSpPr>
            <p:spPr>
              <a:xfrm>
                <a:off x="1242847" y="2380655"/>
                <a:ext cx="3329153" cy="2404441"/>
              </a:xfrm>
              <a:prstGeom prst="rect">
                <a:avLst/>
              </a:prstGeom>
              <a:noFill/>
            </p:spPr>
            <p:txBody>
              <a:bodyPr wrap="square">
                <a:spAutoFit/>
              </a:bodyPr>
              <a:lstStyle/>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 P = 6x – 2x</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 2x . 3 – 2x . 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 2x(3 – 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 2x(</a:t>
                </a:r>
                <a14:m>
                  <m:oMath xmlns:m="http://schemas.openxmlformats.org/officeDocument/2006/math">
                    <m:rad>
                      <m:radPr>
                        <m:degHide m:val="on"/>
                        <m:ctrlP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radPr>
                      <m:deg/>
                      <m:e>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rad>
                  </m:oMath>
                </a14:m>
                <a:r>
                  <a:rPr lang="en-US" sz="2200" dirty="0">
                    <a:solidFill>
                      <a:srgbClr val="000000"/>
                    </a:solidFill>
                    <a:effectLst/>
                    <a:latin typeface="+mj-lt"/>
                    <a:ea typeface="Times New Roman" panose="02020603050405020304" pitchFamily="18" charset="0"/>
                    <a:cs typeface="Times New Roman" panose="02020603050405020304" pitchFamily="18" charset="0"/>
                  </a:rPr>
                  <a:t> + x)</a:t>
                </a:r>
                <a:r>
                  <a:rPr lang="en-US" sz="2200" dirty="0">
                    <a:solidFill>
                      <a:srgbClr val="000000"/>
                    </a:solidFill>
                    <a:effectLst/>
                    <a:latin typeface="+mj-lt"/>
                    <a:ea typeface="Arial" panose="020B0604020202020204" pitchFamily="34" charset="0"/>
                    <a:cs typeface="Times New Roman" panose="02020603050405020304" pitchFamily="18" charset="0"/>
                  </a:rPr>
                  <a:t>(</a:t>
                </a:r>
                <a14:m>
                  <m:oMath xmlns:m="http://schemas.openxmlformats.org/officeDocument/2006/math">
                    <m:rad>
                      <m:radPr>
                        <m:degHide m:val="on"/>
                        <m:ctrlP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rad>
                  </m:oMath>
                </a14:m>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a:latin typeface="+mj-lt"/>
                    <a:ea typeface="Times New Roman" panose="02020603050405020304" pitchFamily="18" charset="0"/>
                    <a:cs typeface="Times New Roman" panose="02020603050405020304" pitchFamily="18" charset="0"/>
                  </a:rPr>
                  <a:t>–</a:t>
                </a:r>
                <a:r>
                  <a:rPr lang="en-US" sz="2200" dirty="0">
                    <a:solidFill>
                      <a:srgbClr val="000000"/>
                    </a:solidFill>
                    <a:effectLst/>
                    <a:latin typeface="+mj-lt"/>
                    <a:ea typeface="Times New Roman" panose="02020603050405020304" pitchFamily="18" charset="0"/>
                    <a:cs typeface="Times New Roman" panose="02020603050405020304" pitchFamily="18" charset="0"/>
                  </a:rPr>
                  <a:t> x) </a:t>
                </a:r>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A5B946B8-1C86-F695-337F-51699D03DACA}"/>
                  </a:ext>
                </a:extLst>
              </p:cNvPr>
              <p:cNvSpPr txBox="1">
                <a:spLocks noRot="1" noChangeAspect="1" noMove="1" noResize="1" noEditPoints="1" noAdjustHandles="1" noChangeArrowheads="1" noChangeShapeType="1" noTextEdit="1"/>
              </p:cNvSpPr>
              <p:nvPr/>
            </p:nvSpPr>
            <p:spPr>
              <a:xfrm>
                <a:off x="1242847" y="2380655"/>
                <a:ext cx="3329153" cy="2404441"/>
              </a:xfrm>
              <a:prstGeom prst="rect">
                <a:avLst/>
              </a:prstGeom>
              <a:blipFill>
                <a:blip r:embed="rId3"/>
                <a:stretch>
                  <a:fillRect l="-2381" b="-4315"/>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4DD1EF77-ED99-CBD2-15F6-437CBBC8A145}"/>
              </a:ext>
            </a:extLst>
          </p:cNvPr>
          <p:cNvSpPr txBox="1"/>
          <p:nvPr/>
        </p:nvSpPr>
        <p:spPr>
          <a:xfrm>
            <a:off x="5032222" y="2380655"/>
            <a:ext cx="2980207" cy="1758238"/>
          </a:xfrm>
          <a:prstGeom prst="rect">
            <a:avLst/>
          </a:prstGeom>
          <a:noFill/>
        </p:spPr>
        <p:txBody>
          <a:bodyPr wrap="square">
            <a:spAutoFit/>
          </a:bodyPr>
          <a:lstStyle/>
          <a:p>
            <a:pPr algn="just">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b) Q = 5x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15x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y</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 5x</a:t>
            </a:r>
            <a:r>
              <a:rPr lang="en-US" sz="2200" baseline="30000" dirty="0">
                <a:solidFill>
                  <a:srgbClr val="000000"/>
                </a:solidFill>
                <a:effectLst/>
                <a:latin typeface="+mj-lt"/>
                <a:ea typeface="Arial" panose="020B0604020202020204" pitchFamily="34" charset="0"/>
                <a:cs typeface="Times New Roman" panose="02020603050405020304" pitchFamily="18" charset="0"/>
              </a:rPr>
              <a:t>2 </a:t>
            </a:r>
            <a:r>
              <a:rPr lang="en-US" sz="2200" dirty="0">
                <a:solidFill>
                  <a:srgbClr val="000000"/>
                </a:solidFill>
                <a:effectLst/>
                <a:latin typeface="+mj-lt"/>
                <a:ea typeface="Arial" panose="020B0604020202020204" pitchFamily="34" charset="0"/>
                <a:cs typeface="Times New Roman" panose="02020603050405020304" pitchFamily="18" charset="0"/>
              </a:rPr>
              <a:t>. x – 5x</a:t>
            </a:r>
            <a:r>
              <a:rPr lang="en-US" sz="2200" baseline="30000" dirty="0">
                <a:solidFill>
                  <a:srgbClr val="000000"/>
                </a:solidFill>
                <a:effectLst/>
                <a:latin typeface="+mj-lt"/>
                <a:ea typeface="Arial" panose="020B0604020202020204" pitchFamily="34" charset="0"/>
                <a:cs typeface="Times New Roman" panose="02020603050405020304" pitchFamily="18" charset="0"/>
              </a:rPr>
              <a:t>2 </a:t>
            </a:r>
            <a:r>
              <a:rPr lang="en-US" sz="2200" dirty="0">
                <a:solidFill>
                  <a:srgbClr val="000000"/>
                </a:solidFill>
                <a:effectLst/>
                <a:latin typeface="+mj-lt"/>
                <a:ea typeface="Arial" panose="020B0604020202020204" pitchFamily="34" charset="0"/>
                <a:cs typeface="Times New Roman" panose="02020603050405020304" pitchFamily="18" charset="0"/>
              </a:rPr>
              <a:t>. 3y</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a:t>
            </a:r>
            <a:r>
              <a:rPr lang="pt-BR" sz="2200" dirty="0">
                <a:solidFill>
                  <a:srgbClr val="000000"/>
                </a:solidFill>
                <a:effectLst/>
                <a:latin typeface="+mj-lt"/>
                <a:ea typeface="Arial" panose="020B0604020202020204" pitchFamily="34" charset="0"/>
                <a:cs typeface="Times New Roman" panose="02020603050405020304" pitchFamily="18" charset="0"/>
              </a:rPr>
              <a:t>= 5x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(x – 3y).</a:t>
            </a:r>
            <a:endParaRPr lang="en-US" sz="2200" dirty="0">
              <a:effectLst/>
              <a:latin typeface="+mj-lt"/>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12" name="Group 11">
            <a:extLst>
              <a:ext uri="{FF2B5EF4-FFF2-40B4-BE49-F238E27FC236}">
                <a16:creationId xmlns:a16="http://schemas.microsoft.com/office/drawing/2014/main" id="{A884B739-F22D-2F8C-2E4A-715838B1E155}"/>
              </a:ext>
            </a:extLst>
          </p:cNvPr>
          <p:cNvGrpSpPr/>
          <p:nvPr/>
        </p:nvGrpSpPr>
        <p:grpSpPr>
          <a:xfrm>
            <a:off x="743157" y="415290"/>
            <a:ext cx="2114343" cy="739140"/>
            <a:chOff x="1624734" y="1360680"/>
            <a:chExt cx="5309466" cy="1569778"/>
          </a:xfrm>
        </p:grpSpPr>
        <p:sp>
          <p:nvSpPr>
            <p:cNvPr id="13" name="Rectangle 12">
              <a:extLst>
                <a:ext uri="{FF2B5EF4-FFF2-40B4-BE49-F238E27FC236}">
                  <a16:creationId xmlns:a16="http://schemas.microsoft.com/office/drawing/2014/main" id="{2341A4AE-5392-1221-3322-8D4C190DEC1F}"/>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id="{38BE741E-FA76-DBA5-07CB-03BA4ADCB5C3}"/>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p:sp>
        <p:nvSpPr>
          <p:cNvPr id="15" name="TextBox 14">
            <a:extLst>
              <a:ext uri="{FF2B5EF4-FFF2-40B4-BE49-F238E27FC236}">
                <a16:creationId xmlns:a16="http://schemas.microsoft.com/office/drawing/2014/main" id="{5B5AB47C-06DF-E71E-9B48-124D329D9EFB}"/>
              </a:ext>
            </a:extLst>
          </p:cNvPr>
          <p:cNvSpPr txBox="1"/>
          <p:nvPr/>
        </p:nvSpPr>
        <p:spPr>
          <a:xfrm>
            <a:off x="2980207" y="504225"/>
            <a:ext cx="5352158"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B9690294-7B1D-F471-0087-F6BF291922D7}"/>
              </a:ext>
            </a:extLst>
          </p:cNvPr>
          <p:cNvSpPr txBox="1"/>
          <p:nvPr/>
        </p:nvSpPr>
        <p:spPr>
          <a:xfrm>
            <a:off x="412266" y="1243365"/>
            <a:ext cx="8320253" cy="537391"/>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a) P = 6x – 2x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b) Q = 5x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15x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y	      c) R = 3x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6xy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z + </a:t>
            </a:r>
            <a:r>
              <a:rPr lang="en-US" sz="2200" kern="1200" dirty="0" err="1">
                <a:solidFill>
                  <a:prstClr val="black"/>
                </a:solidFill>
                <a:latin typeface="Arial" panose="020B0604020202020204" pitchFamily="34" charset="0"/>
                <a:ea typeface="+mn-ea"/>
                <a:cs typeface="Arial" panose="020B0604020202020204" pitchFamily="34" charset="0"/>
              </a:rPr>
              <a:t>xy</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7" name="Oval Callout 29">
            <a:extLst>
              <a:ext uri="{FF2B5EF4-FFF2-40B4-BE49-F238E27FC236}">
                <a16:creationId xmlns:a16="http://schemas.microsoft.com/office/drawing/2014/main" id="{922DA11C-4FAE-D7C0-243A-9BC4F5E57577}"/>
              </a:ext>
            </a:extLst>
          </p:cNvPr>
          <p:cNvSpPr/>
          <p:nvPr/>
        </p:nvSpPr>
        <p:spPr>
          <a:xfrm>
            <a:off x="4085624" y="1982505"/>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B26C4C6-52C3-2298-8C45-556FB0E8CB8E}"/>
              </a:ext>
            </a:extLst>
          </p:cNvPr>
          <p:cNvSpPr txBox="1"/>
          <p:nvPr/>
        </p:nvSpPr>
        <p:spPr>
          <a:xfrm>
            <a:off x="1611630" y="2748472"/>
            <a:ext cx="4572000" cy="1758238"/>
          </a:xfrm>
          <a:prstGeom prst="rect">
            <a:avLst/>
          </a:prstGeom>
          <a:noFill/>
        </p:spPr>
        <p:txBody>
          <a:bodyPr wrap="square">
            <a:spAutoFit/>
          </a:bodyPr>
          <a:lstStyle/>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c) R = 3x</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r>
              <a:rPr lang="pt-BR" sz="2200" dirty="0">
                <a:solidFill>
                  <a:srgbClr val="000000"/>
                </a:solidFill>
                <a:effectLst/>
                <a:latin typeface="+mj-lt"/>
                <a:ea typeface="Arial" panose="020B0604020202020204" pitchFamily="34" charset="0"/>
                <a:cs typeface="Times New Roman" panose="02020603050405020304" pitchFamily="18" charset="0"/>
              </a:rPr>
              <a:t>y</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r>
              <a:rPr lang="pt-BR" sz="2200" dirty="0">
                <a:solidFill>
                  <a:srgbClr val="000000"/>
                </a:solidFill>
                <a:effectLst/>
                <a:latin typeface="+mj-lt"/>
                <a:ea typeface="Arial" panose="020B0604020202020204" pitchFamily="34" charset="0"/>
                <a:cs typeface="Times New Roman" panose="02020603050405020304" pitchFamily="18" charset="0"/>
              </a:rPr>
              <a:t> – 6xy</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r>
              <a:rPr lang="pt-BR" sz="2200" dirty="0">
                <a:solidFill>
                  <a:srgbClr val="000000"/>
                </a:solidFill>
                <a:effectLst/>
                <a:latin typeface="+mj-lt"/>
                <a:ea typeface="Arial" panose="020B0604020202020204" pitchFamily="34" charset="0"/>
                <a:cs typeface="Times New Roman" panose="02020603050405020304" pitchFamily="18" charset="0"/>
              </a:rPr>
              <a:t>z + xy</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 xy . 3x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y</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xy . 6y</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z + xy . 1</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t>
            </a:r>
            <a:r>
              <a:rPr lang="en-US" sz="2200" dirty="0">
                <a:solidFill>
                  <a:srgbClr val="000000"/>
                </a:solidFill>
                <a:effectLst/>
                <a:latin typeface="+mj-lt"/>
                <a:ea typeface="Arial" panose="020B0604020202020204" pitchFamily="34" charset="0"/>
                <a:cs typeface="Times New Roman" panose="02020603050405020304" pitchFamily="18" charset="0"/>
              </a:rPr>
              <a:t>= </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(3x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6y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z + 1).</a:t>
            </a:r>
            <a:endParaRPr lang="en-US" sz="2200" dirty="0">
              <a:effectLst/>
              <a:latin typeface="+mj-lt"/>
              <a:ea typeface="Arial" panose="020B06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739057C-03AA-42C9-D8CA-7CEED371CC89}"/>
              </a:ext>
            </a:extLst>
          </p:cNvPr>
          <p:cNvPicPr>
            <a:picLocks noChangeAspect="1"/>
          </p:cNvPicPr>
          <p:nvPr/>
        </p:nvPicPr>
        <p:blipFill>
          <a:blip r:embed="rId3"/>
          <a:stretch>
            <a:fillRect/>
          </a:stretch>
        </p:blipFill>
        <p:spPr>
          <a:xfrm>
            <a:off x="6103620" y="2292791"/>
            <a:ext cx="2857500" cy="1607344"/>
          </a:xfrm>
          <a:prstGeom prst="rect">
            <a:avLst/>
          </a:prstGeom>
        </p:spPr>
      </p:pic>
    </p:spTree>
    <p:extLst>
      <p:ext uri="{BB962C8B-B14F-4D97-AF65-F5344CB8AC3E}">
        <p14:creationId xmlns:p14="http://schemas.microsoft.com/office/powerpoint/2010/main" val="27102058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45"/>
          <p:cNvSpPr txBox="1">
            <a:spLocks noGrp="1"/>
          </p:cNvSpPr>
          <p:nvPr>
            <p:ph type="title" idx="2"/>
          </p:nvPr>
        </p:nvSpPr>
        <p:spPr>
          <a:xfrm>
            <a:off x="821614" y="1517958"/>
            <a:ext cx="7475633" cy="1133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000" dirty="0">
                <a:latin typeface="+mj-lt"/>
              </a:rPr>
              <a:t>2. PHƯƠNG PHÁP </a:t>
            </a:r>
            <a:br>
              <a:rPr lang="en" sz="4000" dirty="0">
                <a:latin typeface="+mj-lt"/>
              </a:rPr>
            </a:br>
            <a:r>
              <a:rPr lang="en" sz="4000" dirty="0">
                <a:latin typeface="+mj-lt"/>
              </a:rPr>
              <a:t>SỬ DỤNG HẰNG ĐẲNG THỨC</a:t>
            </a:r>
            <a:endParaRPr sz="4000" dirty="0">
              <a:latin typeface="+mj-lt"/>
            </a:endParaRPr>
          </a:p>
        </p:txBody>
      </p:sp>
      <p:grpSp>
        <p:nvGrpSpPr>
          <p:cNvPr id="882" name="Google Shape;882;p45"/>
          <p:cNvGrpSpPr/>
          <p:nvPr/>
        </p:nvGrpSpPr>
        <p:grpSpPr>
          <a:xfrm>
            <a:off x="6910976" y="638642"/>
            <a:ext cx="1059010" cy="599942"/>
            <a:chOff x="96100" y="539500"/>
            <a:chExt cx="880162" cy="498622"/>
          </a:xfrm>
        </p:grpSpPr>
        <p:sp>
          <p:nvSpPr>
            <p:cNvPr id="883" name="Google Shape;883;p45"/>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5"/>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5"/>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5"/>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45"/>
          <p:cNvGrpSpPr/>
          <p:nvPr/>
        </p:nvGrpSpPr>
        <p:grpSpPr>
          <a:xfrm>
            <a:off x="586222" y="2946573"/>
            <a:ext cx="1203130" cy="1199852"/>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5" name="Google Shape;895;p45"/>
          <p:cNvGrpSpPr/>
          <p:nvPr/>
        </p:nvGrpSpPr>
        <p:grpSpPr>
          <a:xfrm>
            <a:off x="6976343" y="3262247"/>
            <a:ext cx="1610106" cy="1684601"/>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45"/>
          <p:cNvGrpSpPr/>
          <p:nvPr/>
        </p:nvGrpSpPr>
        <p:grpSpPr>
          <a:xfrm>
            <a:off x="6294489" y="4010162"/>
            <a:ext cx="878075" cy="936684"/>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336561887"/>
      </p:ext>
    </p:extLst>
  </p:cSld>
  <p:clrMapOvr>
    <a:masterClrMapping/>
  </p:clrMapOvr>
  <p:transition spd="med">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grpSp>
        <p:nvGrpSpPr>
          <p:cNvPr id="16" name="Group 15">
            <a:extLst>
              <a:ext uri="{FF2B5EF4-FFF2-40B4-BE49-F238E27FC236}">
                <a16:creationId xmlns:a16="http://schemas.microsoft.com/office/drawing/2014/main" id="{74CBD54B-FE65-010D-0882-28BFCF86C9E5}"/>
              </a:ext>
            </a:extLst>
          </p:cNvPr>
          <p:cNvGrpSpPr/>
          <p:nvPr/>
        </p:nvGrpSpPr>
        <p:grpSpPr>
          <a:xfrm>
            <a:off x="803648" y="497493"/>
            <a:ext cx="2053852" cy="611876"/>
            <a:chOff x="2012116" y="2110923"/>
            <a:chExt cx="2053852" cy="611876"/>
          </a:xfrm>
        </p:grpSpPr>
        <p:pic>
          <p:nvPicPr>
            <p:cNvPr id="17" name="Picture 16">
              <a:extLst>
                <a:ext uri="{FF2B5EF4-FFF2-40B4-BE49-F238E27FC236}">
                  <a16:creationId xmlns:a16="http://schemas.microsoft.com/office/drawing/2014/main" id="{EA8220E0-BB23-5D18-6015-18315541704F}"/>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18" name="TextBox 17">
              <a:extLst>
                <a:ext uri="{FF2B5EF4-FFF2-40B4-BE49-F238E27FC236}">
                  <a16:creationId xmlns:a16="http://schemas.microsoft.com/office/drawing/2014/main" id="{2A8E4122-262C-A2A6-CE3C-980679776A29}"/>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HĐKP2:</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9623B0C6-71BC-33AC-9AE6-46163CC451BB}"/>
              </a:ext>
            </a:extLst>
          </p:cNvPr>
          <p:cNvGrpSpPr/>
          <p:nvPr/>
        </p:nvGrpSpPr>
        <p:grpSpPr>
          <a:xfrm>
            <a:off x="462592" y="1109369"/>
            <a:ext cx="8109908" cy="1001941"/>
            <a:chOff x="462592" y="1109369"/>
            <a:chExt cx="8109908" cy="1001941"/>
          </a:xfrm>
        </p:grpSpPr>
        <p:sp>
          <p:nvSpPr>
            <p:cNvPr id="19" name="TextBox 18">
              <a:extLst>
                <a:ext uri="{FF2B5EF4-FFF2-40B4-BE49-F238E27FC236}">
                  <a16:creationId xmlns:a16="http://schemas.microsoft.com/office/drawing/2014/main" id="{5F198A71-D53B-A6EA-344B-6147B793F382}"/>
                </a:ext>
              </a:extLst>
            </p:cNvPr>
            <p:cNvSpPr txBox="1"/>
            <p:nvPr/>
          </p:nvSpPr>
          <p:spPr>
            <a:xfrm>
              <a:off x="462592" y="1109369"/>
              <a:ext cx="8109908" cy="1001941"/>
            </a:xfrm>
            <a:prstGeom prst="rect">
              <a:avLst/>
            </a:prstGeom>
            <a:noFill/>
          </p:spPr>
          <p:txBody>
            <a:bodyPr wrap="square">
              <a:spAutoFit/>
            </a:bodyPr>
            <a:lstStyle/>
            <a:p>
              <a:pPr marL="30480" marR="30480" algn="just">
                <a:lnSpc>
                  <a:spcPct val="150000"/>
                </a:lnSpc>
                <a:spcAft>
                  <a:spcPts val="1200"/>
                </a:spcAft>
              </a:pPr>
              <a:r>
                <a:rPr lang="en-US" sz="2100" dirty="0" err="1">
                  <a:solidFill>
                    <a:srgbClr val="000000"/>
                  </a:solidFill>
                  <a:effectLst/>
                  <a:latin typeface="+mj-lt"/>
                  <a:ea typeface="Times New Roman" panose="02020603050405020304" pitchFamily="18" charset="0"/>
                </a:rPr>
                <a:t>Tìm</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biểu</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thức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thích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hợp</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thay</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vào</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mỗi</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chỗ</a:t>
              </a:r>
              <a:r>
                <a:rPr lang="en-US" sz="2100" dirty="0">
                  <a:solidFill>
                    <a:srgbClr val="000000"/>
                  </a:solidFill>
                  <a:effectLst/>
                  <a:latin typeface="+mj-lt"/>
                  <a:ea typeface="Times New Roman" panose="02020603050405020304" pitchFamily="18" charset="0"/>
                </a:rPr>
                <a:t>      , </a:t>
              </a:r>
              <a:r>
                <a:rPr lang="en-US" sz="2100" dirty="0" err="1">
                  <a:solidFill>
                    <a:srgbClr val="000000"/>
                  </a:solidFill>
                  <a:effectLst/>
                  <a:latin typeface="+mj-lt"/>
                  <a:ea typeface="Times New Roman" panose="02020603050405020304" pitchFamily="18" charset="0"/>
                </a:rPr>
                <a:t>từ</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đó</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hoàn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thành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biến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đổi</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sau</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vào</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vở</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để</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phân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tích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đa</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thức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sau</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thành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nhân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tử</a:t>
              </a:r>
              <a:r>
                <a:rPr lang="en-US" sz="2100" dirty="0">
                  <a:solidFill>
                    <a:srgbClr val="000000"/>
                  </a:solidFill>
                  <a:effectLst/>
                  <a:latin typeface="+mj-lt"/>
                  <a:ea typeface="Times New Roman" panose="02020603050405020304" pitchFamily="18" charset="0"/>
                </a:rPr>
                <a:t> </a:t>
              </a:r>
              <a:endParaRPr lang="en-US" sz="2100" dirty="0">
                <a:effectLst/>
                <a:latin typeface="+mj-lt"/>
                <a:ea typeface="Times New Roman" panose="02020603050405020304" pitchFamily="18" charset="0"/>
              </a:endParaRPr>
            </a:p>
          </p:txBody>
        </p:sp>
        <p:sp>
          <p:nvSpPr>
            <p:cNvPr id="20" name="Rectangle 19">
              <a:extLst>
                <a:ext uri="{FF2B5EF4-FFF2-40B4-BE49-F238E27FC236}">
                  <a16:creationId xmlns:a16="http://schemas.microsoft.com/office/drawing/2014/main" id="{0E020F98-3B94-EBC1-B96A-451AA4ECF603}"/>
                </a:ext>
              </a:extLst>
            </p:cNvPr>
            <p:cNvSpPr/>
            <p:nvPr/>
          </p:nvSpPr>
          <p:spPr>
            <a:xfrm>
              <a:off x="5783580" y="1212239"/>
              <a:ext cx="354330" cy="409200"/>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Arial (Body)"/>
                </a:rPr>
                <a:t>?</a:t>
              </a:r>
            </a:p>
          </p:txBody>
        </p:sp>
      </p:grpSp>
      <p:sp>
        <p:nvSpPr>
          <p:cNvPr id="22" name="TextBox 21">
            <a:extLst>
              <a:ext uri="{FF2B5EF4-FFF2-40B4-BE49-F238E27FC236}">
                <a16:creationId xmlns:a16="http://schemas.microsoft.com/office/drawing/2014/main" id="{D673EAB5-13B2-7A07-5C73-69B2FDEB34E7}"/>
              </a:ext>
            </a:extLst>
          </p:cNvPr>
          <p:cNvSpPr txBox="1"/>
          <p:nvPr/>
        </p:nvSpPr>
        <p:spPr>
          <a:xfrm>
            <a:off x="803647" y="2459520"/>
            <a:ext cx="5059943" cy="517193"/>
          </a:xfrm>
          <a:prstGeom prst="rect">
            <a:avLst/>
          </a:prstGeom>
          <a:noFill/>
        </p:spPr>
        <p:txBody>
          <a:bodyPr wrap="square">
            <a:spAutoFit/>
          </a:bodyPr>
          <a:lstStyle/>
          <a:p>
            <a:pPr marL="30480" marR="30480" algn="just">
              <a:lnSpc>
                <a:spcPct val="150000"/>
              </a:lnSpc>
              <a:spcAft>
                <a:spcPts val="1200"/>
              </a:spcAft>
            </a:pPr>
            <a:r>
              <a:rPr lang="en-US" sz="2100" dirty="0">
                <a:latin typeface="+mj-lt"/>
                <a:ea typeface="Times New Roman" panose="02020603050405020304" pitchFamily="18" charset="0"/>
              </a:rPr>
              <a:t>a) 4x</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9 = (         )</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         )</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a:t>
            </a:r>
            <a:endParaRPr lang="en-US" sz="2100" dirty="0">
              <a:effectLst/>
              <a:latin typeface="+mj-lt"/>
              <a:ea typeface="Times New Roman" panose="02020603050405020304" pitchFamily="18" charset="0"/>
            </a:endParaRPr>
          </a:p>
        </p:txBody>
      </p:sp>
      <p:sp>
        <p:nvSpPr>
          <p:cNvPr id="24" name="Rectangle 23">
            <a:extLst>
              <a:ext uri="{FF2B5EF4-FFF2-40B4-BE49-F238E27FC236}">
                <a16:creationId xmlns:a16="http://schemas.microsoft.com/office/drawing/2014/main" id="{D15FAA39-AA65-297A-9715-E294AFF6BC51}"/>
              </a:ext>
            </a:extLst>
          </p:cNvPr>
          <p:cNvSpPr/>
          <p:nvPr/>
        </p:nvSpPr>
        <p:spPr>
          <a:xfrm>
            <a:off x="2485024" y="2567513"/>
            <a:ext cx="630924" cy="399061"/>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Arial (Body)"/>
              </a:rPr>
              <a:t>?</a:t>
            </a:r>
          </a:p>
        </p:txBody>
      </p:sp>
      <p:sp>
        <p:nvSpPr>
          <p:cNvPr id="25" name="Rectangle 24">
            <a:extLst>
              <a:ext uri="{FF2B5EF4-FFF2-40B4-BE49-F238E27FC236}">
                <a16:creationId xmlns:a16="http://schemas.microsoft.com/office/drawing/2014/main" id="{E5F74DB9-628E-B53A-E0B4-AAAE1DFBFC09}"/>
              </a:ext>
            </a:extLst>
          </p:cNvPr>
          <p:cNvSpPr/>
          <p:nvPr/>
        </p:nvSpPr>
        <p:spPr>
          <a:xfrm>
            <a:off x="3727936" y="2590567"/>
            <a:ext cx="630924" cy="386146"/>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Arial (Body)"/>
              </a:rPr>
              <a:t>?</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A6372D6-B53F-7DF2-570F-28D4D11603EC}"/>
                  </a:ext>
                </a:extLst>
              </p:cNvPr>
              <p:cNvSpPr txBox="1"/>
              <p:nvPr/>
            </p:nvSpPr>
            <p:spPr>
              <a:xfrm>
                <a:off x="1587716" y="3403929"/>
                <a:ext cx="5418873" cy="719749"/>
              </a:xfrm>
              <a:prstGeom prst="rect">
                <a:avLst/>
              </a:prstGeom>
              <a:noFill/>
            </p:spPr>
            <p:txBody>
              <a:bodyPr wrap="square">
                <a:spAutoFit/>
              </a:bodyPr>
              <a:lstStyle/>
              <a:p>
                <a:pPr marL="30480" marR="30480" algn="just">
                  <a:lnSpc>
                    <a:spcPct val="150000"/>
                  </a:lnSpc>
                  <a:spcAft>
                    <a:spcPts val="1200"/>
                  </a:spcAft>
                </a:pPr>
                <a:r>
                  <a:rPr lang="en-US" sz="2100" dirty="0">
                    <a:latin typeface="+mj-lt"/>
                    <a:ea typeface="Times New Roman" panose="02020603050405020304" pitchFamily="18" charset="0"/>
                  </a:rPr>
                  <a:t>b) x</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y</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a:t>
                </a:r>
                <a14:m>
                  <m:oMath xmlns:m="http://schemas.openxmlformats.org/officeDocument/2006/math">
                    <m:f>
                      <m:fPr>
                        <m:ctrlPr>
                          <a:rPr lang="en-US" sz="2100" b="0" i="1" smtClean="0">
                            <a:latin typeface="Cambria Math" panose="02040503050406030204" pitchFamily="18" charset="0"/>
                            <a:ea typeface="Times New Roman" panose="02020603050405020304" pitchFamily="18" charset="0"/>
                          </a:rPr>
                        </m:ctrlPr>
                      </m:fPr>
                      <m:num>
                        <m:r>
                          <a:rPr lang="en-US" sz="2100" b="0" i="1" smtClean="0">
                            <a:latin typeface="Cambria Math" panose="02040503050406030204" pitchFamily="18" charset="0"/>
                            <a:ea typeface="Times New Roman" panose="02020603050405020304" pitchFamily="18" charset="0"/>
                          </a:rPr>
                          <m:t>1</m:t>
                        </m:r>
                      </m:num>
                      <m:den>
                        <m:r>
                          <a:rPr lang="en-US" sz="2100" b="0" i="1" smtClean="0">
                            <a:latin typeface="Cambria Math" panose="02040503050406030204" pitchFamily="18" charset="0"/>
                            <a:ea typeface="Times New Roman" panose="02020603050405020304" pitchFamily="18" charset="0"/>
                          </a:rPr>
                          <m:t>4</m:t>
                        </m:r>
                      </m:den>
                    </m:f>
                  </m:oMath>
                </a14:m>
                <a:r>
                  <a:rPr lang="en-US" sz="2100" dirty="0">
                    <a:latin typeface="+mj-lt"/>
                    <a:ea typeface="Times New Roman" panose="02020603050405020304" pitchFamily="18" charset="0"/>
                  </a:rPr>
                  <a:t>y</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         )</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         )</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a:t>
                </a:r>
                <a:endParaRPr lang="en-US" sz="2100" dirty="0">
                  <a:effectLst/>
                  <a:latin typeface="+mj-lt"/>
                  <a:ea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6A6372D6-B53F-7DF2-570F-28D4D11603EC}"/>
                  </a:ext>
                </a:extLst>
              </p:cNvPr>
              <p:cNvSpPr txBox="1">
                <a:spLocks noRot="1" noChangeAspect="1" noMove="1" noResize="1" noEditPoints="1" noAdjustHandles="1" noChangeArrowheads="1" noChangeShapeType="1" noTextEdit="1"/>
              </p:cNvSpPr>
              <p:nvPr/>
            </p:nvSpPr>
            <p:spPr>
              <a:xfrm>
                <a:off x="1587716" y="3403929"/>
                <a:ext cx="5418873" cy="719749"/>
              </a:xfrm>
              <a:prstGeom prst="rect">
                <a:avLst/>
              </a:prstGeom>
              <a:blipFill>
                <a:blip r:embed="rId5"/>
                <a:stretch>
                  <a:fillRect l="-787" b="-5932"/>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71C2252A-8366-9302-B3E7-54308B85FC48}"/>
              </a:ext>
            </a:extLst>
          </p:cNvPr>
          <p:cNvSpPr/>
          <p:nvPr/>
        </p:nvSpPr>
        <p:spPr>
          <a:xfrm>
            <a:off x="3484936" y="3657930"/>
            <a:ext cx="627269" cy="399061"/>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Arial (Body)"/>
              </a:rPr>
              <a:t>?</a:t>
            </a:r>
          </a:p>
        </p:txBody>
      </p:sp>
      <p:sp>
        <p:nvSpPr>
          <p:cNvPr id="33" name="Rectangle 32">
            <a:extLst>
              <a:ext uri="{FF2B5EF4-FFF2-40B4-BE49-F238E27FC236}">
                <a16:creationId xmlns:a16="http://schemas.microsoft.com/office/drawing/2014/main" id="{F869D5AA-8A0D-27CD-7374-5EEB8A5582DA}"/>
              </a:ext>
            </a:extLst>
          </p:cNvPr>
          <p:cNvSpPr/>
          <p:nvPr/>
        </p:nvSpPr>
        <p:spPr>
          <a:xfrm>
            <a:off x="4718162" y="3657930"/>
            <a:ext cx="627269" cy="399061"/>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Arial (Body)"/>
              </a:rPr>
              <a:t>?</a:t>
            </a:r>
          </a:p>
        </p:txBody>
      </p:sp>
      <p:sp>
        <p:nvSpPr>
          <p:cNvPr id="34" name="Rectangle 33">
            <a:extLst>
              <a:ext uri="{FF2B5EF4-FFF2-40B4-BE49-F238E27FC236}">
                <a16:creationId xmlns:a16="http://schemas.microsoft.com/office/drawing/2014/main" id="{C7B0AEF7-7ACA-A763-E4D8-ADF5E9F81798}"/>
              </a:ext>
            </a:extLst>
          </p:cNvPr>
          <p:cNvSpPr/>
          <p:nvPr/>
        </p:nvSpPr>
        <p:spPr>
          <a:xfrm>
            <a:off x="2475286" y="2567513"/>
            <a:ext cx="627269" cy="399061"/>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 (Body)"/>
              </a:rPr>
              <a:t>2x</a:t>
            </a:r>
          </a:p>
        </p:txBody>
      </p:sp>
      <p:sp>
        <p:nvSpPr>
          <p:cNvPr id="35" name="Rectangle 34">
            <a:extLst>
              <a:ext uri="{FF2B5EF4-FFF2-40B4-BE49-F238E27FC236}">
                <a16:creationId xmlns:a16="http://schemas.microsoft.com/office/drawing/2014/main" id="{CDF1B8EA-FFE6-5DCC-B6C4-455BB421941F}"/>
              </a:ext>
            </a:extLst>
          </p:cNvPr>
          <p:cNvSpPr/>
          <p:nvPr/>
        </p:nvSpPr>
        <p:spPr>
          <a:xfrm>
            <a:off x="3710999" y="2591729"/>
            <a:ext cx="627269" cy="399061"/>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 (Body)"/>
              </a:rPr>
              <a:t>3</a:t>
            </a:r>
          </a:p>
        </p:txBody>
      </p:sp>
      <p:sp>
        <p:nvSpPr>
          <p:cNvPr id="36" name="Rectangle 35">
            <a:extLst>
              <a:ext uri="{FF2B5EF4-FFF2-40B4-BE49-F238E27FC236}">
                <a16:creationId xmlns:a16="http://schemas.microsoft.com/office/drawing/2014/main" id="{C855F499-CBF8-C4CD-5074-8C14E34788E3}"/>
              </a:ext>
            </a:extLst>
          </p:cNvPr>
          <p:cNvSpPr/>
          <p:nvPr/>
        </p:nvSpPr>
        <p:spPr>
          <a:xfrm>
            <a:off x="3484936" y="3657929"/>
            <a:ext cx="627269" cy="399061"/>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Body)"/>
              </a:rPr>
              <a:t>xy</a:t>
            </a:r>
            <a:endParaRPr lang="en-US" sz="2200" b="1" dirty="0">
              <a:solidFill>
                <a:srgbClr val="FF0000"/>
              </a:solidFill>
              <a:latin typeface="Arial (Body)"/>
            </a:endParaRP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F31125A5-6C5E-323A-90E1-5CF29DF18A18}"/>
                  </a:ext>
                </a:extLst>
              </p:cNvPr>
              <p:cNvSpPr/>
              <p:nvPr/>
            </p:nvSpPr>
            <p:spPr>
              <a:xfrm>
                <a:off x="4718161" y="3497584"/>
                <a:ext cx="627269" cy="719749"/>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200" b="1" i="1" smtClean="0">
                              <a:solidFill>
                                <a:srgbClr val="FF0000"/>
                              </a:solidFill>
                              <a:latin typeface="Cambria Math" panose="02040503050406030204" pitchFamily="18" charset="0"/>
                            </a:rPr>
                          </m:ctrlPr>
                        </m:fPr>
                        <m:num>
                          <m:r>
                            <a:rPr lang="en-US" sz="2200" b="1" i="1" smtClean="0">
                              <a:solidFill>
                                <a:srgbClr val="FF0000"/>
                              </a:solidFill>
                              <a:latin typeface="Cambria Math" panose="02040503050406030204" pitchFamily="18" charset="0"/>
                            </a:rPr>
                            <m:t>𝟏</m:t>
                          </m:r>
                        </m:num>
                        <m:den>
                          <m:r>
                            <a:rPr lang="en-US" sz="2200" b="1" i="1" smtClean="0">
                              <a:solidFill>
                                <a:srgbClr val="FF0000"/>
                              </a:solidFill>
                              <a:latin typeface="Cambria Math" panose="02040503050406030204" pitchFamily="18" charset="0"/>
                            </a:rPr>
                            <m:t>𝟐</m:t>
                          </m:r>
                        </m:den>
                      </m:f>
                      <m:r>
                        <a:rPr lang="en-US" sz="2200" b="1" i="1" smtClean="0">
                          <a:solidFill>
                            <a:srgbClr val="FF0000"/>
                          </a:solidFill>
                          <a:latin typeface="Cambria Math" panose="02040503050406030204" pitchFamily="18" charset="0"/>
                        </a:rPr>
                        <m:t>𝒚</m:t>
                      </m:r>
                    </m:oMath>
                  </m:oMathPara>
                </a14:m>
                <a:endParaRPr lang="en-US" sz="2200" b="1" dirty="0">
                  <a:solidFill>
                    <a:srgbClr val="FF0000"/>
                  </a:solidFill>
                  <a:latin typeface="Arial (Body)"/>
                </a:endParaRPr>
              </a:p>
            </p:txBody>
          </p:sp>
        </mc:Choice>
        <mc:Fallback xmlns="">
          <p:sp>
            <p:nvSpPr>
              <p:cNvPr id="37" name="Rectangle 36">
                <a:extLst>
                  <a:ext uri="{FF2B5EF4-FFF2-40B4-BE49-F238E27FC236}">
                    <a16:creationId xmlns:a16="http://schemas.microsoft.com/office/drawing/2014/main" id="{F31125A5-6C5E-323A-90E1-5CF29DF18A18}"/>
                  </a:ext>
                </a:extLst>
              </p:cNvPr>
              <p:cNvSpPr>
                <a:spLocks noRot="1" noChangeAspect="1" noMove="1" noResize="1" noEditPoints="1" noAdjustHandles="1" noChangeArrowheads="1" noChangeShapeType="1" noTextEdit="1"/>
              </p:cNvSpPr>
              <p:nvPr/>
            </p:nvSpPr>
            <p:spPr>
              <a:xfrm>
                <a:off x="4718161" y="3497584"/>
                <a:ext cx="627269" cy="719749"/>
              </a:xfrm>
              <a:prstGeom prst="rect">
                <a:avLst/>
              </a:prstGeom>
              <a:blipFill>
                <a:blip r:embed="rId6"/>
                <a:stretch>
                  <a:fillRect/>
                </a:stretch>
              </a:blipFill>
              <a:ln>
                <a:solidFill>
                  <a:srgbClr val="000000"/>
                </a:solidFill>
              </a:ln>
            </p:spPr>
            <p:txBody>
              <a:bodyPr/>
              <a:lstStyle/>
              <a:p>
                <a:r>
                  <a:rPr lang="en-US">
                    <a:noFill/>
                  </a:rPr>
                  <a:t> </a:t>
                </a:r>
              </a:p>
            </p:txBody>
          </p:sp>
        </mc:Fallback>
      </mc:AlternateContent>
      <p:sp>
        <p:nvSpPr>
          <p:cNvPr id="38" name="Rectangle 37">
            <a:extLst>
              <a:ext uri="{FF2B5EF4-FFF2-40B4-BE49-F238E27FC236}">
                <a16:creationId xmlns:a16="http://schemas.microsoft.com/office/drawing/2014/main" id="{36F278D6-02D3-8A8B-2C8C-8954A7C1FAE3}"/>
              </a:ext>
            </a:extLst>
          </p:cNvPr>
          <p:cNvSpPr/>
          <p:nvPr/>
        </p:nvSpPr>
        <p:spPr>
          <a:xfrm>
            <a:off x="4895093" y="2565384"/>
            <a:ext cx="2191507" cy="425406"/>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dirty="0">
                <a:solidFill>
                  <a:srgbClr val="FF0000"/>
                </a:solidFill>
                <a:latin typeface="Arial (Body)"/>
              </a:rPr>
              <a:t>(2x – 3)(2x + 3)</a:t>
            </a:r>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7F670C06-7248-071F-8150-61268438BE5E}"/>
                  </a:ext>
                </a:extLst>
              </p:cNvPr>
              <p:cNvSpPr/>
              <p:nvPr/>
            </p:nvSpPr>
            <p:spPr>
              <a:xfrm>
                <a:off x="5880735" y="3497584"/>
                <a:ext cx="2411730" cy="719748"/>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dirty="0">
                    <a:solidFill>
                      <a:srgbClr val="FF0000"/>
                    </a:solidFill>
                    <a:latin typeface="Arial (Body)"/>
                  </a:rPr>
                  <a:t>(</a:t>
                </a:r>
                <a:r>
                  <a:rPr lang="en-US" sz="2200" b="1" dirty="0" err="1">
                    <a:solidFill>
                      <a:srgbClr val="FF0000"/>
                    </a:solidFill>
                    <a:latin typeface="Arial (Body)"/>
                  </a:rPr>
                  <a:t>xy</a:t>
                </a:r>
                <a:r>
                  <a:rPr lang="en-US" sz="2200" b="1" dirty="0">
                    <a:solidFill>
                      <a:srgbClr val="FF0000"/>
                    </a:solidFill>
                    <a:latin typeface="Arial (Body)"/>
                  </a:rPr>
                  <a:t> - </a:t>
                </a:r>
                <a14:m>
                  <m:oMath xmlns:m="http://schemas.openxmlformats.org/officeDocument/2006/math">
                    <m:f>
                      <m:fPr>
                        <m:ctrlPr>
                          <a:rPr lang="en-US" sz="2200" b="1" i="1" smtClean="0">
                            <a:solidFill>
                              <a:srgbClr val="FF0000"/>
                            </a:solidFill>
                            <a:latin typeface="Cambria Math" panose="02040503050406030204" pitchFamily="18" charset="0"/>
                          </a:rPr>
                        </m:ctrlPr>
                      </m:fPr>
                      <m:num>
                        <m:r>
                          <a:rPr lang="en-US" sz="2200" b="1" i="1" smtClean="0">
                            <a:solidFill>
                              <a:srgbClr val="FF0000"/>
                            </a:solidFill>
                            <a:latin typeface="Cambria Math" panose="02040503050406030204" pitchFamily="18" charset="0"/>
                          </a:rPr>
                          <m:t>𝟏</m:t>
                        </m:r>
                      </m:num>
                      <m:den>
                        <m:r>
                          <a:rPr lang="en-US" sz="2200" b="1" i="1" smtClean="0">
                            <a:solidFill>
                              <a:srgbClr val="FF0000"/>
                            </a:solidFill>
                            <a:latin typeface="Cambria Math" panose="02040503050406030204" pitchFamily="18" charset="0"/>
                          </a:rPr>
                          <m:t>𝟐</m:t>
                        </m:r>
                      </m:den>
                    </m:f>
                  </m:oMath>
                </a14:m>
                <a:r>
                  <a:rPr lang="en-US" sz="2200" b="1" dirty="0">
                    <a:solidFill>
                      <a:srgbClr val="FF0000"/>
                    </a:solidFill>
                    <a:latin typeface="Arial (Body)"/>
                  </a:rPr>
                  <a:t>y)(</a:t>
                </a:r>
                <a:r>
                  <a:rPr lang="en-US" sz="2200" b="1" dirty="0" err="1">
                    <a:solidFill>
                      <a:srgbClr val="FF0000"/>
                    </a:solidFill>
                    <a:latin typeface="Arial (Body)"/>
                  </a:rPr>
                  <a:t>xy</a:t>
                </a:r>
                <a:r>
                  <a:rPr lang="en-US" sz="2200" b="1" dirty="0">
                    <a:solidFill>
                      <a:srgbClr val="FF0000"/>
                    </a:solidFill>
                    <a:latin typeface="Arial (Body)"/>
                  </a:rPr>
                  <a:t> + </a:t>
                </a:r>
                <a14:m>
                  <m:oMath xmlns:m="http://schemas.openxmlformats.org/officeDocument/2006/math">
                    <m:f>
                      <m:fPr>
                        <m:ctrlPr>
                          <a:rPr lang="en-US" sz="2200" b="1" i="1" smtClean="0">
                            <a:solidFill>
                              <a:srgbClr val="FF0000"/>
                            </a:solidFill>
                            <a:latin typeface="Cambria Math" panose="02040503050406030204" pitchFamily="18" charset="0"/>
                          </a:rPr>
                        </m:ctrlPr>
                      </m:fPr>
                      <m:num>
                        <m:r>
                          <a:rPr lang="en-US" sz="2200" b="1" i="1" smtClean="0">
                            <a:solidFill>
                              <a:srgbClr val="FF0000"/>
                            </a:solidFill>
                            <a:latin typeface="Cambria Math" panose="02040503050406030204" pitchFamily="18" charset="0"/>
                          </a:rPr>
                          <m:t>𝟏</m:t>
                        </m:r>
                      </m:num>
                      <m:den>
                        <m:r>
                          <a:rPr lang="en-US" sz="2200" b="1" i="1" smtClean="0">
                            <a:solidFill>
                              <a:srgbClr val="FF0000"/>
                            </a:solidFill>
                            <a:latin typeface="Cambria Math" panose="02040503050406030204" pitchFamily="18" charset="0"/>
                          </a:rPr>
                          <m:t>𝟐</m:t>
                        </m:r>
                      </m:den>
                    </m:f>
                  </m:oMath>
                </a14:m>
                <a:r>
                  <a:rPr lang="en-US" sz="2200" b="1" dirty="0">
                    <a:solidFill>
                      <a:srgbClr val="FF0000"/>
                    </a:solidFill>
                    <a:latin typeface="Arial (Body)"/>
                  </a:rPr>
                  <a:t>y)</a:t>
                </a:r>
              </a:p>
            </p:txBody>
          </p:sp>
        </mc:Choice>
        <mc:Fallback xmlns="">
          <p:sp>
            <p:nvSpPr>
              <p:cNvPr id="39" name="Rectangle 38">
                <a:extLst>
                  <a:ext uri="{FF2B5EF4-FFF2-40B4-BE49-F238E27FC236}">
                    <a16:creationId xmlns:a16="http://schemas.microsoft.com/office/drawing/2014/main" id="{7F670C06-7248-071F-8150-61268438BE5E}"/>
                  </a:ext>
                </a:extLst>
              </p:cNvPr>
              <p:cNvSpPr>
                <a:spLocks noRot="1" noChangeAspect="1" noMove="1" noResize="1" noEditPoints="1" noAdjustHandles="1" noChangeArrowheads="1" noChangeShapeType="1" noTextEdit="1"/>
              </p:cNvSpPr>
              <p:nvPr/>
            </p:nvSpPr>
            <p:spPr>
              <a:xfrm>
                <a:off x="5880735" y="3497584"/>
                <a:ext cx="2411730" cy="719748"/>
              </a:xfrm>
              <a:prstGeom prst="rect">
                <a:avLst/>
              </a:prstGeom>
              <a:blipFill>
                <a:blip r:embed="rId7"/>
                <a:stretch>
                  <a:fillRect l="-2757"/>
                </a:stretch>
              </a:blipFill>
              <a:ln>
                <a:solidFill>
                  <a:srgbClr val="000000"/>
                </a:solidFill>
              </a:ln>
            </p:spPr>
            <p:txBody>
              <a:bodyPr/>
              <a:lstStyle/>
              <a:p>
                <a:r>
                  <a:rPr lang="en-US">
                    <a:noFill/>
                  </a:rPr>
                  <a:t> </a:t>
                </a:r>
              </a:p>
            </p:txBody>
          </p:sp>
        </mc:Fallback>
      </mc:AlternateContent>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anim calcmode="lin" valueType="num">
                                      <p:cBhvr>
                                        <p:cTn id="22" dur="500" fill="hold"/>
                                        <p:tgtEl>
                                          <p:spTgt spid="28"/>
                                        </p:tgtEl>
                                        <p:attrNameLst>
                                          <p:attrName>ppt_x</p:attrName>
                                        </p:attrNameLst>
                                      </p:cBhvr>
                                      <p:tavLst>
                                        <p:tav tm="0">
                                          <p:val>
                                            <p:strVal val="#ppt_x"/>
                                          </p:val>
                                        </p:tav>
                                        <p:tav tm="100000">
                                          <p:val>
                                            <p:strVal val="#ppt_x"/>
                                          </p:val>
                                        </p:tav>
                                      </p:tavLst>
                                    </p:anim>
                                    <p:anim calcmode="lin" valueType="num">
                                      <p:cBhvr>
                                        <p:cTn id="2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p:cTn id="63" dur="500" fill="hold"/>
                                        <p:tgtEl>
                                          <p:spTgt spid="39"/>
                                        </p:tgtEl>
                                        <p:attrNameLst>
                                          <p:attrName>ppt_w</p:attrName>
                                        </p:attrNameLst>
                                      </p:cBhvr>
                                      <p:tavLst>
                                        <p:tav tm="0">
                                          <p:val>
                                            <p:fltVal val="0"/>
                                          </p:val>
                                        </p:tav>
                                        <p:tav tm="100000">
                                          <p:val>
                                            <p:strVal val="#ppt_w"/>
                                          </p:val>
                                        </p:tav>
                                      </p:tavLst>
                                    </p:anim>
                                    <p:anim calcmode="lin" valueType="num">
                                      <p:cBhvr>
                                        <p:cTn id="64" dur="500" fill="hold"/>
                                        <p:tgtEl>
                                          <p:spTgt spid="39"/>
                                        </p:tgtEl>
                                        <p:attrNameLst>
                                          <p:attrName>ppt_h</p:attrName>
                                        </p:attrNameLst>
                                      </p:cBhvr>
                                      <p:tavLst>
                                        <p:tav tm="0">
                                          <p:val>
                                            <p:fltVal val="0"/>
                                          </p:val>
                                        </p:tav>
                                        <p:tav tm="100000">
                                          <p:val>
                                            <p:strVal val="#ppt_h"/>
                                          </p:val>
                                        </p:tav>
                                      </p:tavLst>
                                    </p:anim>
                                    <p:animEffect transition="in" filter="fade">
                                      <p:cBhvr>
                                        <p:cTn id="6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34" grpId="0" animBg="1"/>
      <p:bldP spid="35" grpId="0" animBg="1"/>
      <p:bldP spid="36" grpId="0" animBg="1"/>
      <p:bldP spid="37" grpId="0" animBg="1"/>
      <p:bldP spid="38"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grpSp>
        <p:nvGrpSpPr>
          <p:cNvPr id="991" name="Google Shape;991;p50"/>
          <p:cNvGrpSpPr/>
          <p:nvPr/>
        </p:nvGrpSpPr>
        <p:grpSpPr>
          <a:xfrm rot="-1278414">
            <a:off x="459505" y="937285"/>
            <a:ext cx="1003283" cy="1158055"/>
            <a:chOff x="6836250" y="6659075"/>
            <a:chExt cx="279225" cy="322300"/>
          </a:xfrm>
        </p:grpSpPr>
        <p:sp>
          <p:nvSpPr>
            <p:cNvPr id="992" name="Google Shape;992;p50"/>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0"/>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0"/>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0"/>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TextBox 21">
            <a:extLst>
              <a:ext uri="{FF2B5EF4-FFF2-40B4-BE49-F238E27FC236}">
                <a16:creationId xmlns:a16="http://schemas.microsoft.com/office/drawing/2014/main" id="{75A1E480-AE88-0321-4E35-76399C74B1C6}"/>
              </a:ext>
            </a:extLst>
          </p:cNvPr>
          <p:cNvSpPr txBox="1"/>
          <p:nvPr/>
        </p:nvSpPr>
        <p:spPr>
          <a:xfrm>
            <a:off x="2921704" y="1939385"/>
            <a:ext cx="1253697" cy="492443"/>
          </a:xfrm>
          <a:prstGeom prst="rect">
            <a:avLst/>
          </a:prstGeom>
          <a:noFill/>
        </p:spPr>
        <p:txBody>
          <a:bodyPr wrap="square">
            <a:spAutoFit/>
          </a:bodyPr>
          <a:lstStyle/>
          <a:p>
            <a:r>
              <a:rPr lang="en-US" sz="2600" b="1" kern="1200" dirty="0">
                <a:solidFill>
                  <a:prstClr val="black"/>
                </a:solidFill>
                <a:latin typeface="Arial" panose="020B0604020202020204" pitchFamily="34" charset="0"/>
                <a:ea typeface="+mn-ea"/>
                <a:cs typeface="Arial" panose="020B0604020202020204" pitchFamily="34" charset="0"/>
              </a:rPr>
              <a:t>a</a:t>
            </a:r>
            <a:r>
              <a:rPr lang="en-US" sz="2600" b="1" kern="1200" baseline="30000" dirty="0">
                <a:solidFill>
                  <a:prstClr val="black"/>
                </a:solidFill>
                <a:latin typeface="Arial" panose="020B0604020202020204" pitchFamily="34" charset="0"/>
                <a:ea typeface="+mn-ea"/>
                <a:cs typeface="Arial" panose="020B0604020202020204" pitchFamily="34" charset="0"/>
              </a:rPr>
              <a:t>2</a:t>
            </a:r>
            <a:r>
              <a:rPr lang="en-US" sz="2600" b="1" kern="1200" dirty="0">
                <a:solidFill>
                  <a:prstClr val="black"/>
                </a:solidFill>
                <a:latin typeface="Arial" panose="020B0604020202020204" pitchFamily="34" charset="0"/>
                <a:ea typeface="+mn-ea"/>
                <a:cs typeface="Arial" panose="020B0604020202020204" pitchFamily="34" charset="0"/>
              </a:rPr>
              <a:t> – b</a:t>
            </a:r>
            <a:r>
              <a:rPr lang="en-US" sz="2600" b="1" kern="1200" baseline="30000" dirty="0">
                <a:solidFill>
                  <a:prstClr val="black"/>
                </a:solidFill>
                <a:latin typeface="Arial" panose="020B0604020202020204" pitchFamily="34" charset="0"/>
                <a:ea typeface="+mn-ea"/>
                <a:cs typeface="Arial" panose="020B0604020202020204" pitchFamily="34" charset="0"/>
              </a:rPr>
              <a:t>2</a:t>
            </a:r>
            <a:r>
              <a:rPr lang="en-US" sz="2600" b="1" kern="1200" dirty="0">
                <a:solidFill>
                  <a:prstClr val="black"/>
                </a:solidFill>
                <a:latin typeface="Arial" panose="020B0604020202020204" pitchFamily="34" charset="0"/>
                <a:ea typeface="+mn-ea"/>
                <a:cs typeface="Arial" panose="020B0604020202020204" pitchFamily="34" charset="0"/>
              </a:rPr>
              <a:t> </a:t>
            </a:r>
            <a:endParaRPr lang="en-US" sz="2600" b="1" dirty="0"/>
          </a:p>
        </p:txBody>
      </p:sp>
      <p:sp>
        <p:nvSpPr>
          <p:cNvPr id="29" name="Arrow: Right 28">
            <a:extLst>
              <a:ext uri="{FF2B5EF4-FFF2-40B4-BE49-F238E27FC236}">
                <a16:creationId xmlns:a16="http://schemas.microsoft.com/office/drawing/2014/main" id="{3DE86398-106B-44E5-1F06-371AB621B652}"/>
              </a:ext>
            </a:extLst>
          </p:cNvPr>
          <p:cNvSpPr/>
          <p:nvPr/>
        </p:nvSpPr>
        <p:spPr>
          <a:xfrm rot="5400000">
            <a:off x="4195650" y="2772954"/>
            <a:ext cx="752699" cy="78958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4FC4F08-A3EF-3927-B35D-027DD69DA891}"/>
              </a:ext>
            </a:extLst>
          </p:cNvPr>
          <p:cNvSpPr txBox="1"/>
          <p:nvPr/>
        </p:nvSpPr>
        <p:spPr>
          <a:xfrm>
            <a:off x="2016806" y="3766838"/>
            <a:ext cx="5110388" cy="537391"/>
          </a:xfrm>
          <a:prstGeom prst="rect">
            <a:avLst/>
          </a:prstGeom>
          <a:noFill/>
        </p:spPr>
        <p:txBody>
          <a:bodyPr wrap="square">
            <a:spAutoFit/>
          </a:bodyPr>
          <a:lstStyle/>
          <a:p>
            <a:pPr algn="just">
              <a:lnSpc>
                <a:spcPct val="150000"/>
              </a:lnSpc>
            </a:pPr>
            <a:r>
              <a:rPr lang="en-US" sz="2200" i="1" kern="1200" dirty="0" err="1">
                <a:solidFill>
                  <a:prstClr val="black"/>
                </a:solidFill>
                <a:latin typeface="Arial" panose="020B0604020202020204" pitchFamily="34" charset="0"/>
                <a:ea typeface="+mn-ea"/>
                <a:cs typeface="Arial" panose="020B0604020202020204" pitchFamily="34" charset="0"/>
              </a:rPr>
              <a:t>Phương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pháp</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sử</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dụng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hằng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đẳng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thức</a:t>
            </a:r>
            <a:endParaRPr lang="en-US" sz="2200" i="1" dirty="0"/>
          </a:p>
        </p:txBody>
      </p:sp>
      <p:sp>
        <p:nvSpPr>
          <p:cNvPr id="32" name="TextBox 31">
            <a:extLst>
              <a:ext uri="{FF2B5EF4-FFF2-40B4-BE49-F238E27FC236}">
                <a16:creationId xmlns:a16="http://schemas.microsoft.com/office/drawing/2014/main" id="{AEE14D0C-536E-0AF7-E9DD-25738BBCB7CC}"/>
              </a:ext>
            </a:extLst>
          </p:cNvPr>
          <p:cNvSpPr txBox="1"/>
          <p:nvPr/>
        </p:nvSpPr>
        <p:spPr>
          <a:xfrm>
            <a:off x="4177205" y="1939385"/>
            <a:ext cx="2514600" cy="492443"/>
          </a:xfrm>
          <a:prstGeom prst="rect">
            <a:avLst/>
          </a:prstGeom>
          <a:noFill/>
        </p:spPr>
        <p:txBody>
          <a:bodyPr wrap="square">
            <a:spAutoFit/>
          </a:bodyPr>
          <a:lstStyle/>
          <a:p>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 + b)(a – b) </a:t>
            </a:r>
            <a:endParaRPr lang="en-US" b="1" dirty="0"/>
          </a:p>
        </p:txBody>
      </p:sp>
      <p:sp>
        <p:nvSpPr>
          <p:cNvPr id="33" name="TextBox 32">
            <a:extLst>
              <a:ext uri="{FF2B5EF4-FFF2-40B4-BE49-F238E27FC236}">
                <a16:creationId xmlns:a16="http://schemas.microsoft.com/office/drawing/2014/main" id="{18EF04E9-6890-38F4-2678-20F61EDF122E}"/>
              </a:ext>
            </a:extLst>
          </p:cNvPr>
          <p:cNvSpPr txBox="1"/>
          <p:nvPr/>
        </p:nvSpPr>
        <p:spPr>
          <a:xfrm>
            <a:off x="1647276" y="934060"/>
            <a:ext cx="5864362" cy="577850"/>
          </a:xfrm>
          <a:prstGeom prst="rect">
            <a:avLst/>
          </a:prstGeom>
          <a:noFill/>
        </p:spPr>
        <p:txBody>
          <a:bodyPr wrap="square">
            <a:spAutoFit/>
          </a:bodyPr>
          <a:lstStyle/>
          <a:p>
            <a:pPr marL="30480" marR="30480" algn="just">
              <a:lnSpc>
                <a:spcPct val="150000"/>
              </a:lnSpc>
              <a:spcAft>
                <a:spcPts val="1200"/>
              </a:spcAft>
            </a:pPr>
            <a:r>
              <a:rPr lang="en-US" sz="2400" dirty="0">
                <a:latin typeface="+mj-lt"/>
                <a:ea typeface="Times New Roman" panose="02020603050405020304" pitchFamily="18" charset="0"/>
              </a:rPr>
              <a:t>a) 4x</a:t>
            </a:r>
            <a:r>
              <a:rPr lang="en-US" sz="2400" baseline="30000" dirty="0">
                <a:latin typeface="+mj-lt"/>
                <a:ea typeface="Times New Roman" panose="02020603050405020304" pitchFamily="18" charset="0"/>
              </a:rPr>
              <a:t>2</a:t>
            </a:r>
            <a:r>
              <a:rPr lang="en-US" sz="2400" dirty="0">
                <a:latin typeface="+mj-lt"/>
                <a:ea typeface="Times New Roman" panose="02020603050405020304" pitchFamily="18" charset="0"/>
              </a:rPr>
              <a:t> – 9 = (2x)</a:t>
            </a:r>
            <a:r>
              <a:rPr lang="en-US" sz="2400" baseline="30000" dirty="0">
                <a:latin typeface="+mj-lt"/>
                <a:ea typeface="Times New Roman" panose="02020603050405020304" pitchFamily="18" charset="0"/>
              </a:rPr>
              <a:t>2</a:t>
            </a:r>
            <a:r>
              <a:rPr lang="en-US" sz="2400" dirty="0">
                <a:latin typeface="+mj-lt"/>
                <a:ea typeface="Times New Roman" panose="02020603050405020304" pitchFamily="18" charset="0"/>
              </a:rPr>
              <a:t> – (3)</a:t>
            </a:r>
            <a:r>
              <a:rPr lang="en-US" sz="2400" baseline="30000" dirty="0">
                <a:latin typeface="+mj-lt"/>
                <a:ea typeface="Times New Roman" panose="02020603050405020304" pitchFamily="18" charset="0"/>
              </a:rPr>
              <a:t>2</a:t>
            </a:r>
            <a:r>
              <a:rPr lang="en-US" sz="2400" dirty="0">
                <a:latin typeface="+mj-lt"/>
                <a:ea typeface="Times New Roman" panose="02020603050405020304" pitchFamily="18" charset="0"/>
              </a:rPr>
              <a:t> = (2x + 3)(2x – 3)</a:t>
            </a:r>
            <a:endParaRPr lang="en-US" sz="2400" dirty="0">
              <a:effectLst/>
              <a:latin typeface="+mj-lt"/>
              <a:ea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animBg="1"/>
      <p:bldP spid="30"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28" name="TextBox 27">
            <a:extLst>
              <a:ext uri="{FF2B5EF4-FFF2-40B4-BE49-F238E27FC236}">
                <a16:creationId xmlns:a16="http://schemas.microsoft.com/office/drawing/2014/main" id="{B4850C57-DCE6-830C-E545-C5818B283214}"/>
              </a:ext>
            </a:extLst>
          </p:cNvPr>
          <p:cNvSpPr txBox="1"/>
          <p:nvPr/>
        </p:nvSpPr>
        <p:spPr>
          <a:xfrm>
            <a:off x="398774" y="365286"/>
            <a:ext cx="3064515" cy="562630"/>
          </a:xfrm>
          <a:prstGeom prst="flowChartTerminator">
            <a:avLst/>
          </a:prstGeom>
          <a:solidFill>
            <a:schemeClr val="accent1">
              <a:lumMod val="20000"/>
              <a:lumOff val="80000"/>
            </a:schemeClr>
          </a:solidFill>
          <a:ln w="38100">
            <a:solidFill>
              <a:srgbClr val="00B050"/>
            </a:solidFill>
            <a:prstDash val="solid"/>
          </a:ln>
        </p:spPr>
        <p:txBody>
          <a:bodyPr wrap="square" rtlCol="0" anchor="ctr">
            <a:spAutoFit/>
          </a:bodyPr>
          <a:lstStyle/>
          <a:p>
            <a:pPr algn="ctr">
              <a:buClrTx/>
              <a:buFontTx/>
              <a:buNone/>
            </a:pPr>
            <a:r>
              <a:rPr lang="nl-NL" sz="2000" b="1" kern="1200" dirty="0" err="1">
                <a:solidFill>
                  <a:prstClr val="black"/>
                </a:solidFill>
                <a:latin typeface="Arial" panose="020B0604020202020204" pitchFamily="34" charset="0"/>
                <a:ea typeface="+mn-ea"/>
                <a:cs typeface="Arial" panose="020B0604020202020204" pitchFamily="34" charset="0"/>
              </a:rPr>
              <a:t>Ví</a:t>
            </a:r>
            <a:r>
              <a:rPr lang="nl-NL" sz="2000" b="1" kern="1200" dirty="0">
                <a:solidFill>
                  <a:prstClr val="black"/>
                </a:solidFill>
                <a:latin typeface="Arial" panose="020B0604020202020204" pitchFamily="34" charset="0"/>
                <a:ea typeface="+mn-ea"/>
                <a:cs typeface="Arial" panose="020B0604020202020204" pitchFamily="34" charset="0"/>
              </a:rPr>
              <a:t> </a:t>
            </a:r>
            <a:r>
              <a:rPr lang="nl-NL" sz="2000" b="1" kern="1200" dirty="0" err="1">
                <a:solidFill>
                  <a:prstClr val="black"/>
                </a:solidFill>
                <a:latin typeface="Arial" panose="020B0604020202020204" pitchFamily="34" charset="0"/>
                <a:ea typeface="+mn-ea"/>
                <a:cs typeface="Arial" panose="020B0604020202020204" pitchFamily="34" charset="0"/>
              </a:rPr>
              <a:t>dụ</a:t>
            </a:r>
            <a:r>
              <a:rPr lang="nl-NL" sz="2000" b="1" kern="1200" dirty="0">
                <a:solidFill>
                  <a:prstClr val="black"/>
                </a:solidFill>
                <a:latin typeface="Arial" panose="020B0604020202020204" pitchFamily="34" charset="0"/>
                <a:ea typeface="+mn-ea"/>
                <a:cs typeface="Arial" panose="020B0604020202020204" pitchFamily="34" charset="0"/>
              </a:rPr>
              <a:t> 2: SGK – tr.24</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3AC18EC4-1758-3EB6-7379-876F9C61BBB7}"/>
              </a:ext>
            </a:extLst>
          </p:cNvPr>
          <p:cNvSpPr txBox="1"/>
          <p:nvPr/>
        </p:nvSpPr>
        <p:spPr>
          <a:xfrm>
            <a:off x="3463290" y="364631"/>
            <a:ext cx="5432168" cy="496996"/>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Phân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thức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sau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thành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tử</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ADFA4E6C-1567-F925-9758-67839C6438C8}"/>
              </a:ext>
            </a:extLst>
          </p:cNvPr>
          <p:cNvSpPr txBox="1"/>
          <p:nvPr/>
        </p:nvSpPr>
        <p:spPr>
          <a:xfrm>
            <a:off x="398774" y="974231"/>
            <a:ext cx="8345175" cy="496996"/>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a) A =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+ 10x + 25;	    b) B =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+ 8y</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c) C = 2ax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18ay</a:t>
            </a:r>
            <a:r>
              <a:rPr lang="en-US" sz="2000" kern="1200" baseline="30000" dirty="0">
                <a:solidFill>
                  <a:prstClr val="black"/>
                </a:solidFill>
                <a:latin typeface="Arial" panose="020B0604020202020204" pitchFamily="34" charset="0"/>
                <a:ea typeface="+mn-ea"/>
                <a:cs typeface="Arial" panose="020B0604020202020204" pitchFamily="34" charset="0"/>
              </a:rPr>
              <a:t>2</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31" name="Oval Callout 29">
            <a:extLst>
              <a:ext uri="{FF2B5EF4-FFF2-40B4-BE49-F238E27FC236}">
                <a16:creationId xmlns:a16="http://schemas.microsoft.com/office/drawing/2014/main" id="{9F3477FB-DEFD-61AA-DA90-5606AF40B09F}"/>
              </a:ext>
            </a:extLst>
          </p:cNvPr>
          <p:cNvSpPr/>
          <p:nvPr/>
        </p:nvSpPr>
        <p:spPr>
          <a:xfrm>
            <a:off x="398774" y="167113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3B8F20D9-6665-7B60-165C-8867FABC04B5}"/>
              </a:ext>
            </a:extLst>
          </p:cNvPr>
          <p:cNvSpPr txBox="1"/>
          <p:nvPr/>
        </p:nvSpPr>
        <p:spPr>
          <a:xfrm>
            <a:off x="1684771" y="1738535"/>
            <a:ext cx="6476249" cy="3074624"/>
          </a:xfrm>
          <a:prstGeom prst="rect">
            <a:avLst/>
          </a:prstGeom>
          <a:noFill/>
        </p:spPr>
        <p:txBody>
          <a:bodyPr wrap="square">
            <a:spAutoFit/>
          </a:bodyPr>
          <a:lstStyle/>
          <a:p>
            <a:pPr algn="just">
              <a:lnSpc>
                <a:spcPct val="200000"/>
              </a:lnSpc>
              <a:buClrTx/>
            </a:pPr>
            <a:r>
              <a:rPr lang="en-US" sz="2000" kern="1200" dirty="0">
                <a:solidFill>
                  <a:prstClr val="black"/>
                </a:solidFill>
                <a:latin typeface="Arial" panose="020B0604020202020204" pitchFamily="34" charset="0"/>
                <a:ea typeface="+mn-ea"/>
                <a:cs typeface="Arial" panose="020B0604020202020204" pitchFamily="34" charset="0"/>
              </a:rPr>
              <a:t>a) A =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+ 10x + 25 =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 . x . 5 + 5</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(x + 5)</a:t>
            </a:r>
            <a:r>
              <a:rPr lang="en-US" sz="2000" kern="1200" baseline="30000" dirty="0">
                <a:solidFill>
                  <a:prstClr val="black"/>
                </a:solidFill>
                <a:latin typeface="Arial" panose="020B0604020202020204" pitchFamily="34" charset="0"/>
                <a:ea typeface="+mn-ea"/>
                <a:cs typeface="Arial" panose="020B0604020202020204" pitchFamily="34" charset="0"/>
              </a:rPr>
              <a:t>2</a:t>
            </a:r>
            <a:endParaRPr lang="en-US" sz="2000" kern="1200" dirty="0">
              <a:solidFill>
                <a:prstClr val="black"/>
              </a:solidFill>
              <a:latin typeface="Arial" panose="020B0604020202020204" pitchFamily="34" charset="0"/>
              <a:ea typeface="+mn-ea"/>
              <a:cs typeface="Arial" panose="020B0604020202020204" pitchFamily="34" charset="0"/>
            </a:endParaRPr>
          </a:p>
          <a:p>
            <a:pPr algn="just">
              <a:lnSpc>
                <a:spcPct val="200000"/>
              </a:lnSpc>
              <a:buClrTx/>
            </a:pPr>
            <a:r>
              <a:rPr lang="en-US" sz="2000" kern="1200" dirty="0">
                <a:solidFill>
                  <a:prstClr val="black"/>
                </a:solidFill>
                <a:latin typeface="Arial" panose="020B0604020202020204" pitchFamily="34" charset="0"/>
                <a:ea typeface="+mn-ea"/>
                <a:cs typeface="Arial" panose="020B0604020202020204" pitchFamily="34" charset="0"/>
              </a:rPr>
              <a:t>b) B =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+ 8y</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(2y)</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(x + 2y)[x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x . 2y + (2y)</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a:t>
            </a:r>
          </a:p>
          <a:p>
            <a:pPr algn="just">
              <a:lnSpc>
                <a:spcPct val="200000"/>
              </a:lnSpc>
              <a:buClrTx/>
            </a:pPr>
            <a:r>
              <a:rPr lang="en-US" sz="2000" kern="1200" dirty="0">
                <a:solidFill>
                  <a:prstClr val="black"/>
                </a:solidFill>
                <a:latin typeface="Arial" panose="020B0604020202020204" pitchFamily="34" charset="0"/>
                <a:ea typeface="+mn-ea"/>
                <a:cs typeface="Arial" panose="020B0604020202020204" pitchFamily="34" charset="0"/>
              </a:rPr>
              <a:t>         = (x + 2y)(x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2xy + 4y</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a:t>
            </a:r>
          </a:p>
          <a:p>
            <a:pPr algn="just">
              <a:lnSpc>
                <a:spcPct val="200000"/>
              </a:lnSpc>
              <a:buClrTx/>
            </a:pPr>
            <a:r>
              <a:rPr lang="en-US" sz="2000" kern="1200" dirty="0">
                <a:solidFill>
                  <a:prstClr val="black"/>
                </a:solidFill>
                <a:latin typeface="Arial" panose="020B0604020202020204" pitchFamily="34" charset="0"/>
                <a:cs typeface="Arial" panose="020B0604020202020204" pitchFamily="34" charset="0"/>
              </a:rPr>
              <a:t>c) C = 2ax</a:t>
            </a:r>
            <a:r>
              <a:rPr lang="en-US" sz="2000" kern="1200" baseline="30000" dirty="0">
                <a:solidFill>
                  <a:prstClr val="black"/>
                </a:solidFill>
                <a:latin typeface="Arial" panose="020B0604020202020204" pitchFamily="34" charset="0"/>
                <a:cs typeface="Arial" panose="020B0604020202020204" pitchFamily="34" charset="0"/>
              </a:rPr>
              <a:t>2</a:t>
            </a:r>
            <a:r>
              <a:rPr lang="en-US" sz="2000" kern="1200" dirty="0">
                <a:solidFill>
                  <a:prstClr val="black"/>
                </a:solidFill>
                <a:latin typeface="Arial" panose="020B0604020202020204" pitchFamily="34" charset="0"/>
                <a:cs typeface="Arial" panose="020B0604020202020204" pitchFamily="34" charset="0"/>
              </a:rPr>
              <a:t> – 18ay</a:t>
            </a:r>
            <a:r>
              <a:rPr lang="en-US" sz="2000" kern="1200" baseline="30000" dirty="0">
                <a:solidFill>
                  <a:prstClr val="black"/>
                </a:solidFill>
                <a:latin typeface="Arial" panose="020B0604020202020204" pitchFamily="34" charset="0"/>
                <a:cs typeface="Arial" panose="020B0604020202020204" pitchFamily="34" charset="0"/>
              </a:rPr>
              <a:t>2</a:t>
            </a:r>
            <a:r>
              <a:rPr lang="en-US" sz="2000" kern="1200" dirty="0">
                <a:solidFill>
                  <a:prstClr val="black"/>
                </a:solidFill>
                <a:latin typeface="Arial" panose="020B0604020202020204" pitchFamily="34" charset="0"/>
                <a:cs typeface="Arial" panose="020B0604020202020204" pitchFamily="34" charset="0"/>
              </a:rPr>
              <a:t> = 2a(x</a:t>
            </a:r>
            <a:r>
              <a:rPr lang="en-US" sz="2000" kern="1200" baseline="30000" dirty="0">
                <a:solidFill>
                  <a:prstClr val="black"/>
                </a:solidFill>
                <a:latin typeface="Arial" panose="020B0604020202020204" pitchFamily="34" charset="0"/>
                <a:cs typeface="Arial" panose="020B0604020202020204" pitchFamily="34" charset="0"/>
              </a:rPr>
              <a:t>2</a:t>
            </a:r>
            <a:r>
              <a:rPr lang="en-US" sz="2000" kern="1200" dirty="0">
                <a:solidFill>
                  <a:prstClr val="black"/>
                </a:solidFill>
                <a:latin typeface="Arial" panose="020B0604020202020204" pitchFamily="34" charset="0"/>
                <a:cs typeface="Arial" panose="020B0604020202020204" pitchFamily="34" charset="0"/>
              </a:rPr>
              <a:t> – 9y</a:t>
            </a:r>
            <a:r>
              <a:rPr lang="en-US" sz="2000" kern="1200" baseline="30000" dirty="0">
                <a:solidFill>
                  <a:prstClr val="black"/>
                </a:solidFill>
                <a:latin typeface="Arial" panose="020B0604020202020204" pitchFamily="34" charset="0"/>
                <a:cs typeface="Arial" panose="020B0604020202020204" pitchFamily="34" charset="0"/>
              </a:rPr>
              <a:t>2</a:t>
            </a:r>
            <a:r>
              <a:rPr lang="en-US" sz="2000" kern="1200" dirty="0">
                <a:solidFill>
                  <a:prstClr val="black"/>
                </a:solidFill>
                <a:latin typeface="Arial" panose="020B0604020202020204" pitchFamily="34" charset="0"/>
                <a:cs typeface="Arial" panose="020B0604020202020204" pitchFamily="34" charset="0"/>
              </a:rPr>
              <a:t>) = 2a[x</a:t>
            </a:r>
            <a:r>
              <a:rPr lang="en-US" sz="2000" kern="1200" baseline="30000" dirty="0">
                <a:solidFill>
                  <a:prstClr val="black"/>
                </a:solidFill>
                <a:latin typeface="Arial" panose="020B0604020202020204" pitchFamily="34" charset="0"/>
                <a:cs typeface="Arial" panose="020B0604020202020204" pitchFamily="34" charset="0"/>
              </a:rPr>
              <a:t>2</a:t>
            </a:r>
            <a:r>
              <a:rPr lang="en-US" sz="2000" kern="1200" dirty="0">
                <a:solidFill>
                  <a:prstClr val="black"/>
                </a:solidFill>
                <a:latin typeface="Arial" panose="020B0604020202020204" pitchFamily="34" charset="0"/>
                <a:cs typeface="Arial" panose="020B0604020202020204" pitchFamily="34" charset="0"/>
              </a:rPr>
              <a:t> – (3y)</a:t>
            </a:r>
            <a:r>
              <a:rPr lang="en-US" sz="2000" kern="1200" baseline="30000" dirty="0">
                <a:solidFill>
                  <a:prstClr val="black"/>
                </a:solidFill>
                <a:latin typeface="Arial" panose="020B0604020202020204" pitchFamily="34" charset="0"/>
                <a:cs typeface="Arial" panose="020B0604020202020204" pitchFamily="34" charset="0"/>
              </a:rPr>
              <a:t>2</a:t>
            </a:r>
            <a:r>
              <a:rPr lang="en-US" sz="2000" kern="1200" dirty="0">
                <a:solidFill>
                  <a:prstClr val="black"/>
                </a:solidFill>
                <a:latin typeface="Arial" panose="020B0604020202020204" pitchFamily="34" charset="0"/>
                <a:cs typeface="Arial" panose="020B0604020202020204" pitchFamily="34" charset="0"/>
              </a:rPr>
              <a:t>]</a:t>
            </a:r>
          </a:p>
          <a:p>
            <a:pPr algn="just">
              <a:lnSpc>
                <a:spcPct val="200000"/>
              </a:lnSpc>
              <a:buClrTx/>
            </a:pPr>
            <a:r>
              <a:rPr lang="en-US" sz="2000" kern="1200" dirty="0">
                <a:solidFill>
                  <a:prstClr val="black"/>
                </a:solidFill>
                <a:latin typeface="Arial" panose="020B0604020202020204" pitchFamily="34" charset="0"/>
                <a:cs typeface="Arial" panose="020B0604020202020204" pitchFamily="34" charset="0"/>
              </a:rPr>
              <a:t>        = 2a(x + 3y)(x – 3y)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wipe(left)">
                                      <p:cBhvr>
                                        <p:cTn id="26" dur="500"/>
                                        <p:tgtEl>
                                          <p:spTgt spid="3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Effect transition="in" filter="fade">
                                      <p:cBhvr>
                                        <p:cTn id="31" dur="500"/>
                                        <p:tgtEl>
                                          <p:spTgt spid="32">
                                            <p:txEl>
                                              <p:pRg st="1" end="1"/>
                                            </p:txEl>
                                          </p:spTgt>
                                        </p:tgtEl>
                                      </p:cBhvr>
                                    </p:animEffect>
                                    <p:anim calcmode="lin" valueType="num">
                                      <p:cBhvr>
                                        <p:cTn id="32"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32">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2">
                                            <p:txEl>
                                              <p:pRg st="2" end="2"/>
                                            </p:txEl>
                                          </p:spTgt>
                                        </p:tgtEl>
                                        <p:attrNameLst>
                                          <p:attrName>style.visibility</p:attrName>
                                        </p:attrNameLst>
                                      </p:cBhvr>
                                      <p:to>
                                        <p:strVal val="visible"/>
                                      </p:to>
                                    </p:set>
                                    <p:animEffect transition="in" filter="fade">
                                      <p:cBhvr>
                                        <p:cTn id="36" dur="500"/>
                                        <p:tgtEl>
                                          <p:spTgt spid="32">
                                            <p:txEl>
                                              <p:pRg st="2" end="2"/>
                                            </p:txEl>
                                          </p:spTgt>
                                        </p:tgtEl>
                                      </p:cBhvr>
                                    </p:animEffect>
                                    <p:anim calcmode="lin" valueType="num">
                                      <p:cBhvr>
                                        <p:cTn id="37"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wheel(1)">
                                      <p:cBhvr>
                                        <p:cTn id="43" dur="500"/>
                                        <p:tgtEl>
                                          <p:spTgt spid="32">
                                            <p:txEl>
                                              <p:pRg st="3" end="3"/>
                                            </p:txEl>
                                          </p:spTgt>
                                        </p:tgtEl>
                                      </p:cBhvr>
                                    </p:animEffect>
                                  </p:childTnLst>
                                </p:cTn>
                              </p:par>
                              <p:par>
                                <p:cTn id="44" presetID="21" presetClass="entr" presetSubtype="1" fill="hold" nodeType="withEffect">
                                  <p:stCondLst>
                                    <p:cond delay="0"/>
                                  </p:stCondLst>
                                  <p:childTnLst>
                                    <p:set>
                                      <p:cBhvr>
                                        <p:cTn id="45" dur="1" fill="hold">
                                          <p:stCondLst>
                                            <p:cond delay="0"/>
                                          </p:stCondLst>
                                        </p:cTn>
                                        <p:tgtEl>
                                          <p:spTgt spid="32">
                                            <p:txEl>
                                              <p:pRg st="4" end="4"/>
                                            </p:txEl>
                                          </p:spTgt>
                                        </p:tgtEl>
                                        <p:attrNameLst>
                                          <p:attrName>style.visibility</p:attrName>
                                        </p:attrNameLst>
                                      </p:cBhvr>
                                      <p:to>
                                        <p:strVal val="visible"/>
                                      </p:to>
                                    </p:set>
                                    <p:animEffect transition="in" filter="wheel(1)">
                                      <p:cBhvr>
                                        <p:cTn id="46"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pSp>
        <p:nvGrpSpPr>
          <p:cNvPr id="1018" name="Google Shape;1018;p52"/>
          <p:cNvGrpSpPr/>
          <p:nvPr/>
        </p:nvGrpSpPr>
        <p:grpSpPr>
          <a:xfrm>
            <a:off x="7578090" y="3783330"/>
            <a:ext cx="989856" cy="1003550"/>
            <a:chOff x="6566133" y="2508910"/>
            <a:chExt cx="1864653" cy="2095090"/>
          </a:xfrm>
        </p:grpSpPr>
        <p:sp>
          <p:nvSpPr>
            <p:cNvPr id="1019" name="Google Shape;1019;p52"/>
            <p:cNvSpPr/>
            <p:nvPr/>
          </p:nvSpPr>
          <p:spPr>
            <a:xfrm>
              <a:off x="7148375" y="4448000"/>
              <a:ext cx="803100" cy="1560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0" name="Google Shape;1020;p52"/>
            <p:cNvGrpSpPr/>
            <p:nvPr/>
          </p:nvGrpSpPr>
          <p:grpSpPr>
            <a:xfrm>
              <a:off x="6566133" y="2508910"/>
              <a:ext cx="1864653" cy="2024671"/>
              <a:chOff x="2556850" y="7244475"/>
              <a:chExt cx="669150" cy="726600"/>
            </a:xfrm>
          </p:grpSpPr>
          <p:sp>
            <p:nvSpPr>
              <p:cNvPr id="1021" name="Google Shape;1021;p52"/>
              <p:cNvSpPr/>
              <p:nvPr/>
            </p:nvSpPr>
            <p:spPr>
              <a:xfrm>
                <a:off x="2556850" y="7244475"/>
                <a:ext cx="669150" cy="726600"/>
              </a:xfrm>
              <a:custGeom>
                <a:avLst/>
                <a:gdLst/>
                <a:ahLst/>
                <a:cxnLst/>
                <a:rect l="l" t="t" r="r" b="b"/>
                <a:pathLst>
                  <a:path w="26766" h="29064" extrusionOk="0">
                    <a:moveTo>
                      <a:pt x="8966" y="1"/>
                    </a:moveTo>
                    <a:lnTo>
                      <a:pt x="8061" y="13705"/>
                    </a:lnTo>
                    <a:lnTo>
                      <a:pt x="1" y="20158"/>
                    </a:lnTo>
                    <a:lnTo>
                      <a:pt x="1" y="20872"/>
                    </a:lnTo>
                    <a:lnTo>
                      <a:pt x="15776" y="29064"/>
                    </a:lnTo>
                    <a:lnTo>
                      <a:pt x="24575" y="19444"/>
                    </a:lnTo>
                    <a:lnTo>
                      <a:pt x="26766" y="5228"/>
                    </a:lnTo>
                    <a:lnTo>
                      <a:pt x="8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2"/>
              <p:cNvSpPr/>
              <p:nvPr/>
            </p:nvSpPr>
            <p:spPr>
              <a:xfrm>
                <a:off x="2559825" y="7376050"/>
                <a:ext cx="655175" cy="570625"/>
              </a:xfrm>
              <a:custGeom>
                <a:avLst/>
                <a:gdLst/>
                <a:ahLst/>
                <a:cxnLst/>
                <a:rect l="l" t="t" r="r" b="b"/>
                <a:pathLst>
                  <a:path w="26207" h="22825" extrusionOk="0">
                    <a:moveTo>
                      <a:pt x="26087" y="0"/>
                    </a:moveTo>
                    <a:lnTo>
                      <a:pt x="23849" y="13859"/>
                    </a:lnTo>
                    <a:cubicBezTo>
                      <a:pt x="23766" y="13895"/>
                      <a:pt x="23694" y="13954"/>
                      <a:pt x="23647" y="14026"/>
                    </a:cubicBezTo>
                    <a:lnTo>
                      <a:pt x="8133" y="8489"/>
                    </a:lnTo>
                    <a:lnTo>
                      <a:pt x="8097" y="8597"/>
                    </a:lnTo>
                    <a:lnTo>
                      <a:pt x="23611" y="14133"/>
                    </a:lnTo>
                    <a:cubicBezTo>
                      <a:pt x="23611" y="14145"/>
                      <a:pt x="23599" y="14157"/>
                      <a:pt x="23599" y="14181"/>
                    </a:cubicBezTo>
                    <a:cubicBezTo>
                      <a:pt x="23599" y="14228"/>
                      <a:pt x="23623" y="14264"/>
                      <a:pt x="23635" y="14312"/>
                    </a:cubicBezTo>
                    <a:lnTo>
                      <a:pt x="15527" y="22682"/>
                    </a:lnTo>
                    <a:lnTo>
                      <a:pt x="48" y="14907"/>
                    </a:lnTo>
                    <a:lnTo>
                      <a:pt x="1" y="15002"/>
                    </a:lnTo>
                    <a:lnTo>
                      <a:pt x="15503" y="22801"/>
                    </a:lnTo>
                    <a:lnTo>
                      <a:pt x="15550" y="22825"/>
                    </a:lnTo>
                    <a:lnTo>
                      <a:pt x="23718" y="14407"/>
                    </a:lnTo>
                    <a:cubicBezTo>
                      <a:pt x="23801" y="14490"/>
                      <a:pt x="23944" y="14538"/>
                      <a:pt x="24099" y="14538"/>
                    </a:cubicBezTo>
                    <a:cubicBezTo>
                      <a:pt x="24373" y="14538"/>
                      <a:pt x="24587" y="14371"/>
                      <a:pt x="24587" y="14181"/>
                    </a:cubicBezTo>
                    <a:cubicBezTo>
                      <a:pt x="24587" y="13978"/>
                      <a:pt x="24373" y="13812"/>
                      <a:pt x="24099" y="13812"/>
                    </a:cubicBezTo>
                    <a:cubicBezTo>
                      <a:pt x="24051" y="13812"/>
                      <a:pt x="24016" y="13812"/>
                      <a:pt x="23980" y="13823"/>
                    </a:cubicBezTo>
                    <a:lnTo>
                      <a:pt x="26206" y="12"/>
                    </a:lnTo>
                    <a:lnTo>
                      <a:pt x="26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2"/>
              <p:cNvSpPr/>
              <p:nvPr/>
            </p:nvSpPr>
            <p:spPr>
              <a:xfrm>
                <a:off x="2705100" y="7754375"/>
                <a:ext cx="152400" cy="109250"/>
              </a:xfrm>
              <a:custGeom>
                <a:avLst/>
                <a:gdLst/>
                <a:ahLst/>
                <a:cxnLst/>
                <a:rect l="l" t="t" r="r" b="b"/>
                <a:pathLst>
                  <a:path w="6096" h="4370" extrusionOk="0">
                    <a:moveTo>
                      <a:pt x="1738" y="0"/>
                    </a:moveTo>
                    <a:lnTo>
                      <a:pt x="0" y="2179"/>
                    </a:lnTo>
                    <a:lnTo>
                      <a:pt x="4108" y="4370"/>
                    </a:lnTo>
                    <a:lnTo>
                      <a:pt x="6096" y="1881"/>
                    </a:lnTo>
                    <a:lnTo>
                      <a:pt x="17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2"/>
              <p:cNvSpPr/>
              <p:nvPr/>
            </p:nvSpPr>
            <p:spPr>
              <a:xfrm>
                <a:off x="2664000" y="7610900"/>
                <a:ext cx="445625" cy="246175"/>
              </a:xfrm>
              <a:custGeom>
                <a:avLst/>
                <a:gdLst/>
                <a:ahLst/>
                <a:cxnLst/>
                <a:rect l="l" t="t" r="r" b="b"/>
                <a:pathLst>
                  <a:path w="17825" h="9847" extrusionOk="0">
                    <a:moveTo>
                      <a:pt x="3954" y="0"/>
                    </a:moveTo>
                    <a:lnTo>
                      <a:pt x="1" y="3703"/>
                    </a:lnTo>
                    <a:lnTo>
                      <a:pt x="13300" y="9847"/>
                    </a:lnTo>
                    <a:lnTo>
                      <a:pt x="17825" y="5144"/>
                    </a:lnTo>
                    <a:lnTo>
                      <a:pt x="39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2"/>
              <p:cNvSpPr/>
              <p:nvPr/>
            </p:nvSpPr>
            <p:spPr>
              <a:xfrm>
                <a:off x="2671150" y="7611800"/>
                <a:ext cx="430750" cy="234875"/>
              </a:xfrm>
              <a:custGeom>
                <a:avLst/>
                <a:gdLst/>
                <a:ahLst/>
                <a:cxnLst/>
                <a:rect l="l" t="t" r="r" b="b"/>
                <a:pathLst>
                  <a:path w="17230" h="9395" extrusionOk="0">
                    <a:moveTo>
                      <a:pt x="3787" y="1262"/>
                    </a:moveTo>
                    <a:lnTo>
                      <a:pt x="4668" y="1607"/>
                    </a:lnTo>
                    <a:lnTo>
                      <a:pt x="3727" y="2679"/>
                    </a:lnTo>
                    <a:lnTo>
                      <a:pt x="2811" y="2310"/>
                    </a:lnTo>
                    <a:lnTo>
                      <a:pt x="3787" y="1262"/>
                    </a:lnTo>
                    <a:close/>
                    <a:moveTo>
                      <a:pt x="4775" y="1655"/>
                    </a:moveTo>
                    <a:lnTo>
                      <a:pt x="5823" y="2060"/>
                    </a:lnTo>
                    <a:lnTo>
                      <a:pt x="4870" y="3119"/>
                    </a:lnTo>
                    <a:lnTo>
                      <a:pt x="3846" y="2715"/>
                    </a:lnTo>
                    <a:lnTo>
                      <a:pt x="4775" y="1655"/>
                    </a:lnTo>
                    <a:close/>
                    <a:moveTo>
                      <a:pt x="5930" y="2107"/>
                    </a:moveTo>
                    <a:lnTo>
                      <a:pt x="7025" y="2524"/>
                    </a:lnTo>
                    <a:lnTo>
                      <a:pt x="6144" y="3620"/>
                    </a:lnTo>
                    <a:lnTo>
                      <a:pt x="4989" y="3167"/>
                    </a:lnTo>
                    <a:lnTo>
                      <a:pt x="5930" y="2107"/>
                    </a:lnTo>
                    <a:close/>
                    <a:moveTo>
                      <a:pt x="2727" y="2405"/>
                    </a:moveTo>
                    <a:lnTo>
                      <a:pt x="3656" y="2774"/>
                    </a:lnTo>
                    <a:lnTo>
                      <a:pt x="2882" y="3643"/>
                    </a:lnTo>
                    <a:lnTo>
                      <a:pt x="1941" y="3250"/>
                    </a:lnTo>
                    <a:lnTo>
                      <a:pt x="2727" y="2405"/>
                    </a:lnTo>
                    <a:close/>
                    <a:moveTo>
                      <a:pt x="3763" y="2822"/>
                    </a:moveTo>
                    <a:lnTo>
                      <a:pt x="4787" y="3215"/>
                    </a:lnTo>
                    <a:lnTo>
                      <a:pt x="3989" y="4120"/>
                    </a:lnTo>
                    <a:lnTo>
                      <a:pt x="3001" y="3691"/>
                    </a:lnTo>
                    <a:lnTo>
                      <a:pt x="3763" y="2822"/>
                    </a:lnTo>
                    <a:close/>
                    <a:moveTo>
                      <a:pt x="7144" y="2572"/>
                    </a:moveTo>
                    <a:lnTo>
                      <a:pt x="8466" y="3084"/>
                    </a:lnTo>
                    <a:lnTo>
                      <a:pt x="7525" y="4155"/>
                    </a:lnTo>
                    <a:lnTo>
                      <a:pt x="6251" y="3667"/>
                    </a:lnTo>
                    <a:lnTo>
                      <a:pt x="7144" y="2572"/>
                    </a:lnTo>
                    <a:close/>
                    <a:moveTo>
                      <a:pt x="4906" y="3262"/>
                    </a:moveTo>
                    <a:lnTo>
                      <a:pt x="6061" y="3715"/>
                    </a:lnTo>
                    <a:lnTo>
                      <a:pt x="5287" y="4667"/>
                    </a:lnTo>
                    <a:lnTo>
                      <a:pt x="4108" y="4167"/>
                    </a:lnTo>
                    <a:lnTo>
                      <a:pt x="4906" y="3262"/>
                    </a:lnTo>
                    <a:close/>
                    <a:moveTo>
                      <a:pt x="8585" y="3131"/>
                    </a:moveTo>
                    <a:lnTo>
                      <a:pt x="9919" y="3655"/>
                    </a:lnTo>
                    <a:lnTo>
                      <a:pt x="9061" y="4763"/>
                    </a:lnTo>
                    <a:lnTo>
                      <a:pt x="7645" y="4203"/>
                    </a:lnTo>
                    <a:lnTo>
                      <a:pt x="8585" y="3131"/>
                    </a:lnTo>
                    <a:close/>
                    <a:moveTo>
                      <a:pt x="6180" y="3762"/>
                    </a:moveTo>
                    <a:lnTo>
                      <a:pt x="7442" y="4251"/>
                    </a:lnTo>
                    <a:lnTo>
                      <a:pt x="6597" y="5215"/>
                    </a:lnTo>
                    <a:lnTo>
                      <a:pt x="5406" y="4715"/>
                    </a:lnTo>
                    <a:lnTo>
                      <a:pt x="6180" y="3762"/>
                    </a:lnTo>
                    <a:close/>
                    <a:moveTo>
                      <a:pt x="10038" y="3703"/>
                    </a:moveTo>
                    <a:lnTo>
                      <a:pt x="11335" y="4203"/>
                    </a:lnTo>
                    <a:lnTo>
                      <a:pt x="10395" y="5286"/>
                    </a:lnTo>
                    <a:lnTo>
                      <a:pt x="9169" y="4798"/>
                    </a:lnTo>
                    <a:lnTo>
                      <a:pt x="10038" y="3703"/>
                    </a:lnTo>
                    <a:close/>
                    <a:moveTo>
                      <a:pt x="11443" y="4251"/>
                    </a:moveTo>
                    <a:lnTo>
                      <a:pt x="12752" y="4763"/>
                    </a:lnTo>
                    <a:lnTo>
                      <a:pt x="11859" y="5858"/>
                    </a:lnTo>
                    <a:lnTo>
                      <a:pt x="10514" y="5322"/>
                    </a:lnTo>
                    <a:lnTo>
                      <a:pt x="11443" y="4251"/>
                    </a:lnTo>
                    <a:close/>
                    <a:moveTo>
                      <a:pt x="7549" y="4298"/>
                    </a:moveTo>
                    <a:lnTo>
                      <a:pt x="8990" y="4858"/>
                    </a:lnTo>
                    <a:lnTo>
                      <a:pt x="8180" y="5882"/>
                    </a:lnTo>
                    <a:lnTo>
                      <a:pt x="6704" y="5263"/>
                    </a:lnTo>
                    <a:lnTo>
                      <a:pt x="7549" y="4298"/>
                    </a:lnTo>
                    <a:close/>
                    <a:moveTo>
                      <a:pt x="9097" y="4905"/>
                    </a:moveTo>
                    <a:lnTo>
                      <a:pt x="10312" y="5382"/>
                    </a:lnTo>
                    <a:lnTo>
                      <a:pt x="9419" y="6406"/>
                    </a:lnTo>
                    <a:lnTo>
                      <a:pt x="8299" y="5929"/>
                    </a:lnTo>
                    <a:lnTo>
                      <a:pt x="9097" y="4905"/>
                    </a:lnTo>
                    <a:close/>
                    <a:moveTo>
                      <a:pt x="12871" y="4798"/>
                    </a:moveTo>
                    <a:lnTo>
                      <a:pt x="14669" y="5501"/>
                    </a:lnTo>
                    <a:lnTo>
                      <a:pt x="13693" y="6572"/>
                    </a:lnTo>
                    <a:lnTo>
                      <a:pt x="11978" y="5906"/>
                    </a:lnTo>
                    <a:lnTo>
                      <a:pt x="12871" y="4798"/>
                    </a:lnTo>
                    <a:close/>
                    <a:moveTo>
                      <a:pt x="10431" y="5417"/>
                    </a:moveTo>
                    <a:lnTo>
                      <a:pt x="11788" y="5953"/>
                    </a:lnTo>
                    <a:lnTo>
                      <a:pt x="10919" y="7037"/>
                    </a:lnTo>
                    <a:lnTo>
                      <a:pt x="9526" y="6453"/>
                    </a:lnTo>
                    <a:lnTo>
                      <a:pt x="10431" y="5417"/>
                    </a:lnTo>
                    <a:close/>
                    <a:moveTo>
                      <a:pt x="11907" y="6001"/>
                    </a:moveTo>
                    <a:lnTo>
                      <a:pt x="13610" y="6668"/>
                    </a:lnTo>
                    <a:lnTo>
                      <a:pt x="12609" y="7763"/>
                    </a:lnTo>
                    <a:lnTo>
                      <a:pt x="11026" y="7084"/>
                    </a:lnTo>
                    <a:lnTo>
                      <a:pt x="11907" y="6001"/>
                    </a:lnTo>
                    <a:close/>
                    <a:moveTo>
                      <a:pt x="4811" y="0"/>
                    </a:moveTo>
                    <a:lnTo>
                      <a:pt x="3751" y="1131"/>
                    </a:lnTo>
                    <a:lnTo>
                      <a:pt x="2144" y="500"/>
                    </a:lnTo>
                    <a:lnTo>
                      <a:pt x="2096" y="607"/>
                    </a:lnTo>
                    <a:lnTo>
                      <a:pt x="3668" y="1226"/>
                    </a:lnTo>
                    <a:lnTo>
                      <a:pt x="2692" y="2274"/>
                    </a:lnTo>
                    <a:lnTo>
                      <a:pt x="941" y="1584"/>
                    </a:lnTo>
                    <a:lnTo>
                      <a:pt x="894" y="1691"/>
                    </a:lnTo>
                    <a:lnTo>
                      <a:pt x="2596" y="2357"/>
                    </a:lnTo>
                    <a:lnTo>
                      <a:pt x="1822" y="3203"/>
                    </a:lnTo>
                    <a:lnTo>
                      <a:pt x="48" y="2453"/>
                    </a:lnTo>
                    <a:lnTo>
                      <a:pt x="1" y="2560"/>
                    </a:lnTo>
                    <a:lnTo>
                      <a:pt x="1727" y="3286"/>
                    </a:lnTo>
                    <a:lnTo>
                      <a:pt x="572" y="4524"/>
                    </a:lnTo>
                    <a:lnTo>
                      <a:pt x="656" y="4608"/>
                    </a:lnTo>
                    <a:lnTo>
                      <a:pt x="1846" y="3334"/>
                    </a:lnTo>
                    <a:lnTo>
                      <a:pt x="2799" y="3739"/>
                    </a:lnTo>
                    <a:lnTo>
                      <a:pt x="1751" y="4929"/>
                    </a:lnTo>
                    <a:lnTo>
                      <a:pt x="1846" y="5013"/>
                    </a:lnTo>
                    <a:lnTo>
                      <a:pt x="2906" y="3786"/>
                    </a:lnTo>
                    <a:lnTo>
                      <a:pt x="3906" y="4215"/>
                    </a:lnTo>
                    <a:lnTo>
                      <a:pt x="2620" y="5655"/>
                    </a:lnTo>
                    <a:lnTo>
                      <a:pt x="2715" y="5739"/>
                    </a:lnTo>
                    <a:lnTo>
                      <a:pt x="4025" y="4262"/>
                    </a:lnTo>
                    <a:lnTo>
                      <a:pt x="9323" y="6501"/>
                    </a:lnTo>
                    <a:lnTo>
                      <a:pt x="8026" y="7989"/>
                    </a:lnTo>
                    <a:lnTo>
                      <a:pt x="8121" y="8072"/>
                    </a:lnTo>
                    <a:lnTo>
                      <a:pt x="9442" y="6548"/>
                    </a:lnTo>
                    <a:lnTo>
                      <a:pt x="10835" y="7132"/>
                    </a:lnTo>
                    <a:lnTo>
                      <a:pt x="9621" y="8644"/>
                    </a:lnTo>
                    <a:lnTo>
                      <a:pt x="9704" y="8727"/>
                    </a:lnTo>
                    <a:lnTo>
                      <a:pt x="10943" y="7179"/>
                    </a:lnTo>
                    <a:lnTo>
                      <a:pt x="12526" y="7858"/>
                    </a:lnTo>
                    <a:lnTo>
                      <a:pt x="11193" y="9311"/>
                    </a:lnTo>
                    <a:lnTo>
                      <a:pt x="11276" y="9394"/>
                    </a:lnTo>
                    <a:lnTo>
                      <a:pt x="12645" y="7906"/>
                    </a:lnTo>
                    <a:lnTo>
                      <a:pt x="14622" y="8739"/>
                    </a:lnTo>
                    <a:lnTo>
                      <a:pt x="14669" y="8632"/>
                    </a:lnTo>
                    <a:lnTo>
                      <a:pt x="12728" y="7811"/>
                    </a:lnTo>
                    <a:lnTo>
                      <a:pt x="13729" y="6715"/>
                    </a:lnTo>
                    <a:lnTo>
                      <a:pt x="15872" y="7560"/>
                    </a:lnTo>
                    <a:lnTo>
                      <a:pt x="15907" y="7441"/>
                    </a:lnTo>
                    <a:lnTo>
                      <a:pt x="13812" y="6620"/>
                    </a:lnTo>
                    <a:lnTo>
                      <a:pt x="14788" y="5560"/>
                    </a:lnTo>
                    <a:lnTo>
                      <a:pt x="17193" y="6489"/>
                    </a:lnTo>
                    <a:lnTo>
                      <a:pt x="17229" y="6382"/>
                    </a:lnTo>
                    <a:lnTo>
                      <a:pt x="14872" y="5453"/>
                    </a:lnTo>
                    <a:lnTo>
                      <a:pt x="16015" y="4203"/>
                    </a:lnTo>
                    <a:lnTo>
                      <a:pt x="15931" y="4120"/>
                    </a:lnTo>
                    <a:lnTo>
                      <a:pt x="14753" y="5405"/>
                    </a:lnTo>
                    <a:lnTo>
                      <a:pt x="12943" y="4703"/>
                    </a:lnTo>
                    <a:lnTo>
                      <a:pt x="13967" y="3429"/>
                    </a:lnTo>
                    <a:lnTo>
                      <a:pt x="13871" y="3358"/>
                    </a:lnTo>
                    <a:lnTo>
                      <a:pt x="12824" y="4655"/>
                    </a:lnTo>
                    <a:lnTo>
                      <a:pt x="11526" y="4155"/>
                    </a:lnTo>
                    <a:lnTo>
                      <a:pt x="12586" y="2941"/>
                    </a:lnTo>
                    <a:lnTo>
                      <a:pt x="12490" y="2858"/>
                    </a:lnTo>
                    <a:lnTo>
                      <a:pt x="11407" y="4108"/>
                    </a:lnTo>
                    <a:lnTo>
                      <a:pt x="10109" y="3596"/>
                    </a:lnTo>
                    <a:lnTo>
                      <a:pt x="11085" y="2346"/>
                    </a:lnTo>
                    <a:lnTo>
                      <a:pt x="10990" y="2262"/>
                    </a:lnTo>
                    <a:lnTo>
                      <a:pt x="9990" y="3560"/>
                    </a:lnTo>
                    <a:lnTo>
                      <a:pt x="8668" y="3036"/>
                    </a:lnTo>
                    <a:lnTo>
                      <a:pt x="9704" y="1857"/>
                    </a:lnTo>
                    <a:lnTo>
                      <a:pt x="9621" y="1774"/>
                    </a:lnTo>
                    <a:lnTo>
                      <a:pt x="8549" y="2988"/>
                    </a:lnTo>
                    <a:lnTo>
                      <a:pt x="7216" y="2477"/>
                    </a:lnTo>
                    <a:lnTo>
                      <a:pt x="8180" y="1286"/>
                    </a:lnTo>
                    <a:lnTo>
                      <a:pt x="8085" y="1214"/>
                    </a:lnTo>
                    <a:lnTo>
                      <a:pt x="7097" y="2429"/>
                    </a:lnTo>
                    <a:lnTo>
                      <a:pt x="6013" y="2012"/>
                    </a:lnTo>
                    <a:lnTo>
                      <a:pt x="7073" y="810"/>
                    </a:lnTo>
                    <a:lnTo>
                      <a:pt x="6990" y="726"/>
                    </a:lnTo>
                    <a:lnTo>
                      <a:pt x="5894" y="1965"/>
                    </a:lnTo>
                    <a:lnTo>
                      <a:pt x="4858" y="1560"/>
                    </a:lnTo>
                    <a:lnTo>
                      <a:pt x="5870" y="393"/>
                    </a:lnTo>
                    <a:lnTo>
                      <a:pt x="5787" y="321"/>
                    </a:lnTo>
                    <a:lnTo>
                      <a:pt x="4739" y="1512"/>
                    </a:lnTo>
                    <a:lnTo>
                      <a:pt x="3870" y="1179"/>
                    </a:lnTo>
                    <a:lnTo>
                      <a:pt x="4894" y="83"/>
                    </a:lnTo>
                    <a:lnTo>
                      <a:pt x="4811"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2"/>
              <p:cNvSpPr/>
              <p:nvPr/>
            </p:nvSpPr>
            <p:spPr>
              <a:xfrm>
                <a:off x="2797650" y="7309375"/>
                <a:ext cx="367050" cy="403950"/>
              </a:xfrm>
              <a:custGeom>
                <a:avLst/>
                <a:gdLst/>
                <a:ahLst/>
                <a:cxnLst/>
                <a:rect l="l" t="t" r="r" b="b"/>
                <a:pathLst>
                  <a:path w="14682" h="16158" extrusionOk="0">
                    <a:moveTo>
                      <a:pt x="227" y="0"/>
                    </a:moveTo>
                    <a:lnTo>
                      <a:pt x="1" y="4370"/>
                    </a:lnTo>
                    <a:lnTo>
                      <a:pt x="870" y="7561"/>
                    </a:lnTo>
                    <a:lnTo>
                      <a:pt x="810" y="10454"/>
                    </a:lnTo>
                    <a:lnTo>
                      <a:pt x="5466" y="11942"/>
                    </a:lnTo>
                    <a:lnTo>
                      <a:pt x="6633" y="13347"/>
                    </a:lnTo>
                    <a:lnTo>
                      <a:pt x="13991" y="16157"/>
                    </a:lnTo>
                    <a:lnTo>
                      <a:pt x="14681" y="10514"/>
                    </a:lnTo>
                    <a:lnTo>
                      <a:pt x="14169" y="6180"/>
                    </a:lnTo>
                    <a:lnTo>
                      <a:pt x="11681" y="4167"/>
                    </a:lnTo>
                    <a:lnTo>
                      <a:pt x="10633" y="1977"/>
                    </a:lnTo>
                    <a:lnTo>
                      <a:pt x="8228" y="1203"/>
                    </a:lnTo>
                    <a:lnTo>
                      <a:pt x="1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2"/>
              <p:cNvSpPr/>
              <p:nvPr/>
            </p:nvSpPr>
            <p:spPr>
              <a:xfrm>
                <a:off x="2803325" y="7276325"/>
                <a:ext cx="202425" cy="199750"/>
              </a:xfrm>
              <a:custGeom>
                <a:avLst/>
                <a:gdLst/>
                <a:ahLst/>
                <a:cxnLst/>
                <a:rect l="l" t="t" r="r" b="b"/>
                <a:pathLst>
                  <a:path w="8097" h="7990" extrusionOk="0">
                    <a:moveTo>
                      <a:pt x="72" y="1"/>
                    </a:moveTo>
                    <a:lnTo>
                      <a:pt x="0" y="1322"/>
                    </a:lnTo>
                    <a:cubicBezTo>
                      <a:pt x="905" y="1977"/>
                      <a:pt x="1536" y="3346"/>
                      <a:pt x="1846" y="4287"/>
                    </a:cubicBezTo>
                    <a:cubicBezTo>
                      <a:pt x="2203" y="5311"/>
                      <a:pt x="2262" y="6930"/>
                      <a:pt x="3048" y="7740"/>
                    </a:cubicBezTo>
                    <a:cubicBezTo>
                      <a:pt x="3221" y="7917"/>
                      <a:pt x="3399" y="7990"/>
                      <a:pt x="3572" y="7990"/>
                    </a:cubicBezTo>
                    <a:cubicBezTo>
                      <a:pt x="3956" y="7990"/>
                      <a:pt x="4314" y="7626"/>
                      <a:pt x="4536" y="7240"/>
                    </a:cubicBezTo>
                    <a:cubicBezTo>
                      <a:pt x="4989" y="6454"/>
                      <a:pt x="4989" y="5513"/>
                      <a:pt x="5108" y="4620"/>
                    </a:cubicBezTo>
                    <a:cubicBezTo>
                      <a:pt x="5203" y="3930"/>
                      <a:pt x="5358" y="3370"/>
                      <a:pt x="6156" y="3358"/>
                    </a:cubicBezTo>
                    <a:cubicBezTo>
                      <a:pt x="6532" y="3358"/>
                      <a:pt x="7074" y="3578"/>
                      <a:pt x="7507" y="3578"/>
                    </a:cubicBezTo>
                    <a:cubicBezTo>
                      <a:pt x="7607" y="3578"/>
                      <a:pt x="7702" y="3566"/>
                      <a:pt x="7787" y="3537"/>
                    </a:cubicBezTo>
                    <a:cubicBezTo>
                      <a:pt x="8073" y="3430"/>
                      <a:pt x="8096" y="3013"/>
                      <a:pt x="8013" y="2525"/>
                    </a:cubicBezTo>
                    <a:lnTo>
                      <a:pt x="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2"/>
              <p:cNvSpPr/>
              <p:nvPr/>
            </p:nvSpPr>
            <p:spPr>
              <a:xfrm>
                <a:off x="3000075" y="7358775"/>
                <a:ext cx="185750" cy="217975"/>
              </a:xfrm>
              <a:custGeom>
                <a:avLst/>
                <a:gdLst/>
                <a:ahLst/>
                <a:cxnLst/>
                <a:rect l="l" t="t" r="r" b="b"/>
                <a:pathLst>
                  <a:path w="7430" h="8719" extrusionOk="0">
                    <a:moveTo>
                      <a:pt x="2536" y="1"/>
                    </a:moveTo>
                    <a:cubicBezTo>
                      <a:pt x="2548" y="36"/>
                      <a:pt x="2560" y="84"/>
                      <a:pt x="2560" y="120"/>
                    </a:cubicBezTo>
                    <a:cubicBezTo>
                      <a:pt x="2655" y="810"/>
                      <a:pt x="2286" y="1203"/>
                      <a:pt x="1834" y="1644"/>
                    </a:cubicBezTo>
                    <a:cubicBezTo>
                      <a:pt x="1215" y="2227"/>
                      <a:pt x="0" y="3061"/>
                      <a:pt x="1155" y="3870"/>
                    </a:cubicBezTo>
                    <a:cubicBezTo>
                      <a:pt x="1439" y="4074"/>
                      <a:pt x="1775" y="4137"/>
                      <a:pt x="2126" y="4137"/>
                    </a:cubicBezTo>
                    <a:cubicBezTo>
                      <a:pt x="2555" y="4137"/>
                      <a:pt x="3005" y="4042"/>
                      <a:pt x="3405" y="3989"/>
                    </a:cubicBezTo>
                    <a:cubicBezTo>
                      <a:pt x="3523" y="3976"/>
                      <a:pt x="3653" y="3965"/>
                      <a:pt x="3785" y="3965"/>
                    </a:cubicBezTo>
                    <a:cubicBezTo>
                      <a:pt x="4225" y="3965"/>
                      <a:pt x="4678" y="4083"/>
                      <a:pt x="4715" y="4597"/>
                    </a:cubicBezTo>
                    <a:cubicBezTo>
                      <a:pt x="4751" y="5323"/>
                      <a:pt x="4120" y="5585"/>
                      <a:pt x="3703" y="6037"/>
                    </a:cubicBezTo>
                    <a:cubicBezTo>
                      <a:pt x="3286" y="6454"/>
                      <a:pt x="2881" y="7180"/>
                      <a:pt x="2834" y="7776"/>
                    </a:cubicBezTo>
                    <a:cubicBezTo>
                      <a:pt x="2794" y="8498"/>
                      <a:pt x="3098" y="8719"/>
                      <a:pt x="3527" y="8719"/>
                    </a:cubicBezTo>
                    <a:cubicBezTo>
                      <a:pt x="4129" y="8719"/>
                      <a:pt x="4978" y="8283"/>
                      <a:pt x="5465" y="8192"/>
                    </a:cubicBezTo>
                    <a:cubicBezTo>
                      <a:pt x="5552" y="8177"/>
                      <a:pt x="5637" y="8170"/>
                      <a:pt x="5717" y="8170"/>
                    </a:cubicBezTo>
                    <a:cubicBezTo>
                      <a:pt x="6077" y="8170"/>
                      <a:pt x="6370" y="8314"/>
                      <a:pt x="6584" y="8538"/>
                    </a:cubicBezTo>
                    <a:lnTo>
                      <a:pt x="7430" y="1560"/>
                    </a:lnTo>
                    <a:lnTo>
                      <a:pt x="25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2"/>
              <p:cNvSpPr/>
              <p:nvPr/>
            </p:nvSpPr>
            <p:spPr>
              <a:xfrm>
                <a:off x="2789325" y="7418600"/>
                <a:ext cx="193200" cy="224475"/>
              </a:xfrm>
              <a:custGeom>
                <a:avLst/>
                <a:gdLst/>
                <a:ahLst/>
                <a:cxnLst/>
                <a:rect l="l" t="t" r="r" b="b"/>
                <a:pathLst>
                  <a:path w="7728" h="8979" extrusionOk="0">
                    <a:moveTo>
                      <a:pt x="397" y="0"/>
                    </a:moveTo>
                    <a:cubicBezTo>
                      <a:pt x="376" y="0"/>
                      <a:pt x="355" y="0"/>
                      <a:pt x="334" y="1"/>
                    </a:cubicBezTo>
                    <a:lnTo>
                      <a:pt x="0" y="6311"/>
                    </a:lnTo>
                    <a:lnTo>
                      <a:pt x="6966" y="8978"/>
                    </a:lnTo>
                    <a:cubicBezTo>
                      <a:pt x="7430" y="8478"/>
                      <a:pt x="7728" y="7811"/>
                      <a:pt x="7501" y="7192"/>
                    </a:cubicBezTo>
                    <a:cubicBezTo>
                      <a:pt x="7204" y="6466"/>
                      <a:pt x="6216" y="6454"/>
                      <a:pt x="5549" y="6430"/>
                    </a:cubicBezTo>
                    <a:cubicBezTo>
                      <a:pt x="4751" y="6383"/>
                      <a:pt x="3882" y="6442"/>
                      <a:pt x="3120" y="6168"/>
                    </a:cubicBezTo>
                    <a:cubicBezTo>
                      <a:pt x="1751" y="5633"/>
                      <a:pt x="3132" y="3668"/>
                      <a:pt x="3096" y="2716"/>
                    </a:cubicBezTo>
                    <a:cubicBezTo>
                      <a:pt x="3026" y="1133"/>
                      <a:pt x="1766"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2"/>
              <p:cNvSpPr/>
              <p:nvPr/>
            </p:nvSpPr>
            <p:spPr>
              <a:xfrm>
                <a:off x="3004225" y="7608275"/>
                <a:ext cx="112575" cy="53550"/>
              </a:xfrm>
              <a:custGeom>
                <a:avLst/>
                <a:gdLst/>
                <a:ahLst/>
                <a:cxnLst/>
                <a:rect l="l" t="t" r="r" b="b"/>
                <a:pathLst>
                  <a:path w="4503" h="2142" extrusionOk="0">
                    <a:moveTo>
                      <a:pt x="1100" y="0"/>
                    </a:moveTo>
                    <a:cubicBezTo>
                      <a:pt x="894" y="0"/>
                      <a:pt x="696" y="51"/>
                      <a:pt x="537" y="165"/>
                    </a:cubicBezTo>
                    <a:cubicBezTo>
                      <a:pt x="203" y="403"/>
                      <a:pt x="1" y="927"/>
                      <a:pt x="298" y="1260"/>
                    </a:cubicBezTo>
                    <a:cubicBezTo>
                      <a:pt x="691" y="1736"/>
                      <a:pt x="1668" y="1760"/>
                      <a:pt x="2215" y="1844"/>
                    </a:cubicBezTo>
                    <a:cubicBezTo>
                      <a:pt x="2930" y="1939"/>
                      <a:pt x="3680" y="2022"/>
                      <a:pt x="4406" y="2141"/>
                    </a:cubicBezTo>
                    <a:cubicBezTo>
                      <a:pt x="4503" y="1616"/>
                      <a:pt x="4445" y="887"/>
                      <a:pt x="4058" y="887"/>
                    </a:cubicBezTo>
                    <a:cubicBezTo>
                      <a:pt x="4015" y="887"/>
                      <a:pt x="3969" y="896"/>
                      <a:pt x="3918" y="915"/>
                    </a:cubicBezTo>
                    <a:cubicBezTo>
                      <a:pt x="3576" y="1029"/>
                      <a:pt x="3181" y="1621"/>
                      <a:pt x="2803" y="1621"/>
                    </a:cubicBezTo>
                    <a:cubicBezTo>
                      <a:pt x="2786" y="1621"/>
                      <a:pt x="2768" y="1620"/>
                      <a:pt x="2751" y="1617"/>
                    </a:cubicBezTo>
                    <a:cubicBezTo>
                      <a:pt x="2358" y="1558"/>
                      <a:pt x="2251" y="617"/>
                      <a:pt x="2001" y="355"/>
                    </a:cubicBezTo>
                    <a:cubicBezTo>
                      <a:pt x="1780" y="134"/>
                      <a:pt x="1432" y="0"/>
                      <a:pt x="1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2"/>
              <p:cNvSpPr/>
              <p:nvPr/>
            </p:nvSpPr>
            <p:spPr>
              <a:xfrm>
                <a:off x="2979775" y="7498975"/>
                <a:ext cx="65550" cy="53250"/>
              </a:xfrm>
              <a:custGeom>
                <a:avLst/>
                <a:gdLst/>
                <a:ahLst/>
                <a:cxnLst/>
                <a:rect l="l" t="t" r="r" b="b"/>
                <a:pathLst>
                  <a:path w="2622" h="2130" extrusionOk="0">
                    <a:moveTo>
                      <a:pt x="2622" y="1"/>
                    </a:moveTo>
                    <a:lnTo>
                      <a:pt x="2622" y="1"/>
                    </a:lnTo>
                    <a:cubicBezTo>
                      <a:pt x="1705" y="72"/>
                      <a:pt x="693" y="560"/>
                      <a:pt x="253" y="1239"/>
                    </a:cubicBezTo>
                    <a:cubicBezTo>
                      <a:pt x="1" y="1616"/>
                      <a:pt x="56" y="2129"/>
                      <a:pt x="303" y="2129"/>
                    </a:cubicBezTo>
                    <a:cubicBezTo>
                      <a:pt x="406" y="2129"/>
                      <a:pt x="543" y="2039"/>
                      <a:pt x="705" y="1810"/>
                    </a:cubicBezTo>
                    <a:cubicBezTo>
                      <a:pt x="991" y="1429"/>
                      <a:pt x="1241" y="1001"/>
                      <a:pt x="1562" y="679"/>
                    </a:cubicBezTo>
                    <a:cubicBezTo>
                      <a:pt x="1686" y="556"/>
                      <a:pt x="1765" y="500"/>
                      <a:pt x="1836" y="500"/>
                    </a:cubicBezTo>
                    <a:cubicBezTo>
                      <a:pt x="1921" y="500"/>
                      <a:pt x="1992" y="583"/>
                      <a:pt x="2110" y="727"/>
                    </a:cubicBezTo>
                    <a:cubicBezTo>
                      <a:pt x="2242" y="859"/>
                      <a:pt x="2308" y="954"/>
                      <a:pt x="2363" y="954"/>
                    </a:cubicBezTo>
                    <a:cubicBezTo>
                      <a:pt x="2407" y="954"/>
                      <a:pt x="2444" y="893"/>
                      <a:pt x="2503" y="739"/>
                    </a:cubicBezTo>
                    <a:cubicBezTo>
                      <a:pt x="2574" y="548"/>
                      <a:pt x="2622" y="263"/>
                      <a:pt x="2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2"/>
              <p:cNvSpPr/>
              <p:nvPr/>
            </p:nvSpPr>
            <p:spPr>
              <a:xfrm>
                <a:off x="2953025" y="7473200"/>
                <a:ext cx="52725" cy="22500"/>
              </a:xfrm>
              <a:custGeom>
                <a:avLst/>
                <a:gdLst/>
                <a:ahLst/>
                <a:cxnLst/>
                <a:rect l="l" t="t" r="r" b="b"/>
                <a:pathLst>
                  <a:path w="2109" h="900" extrusionOk="0">
                    <a:moveTo>
                      <a:pt x="1413" y="0"/>
                    </a:moveTo>
                    <a:cubicBezTo>
                      <a:pt x="1344" y="0"/>
                      <a:pt x="1273" y="7"/>
                      <a:pt x="1203" y="20"/>
                    </a:cubicBezTo>
                    <a:cubicBezTo>
                      <a:pt x="953" y="55"/>
                      <a:pt x="1" y="496"/>
                      <a:pt x="239" y="793"/>
                    </a:cubicBezTo>
                    <a:cubicBezTo>
                      <a:pt x="306" y="881"/>
                      <a:pt x="530" y="900"/>
                      <a:pt x="741" y="900"/>
                    </a:cubicBezTo>
                    <a:cubicBezTo>
                      <a:pt x="904" y="900"/>
                      <a:pt x="1060" y="889"/>
                      <a:pt x="1132" y="889"/>
                    </a:cubicBezTo>
                    <a:cubicBezTo>
                      <a:pt x="1406" y="865"/>
                      <a:pt x="1680" y="805"/>
                      <a:pt x="1954" y="710"/>
                    </a:cubicBezTo>
                    <a:cubicBezTo>
                      <a:pt x="1965" y="686"/>
                      <a:pt x="1965" y="674"/>
                      <a:pt x="1977" y="651"/>
                    </a:cubicBezTo>
                    <a:cubicBezTo>
                      <a:pt x="2108" y="198"/>
                      <a:pt x="1788" y="0"/>
                      <a:pt x="1413" y="0"/>
                    </a:cubicBezTo>
                    <a:close/>
                  </a:path>
                </a:pathLst>
              </a:custGeom>
              <a:solidFill>
                <a:srgbClr val="007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2"/>
              <p:cNvSpPr/>
              <p:nvPr/>
            </p:nvSpPr>
            <p:spPr>
              <a:xfrm>
                <a:off x="2787825" y="7276325"/>
                <a:ext cx="360200" cy="438475"/>
              </a:xfrm>
              <a:custGeom>
                <a:avLst/>
                <a:gdLst/>
                <a:ahLst/>
                <a:cxnLst/>
                <a:rect l="l" t="t" r="r" b="b"/>
                <a:pathLst>
                  <a:path w="14408" h="17539" extrusionOk="0">
                    <a:moveTo>
                      <a:pt x="632" y="1"/>
                    </a:moveTo>
                    <a:lnTo>
                      <a:pt x="1" y="11990"/>
                    </a:lnTo>
                    <a:lnTo>
                      <a:pt x="1" y="12038"/>
                    </a:lnTo>
                    <a:lnTo>
                      <a:pt x="14360" y="17539"/>
                    </a:lnTo>
                    <a:lnTo>
                      <a:pt x="14408" y="17431"/>
                    </a:lnTo>
                    <a:lnTo>
                      <a:pt x="120" y="11955"/>
                    </a:lnTo>
                    <a:lnTo>
                      <a:pt x="751"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2"/>
              <p:cNvSpPr/>
              <p:nvPr/>
            </p:nvSpPr>
            <p:spPr>
              <a:xfrm>
                <a:off x="3105425" y="7394500"/>
                <a:ext cx="69100" cy="65800"/>
              </a:xfrm>
              <a:custGeom>
                <a:avLst/>
                <a:gdLst/>
                <a:ahLst/>
                <a:cxnLst/>
                <a:rect l="l" t="t" r="r" b="b"/>
                <a:pathLst>
                  <a:path w="2764" h="2632" extrusionOk="0">
                    <a:moveTo>
                      <a:pt x="1358" y="225"/>
                    </a:moveTo>
                    <a:cubicBezTo>
                      <a:pt x="943" y="225"/>
                      <a:pt x="549" y="450"/>
                      <a:pt x="370" y="834"/>
                    </a:cubicBezTo>
                    <a:cubicBezTo>
                      <a:pt x="108" y="1382"/>
                      <a:pt x="358" y="2036"/>
                      <a:pt x="918" y="2298"/>
                    </a:cubicBezTo>
                    <a:cubicBezTo>
                      <a:pt x="1075" y="2372"/>
                      <a:pt x="1242" y="2407"/>
                      <a:pt x="1405" y="2407"/>
                    </a:cubicBezTo>
                    <a:cubicBezTo>
                      <a:pt x="1820" y="2407"/>
                      <a:pt x="2215" y="2180"/>
                      <a:pt x="2394" y="1786"/>
                    </a:cubicBezTo>
                    <a:cubicBezTo>
                      <a:pt x="2656" y="1251"/>
                      <a:pt x="2406" y="596"/>
                      <a:pt x="1846" y="334"/>
                    </a:cubicBezTo>
                    <a:cubicBezTo>
                      <a:pt x="1688" y="260"/>
                      <a:pt x="1521" y="225"/>
                      <a:pt x="1358" y="225"/>
                    </a:cubicBezTo>
                    <a:close/>
                    <a:moveTo>
                      <a:pt x="1358" y="120"/>
                    </a:moveTo>
                    <a:cubicBezTo>
                      <a:pt x="1537" y="120"/>
                      <a:pt x="1715" y="155"/>
                      <a:pt x="1882" y="239"/>
                    </a:cubicBezTo>
                    <a:cubicBezTo>
                      <a:pt x="2180" y="370"/>
                      <a:pt x="2418" y="620"/>
                      <a:pt x="2525" y="917"/>
                    </a:cubicBezTo>
                    <a:cubicBezTo>
                      <a:pt x="2644" y="1227"/>
                      <a:pt x="2632" y="1548"/>
                      <a:pt x="2501" y="1834"/>
                    </a:cubicBezTo>
                    <a:cubicBezTo>
                      <a:pt x="2299" y="2251"/>
                      <a:pt x="1882" y="2513"/>
                      <a:pt x="1406" y="2513"/>
                    </a:cubicBezTo>
                    <a:cubicBezTo>
                      <a:pt x="1227" y="2513"/>
                      <a:pt x="1049" y="2477"/>
                      <a:pt x="882" y="2394"/>
                    </a:cubicBezTo>
                    <a:cubicBezTo>
                      <a:pt x="584" y="2251"/>
                      <a:pt x="346" y="2013"/>
                      <a:pt x="239" y="1703"/>
                    </a:cubicBezTo>
                    <a:cubicBezTo>
                      <a:pt x="120" y="1405"/>
                      <a:pt x="132" y="1084"/>
                      <a:pt x="263" y="798"/>
                    </a:cubicBezTo>
                    <a:cubicBezTo>
                      <a:pt x="465" y="381"/>
                      <a:pt x="882" y="120"/>
                      <a:pt x="1358" y="120"/>
                    </a:cubicBezTo>
                    <a:close/>
                    <a:moveTo>
                      <a:pt x="1358" y="0"/>
                    </a:moveTo>
                    <a:cubicBezTo>
                      <a:pt x="846" y="0"/>
                      <a:pt x="370" y="286"/>
                      <a:pt x="168" y="739"/>
                    </a:cubicBezTo>
                    <a:cubicBezTo>
                      <a:pt x="13" y="1060"/>
                      <a:pt x="1" y="1417"/>
                      <a:pt x="132" y="1751"/>
                    </a:cubicBezTo>
                    <a:cubicBezTo>
                      <a:pt x="251" y="2084"/>
                      <a:pt x="501" y="2346"/>
                      <a:pt x="822" y="2501"/>
                    </a:cubicBezTo>
                    <a:cubicBezTo>
                      <a:pt x="1013" y="2584"/>
                      <a:pt x="1203" y="2632"/>
                      <a:pt x="1406" y="2632"/>
                    </a:cubicBezTo>
                    <a:cubicBezTo>
                      <a:pt x="1918" y="2632"/>
                      <a:pt x="2394" y="2346"/>
                      <a:pt x="2608" y="1882"/>
                    </a:cubicBezTo>
                    <a:cubicBezTo>
                      <a:pt x="2751" y="1572"/>
                      <a:pt x="2763" y="1215"/>
                      <a:pt x="2644" y="882"/>
                    </a:cubicBezTo>
                    <a:cubicBezTo>
                      <a:pt x="2513" y="548"/>
                      <a:pt x="2263" y="286"/>
                      <a:pt x="1942" y="131"/>
                    </a:cubicBezTo>
                    <a:cubicBezTo>
                      <a:pt x="1751" y="48"/>
                      <a:pt x="1561" y="0"/>
                      <a:pt x="1358" y="0"/>
                    </a:cubicBezTo>
                    <a:close/>
                  </a:path>
                </a:pathLst>
              </a:custGeom>
              <a:solidFill>
                <a:srgbClr val="ADD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2"/>
              <p:cNvSpPr/>
              <p:nvPr/>
            </p:nvSpPr>
            <p:spPr>
              <a:xfrm>
                <a:off x="3114375" y="7424850"/>
                <a:ext cx="50325" cy="27125"/>
              </a:xfrm>
              <a:custGeom>
                <a:avLst/>
                <a:gdLst/>
                <a:ahLst/>
                <a:cxnLst/>
                <a:rect l="l" t="t" r="r" b="b"/>
                <a:pathLst>
                  <a:path w="2013" h="1085" extrusionOk="0">
                    <a:moveTo>
                      <a:pt x="0" y="1"/>
                    </a:moveTo>
                    <a:lnTo>
                      <a:pt x="691" y="227"/>
                    </a:lnTo>
                    <a:lnTo>
                      <a:pt x="738" y="37"/>
                    </a:lnTo>
                    <a:lnTo>
                      <a:pt x="0" y="1"/>
                    </a:lnTo>
                    <a:close/>
                    <a:moveTo>
                      <a:pt x="1298" y="144"/>
                    </a:moveTo>
                    <a:lnTo>
                      <a:pt x="1274" y="346"/>
                    </a:lnTo>
                    <a:lnTo>
                      <a:pt x="2012" y="310"/>
                    </a:lnTo>
                    <a:lnTo>
                      <a:pt x="1298" y="144"/>
                    </a:lnTo>
                    <a:close/>
                    <a:moveTo>
                      <a:pt x="893" y="346"/>
                    </a:moveTo>
                    <a:lnTo>
                      <a:pt x="881" y="1084"/>
                    </a:lnTo>
                    <a:lnTo>
                      <a:pt x="1095" y="394"/>
                    </a:lnTo>
                    <a:lnTo>
                      <a:pt x="893" y="346"/>
                    </a:lnTo>
                    <a:close/>
                  </a:path>
                </a:pathLst>
              </a:custGeom>
              <a:solidFill>
                <a:srgbClr val="FFF4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2"/>
              <p:cNvSpPr/>
              <p:nvPr/>
            </p:nvSpPr>
            <p:spPr>
              <a:xfrm>
                <a:off x="3120325" y="7402525"/>
                <a:ext cx="41975" cy="48250"/>
              </a:xfrm>
              <a:custGeom>
                <a:avLst/>
                <a:gdLst/>
                <a:ahLst/>
                <a:cxnLst/>
                <a:rect l="l" t="t" r="r" b="b"/>
                <a:pathLst>
                  <a:path w="1679" h="1930" extrusionOk="0">
                    <a:moveTo>
                      <a:pt x="226" y="191"/>
                    </a:moveTo>
                    <a:lnTo>
                      <a:pt x="131" y="263"/>
                    </a:lnTo>
                    <a:lnTo>
                      <a:pt x="310" y="501"/>
                    </a:lnTo>
                    <a:lnTo>
                      <a:pt x="417" y="418"/>
                    </a:lnTo>
                    <a:lnTo>
                      <a:pt x="226" y="191"/>
                    </a:lnTo>
                    <a:close/>
                    <a:moveTo>
                      <a:pt x="1608" y="465"/>
                    </a:moveTo>
                    <a:lnTo>
                      <a:pt x="1346" y="644"/>
                    </a:lnTo>
                    <a:lnTo>
                      <a:pt x="1417" y="751"/>
                    </a:lnTo>
                    <a:lnTo>
                      <a:pt x="1679" y="561"/>
                    </a:lnTo>
                    <a:lnTo>
                      <a:pt x="1608" y="465"/>
                    </a:lnTo>
                    <a:close/>
                    <a:moveTo>
                      <a:pt x="1012" y="1"/>
                    </a:moveTo>
                    <a:lnTo>
                      <a:pt x="643" y="799"/>
                    </a:lnTo>
                    <a:lnTo>
                      <a:pt x="1000" y="858"/>
                    </a:lnTo>
                    <a:lnTo>
                      <a:pt x="1012" y="1"/>
                    </a:lnTo>
                    <a:close/>
                    <a:moveTo>
                      <a:pt x="739" y="933"/>
                    </a:moveTo>
                    <a:cubicBezTo>
                      <a:pt x="689" y="933"/>
                      <a:pt x="646" y="952"/>
                      <a:pt x="631" y="989"/>
                    </a:cubicBezTo>
                    <a:cubicBezTo>
                      <a:pt x="607" y="1049"/>
                      <a:pt x="655" y="1120"/>
                      <a:pt x="738" y="1168"/>
                    </a:cubicBezTo>
                    <a:cubicBezTo>
                      <a:pt x="770" y="1181"/>
                      <a:pt x="803" y="1188"/>
                      <a:pt x="833" y="1188"/>
                    </a:cubicBezTo>
                    <a:cubicBezTo>
                      <a:pt x="883" y="1188"/>
                      <a:pt x="926" y="1169"/>
                      <a:pt x="941" y="1132"/>
                    </a:cubicBezTo>
                    <a:cubicBezTo>
                      <a:pt x="965" y="1073"/>
                      <a:pt x="917" y="1001"/>
                      <a:pt x="834" y="953"/>
                    </a:cubicBezTo>
                    <a:cubicBezTo>
                      <a:pt x="802" y="940"/>
                      <a:pt x="769" y="933"/>
                      <a:pt x="739" y="933"/>
                    </a:cubicBezTo>
                    <a:close/>
                    <a:moveTo>
                      <a:pt x="250" y="1430"/>
                    </a:moveTo>
                    <a:lnTo>
                      <a:pt x="0" y="1608"/>
                    </a:lnTo>
                    <a:lnTo>
                      <a:pt x="84" y="1715"/>
                    </a:lnTo>
                    <a:lnTo>
                      <a:pt x="322" y="1525"/>
                    </a:lnTo>
                    <a:lnTo>
                      <a:pt x="250" y="1430"/>
                    </a:lnTo>
                    <a:close/>
                    <a:moveTo>
                      <a:pt x="1143" y="1537"/>
                    </a:moveTo>
                    <a:lnTo>
                      <a:pt x="1048" y="1608"/>
                    </a:lnTo>
                    <a:lnTo>
                      <a:pt x="1262" y="1930"/>
                    </a:lnTo>
                    <a:lnTo>
                      <a:pt x="1369" y="1858"/>
                    </a:lnTo>
                    <a:lnTo>
                      <a:pt x="1143" y="15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2"/>
              <p:cNvSpPr/>
              <p:nvPr/>
            </p:nvSpPr>
            <p:spPr>
              <a:xfrm>
                <a:off x="2799825" y="7316775"/>
                <a:ext cx="333325" cy="329275"/>
              </a:xfrm>
              <a:custGeom>
                <a:avLst/>
                <a:gdLst/>
                <a:ahLst/>
                <a:cxnLst/>
                <a:rect l="l" t="t" r="r" b="b"/>
                <a:pathLst>
                  <a:path w="13333" h="13171" extrusionOk="0">
                    <a:moveTo>
                      <a:pt x="2105" y="121"/>
                    </a:moveTo>
                    <a:cubicBezTo>
                      <a:pt x="2176" y="121"/>
                      <a:pt x="2236" y="204"/>
                      <a:pt x="2224" y="300"/>
                    </a:cubicBezTo>
                    <a:cubicBezTo>
                      <a:pt x="2224" y="395"/>
                      <a:pt x="2164" y="478"/>
                      <a:pt x="2093" y="478"/>
                    </a:cubicBezTo>
                    <a:cubicBezTo>
                      <a:pt x="2021" y="478"/>
                      <a:pt x="1974" y="395"/>
                      <a:pt x="1974" y="300"/>
                    </a:cubicBezTo>
                    <a:cubicBezTo>
                      <a:pt x="1974" y="192"/>
                      <a:pt x="2033" y="121"/>
                      <a:pt x="2105" y="121"/>
                    </a:cubicBezTo>
                    <a:close/>
                    <a:moveTo>
                      <a:pt x="2041" y="0"/>
                    </a:moveTo>
                    <a:cubicBezTo>
                      <a:pt x="1275" y="0"/>
                      <a:pt x="1902" y="1324"/>
                      <a:pt x="1902" y="1324"/>
                    </a:cubicBezTo>
                    <a:cubicBezTo>
                      <a:pt x="1902" y="1324"/>
                      <a:pt x="3093" y="73"/>
                      <a:pt x="2093" y="2"/>
                    </a:cubicBezTo>
                    <a:cubicBezTo>
                      <a:pt x="2075" y="1"/>
                      <a:pt x="2058" y="0"/>
                      <a:pt x="2041" y="0"/>
                    </a:cubicBezTo>
                    <a:close/>
                    <a:moveTo>
                      <a:pt x="4498" y="3812"/>
                    </a:moveTo>
                    <a:cubicBezTo>
                      <a:pt x="4569" y="3812"/>
                      <a:pt x="4617" y="3895"/>
                      <a:pt x="4617" y="3991"/>
                    </a:cubicBezTo>
                    <a:cubicBezTo>
                      <a:pt x="4617" y="4086"/>
                      <a:pt x="4557" y="4169"/>
                      <a:pt x="4486" y="4169"/>
                    </a:cubicBezTo>
                    <a:cubicBezTo>
                      <a:pt x="4414" y="4157"/>
                      <a:pt x="4355" y="4086"/>
                      <a:pt x="4355" y="3979"/>
                    </a:cubicBezTo>
                    <a:cubicBezTo>
                      <a:pt x="4367" y="3883"/>
                      <a:pt x="4426" y="3812"/>
                      <a:pt x="4498" y="3812"/>
                    </a:cubicBezTo>
                    <a:close/>
                    <a:moveTo>
                      <a:pt x="4423" y="3691"/>
                    </a:moveTo>
                    <a:cubicBezTo>
                      <a:pt x="3667" y="3691"/>
                      <a:pt x="4283" y="5014"/>
                      <a:pt x="4283" y="5014"/>
                    </a:cubicBezTo>
                    <a:cubicBezTo>
                      <a:pt x="4283" y="5014"/>
                      <a:pt x="5486" y="3764"/>
                      <a:pt x="4474" y="3693"/>
                    </a:cubicBezTo>
                    <a:cubicBezTo>
                      <a:pt x="4456" y="3692"/>
                      <a:pt x="4439" y="3691"/>
                      <a:pt x="4423" y="3691"/>
                    </a:cubicBezTo>
                    <a:close/>
                    <a:moveTo>
                      <a:pt x="819" y="6431"/>
                    </a:moveTo>
                    <a:cubicBezTo>
                      <a:pt x="890" y="6431"/>
                      <a:pt x="950" y="6515"/>
                      <a:pt x="950" y="6610"/>
                    </a:cubicBezTo>
                    <a:cubicBezTo>
                      <a:pt x="938" y="6717"/>
                      <a:pt x="878" y="6789"/>
                      <a:pt x="807" y="6789"/>
                    </a:cubicBezTo>
                    <a:cubicBezTo>
                      <a:pt x="735" y="6789"/>
                      <a:pt x="688" y="6705"/>
                      <a:pt x="688" y="6610"/>
                    </a:cubicBezTo>
                    <a:cubicBezTo>
                      <a:pt x="688" y="6503"/>
                      <a:pt x="747" y="6431"/>
                      <a:pt x="819" y="6431"/>
                    </a:cubicBezTo>
                    <a:close/>
                    <a:moveTo>
                      <a:pt x="756" y="6310"/>
                    </a:moveTo>
                    <a:cubicBezTo>
                      <a:pt x="0" y="6310"/>
                      <a:pt x="616" y="7634"/>
                      <a:pt x="616" y="7634"/>
                    </a:cubicBezTo>
                    <a:cubicBezTo>
                      <a:pt x="616" y="7634"/>
                      <a:pt x="1807" y="6384"/>
                      <a:pt x="807" y="6312"/>
                    </a:cubicBezTo>
                    <a:cubicBezTo>
                      <a:pt x="789" y="6311"/>
                      <a:pt x="772" y="6310"/>
                      <a:pt x="756" y="6310"/>
                    </a:cubicBezTo>
                    <a:close/>
                    <a:moveTo>
                      <a:pt x="12332" y="8682"/>
                    </a:moveTo>
                    <a:cubicBezTo>
                      <a:pt x="12404" y="8682"/>
                      <a:pt x="12463" y="8765"/>
                      <a:pt x="12463" y="8860"/>
                    </a:cubicBezTo>
                    <a:cubicBezTo>
                      <a:pt x="12452" y="8949"/>
                      <a:pt x="12399" y="9028"/>
                      <a:pt x="12344" y="9028"/>
                    </a:cubicBezTo>
                    <a:cubicBezTo>
                      <a:pt x="12340" y="9028"/>
                      <a:pt x="12336" y="9028"/>
                      <a:pt x="12332" y="9027"/>
                    </a:cubicBezTo>
                    <a:cubicBezTo>
                      <a:pt x="12261" y="9027"/>
                      <a:pt x="12201" y="8955"/>
                      <a:pt x="12201" y="8848"/>
                    </a:cubicBezTo>
                    <a:cubicBezTo>
                      <a:pt x="12213" y="8753"/>
                      <a:pt x="12261" y="8682"/>
                      <a:pt x="12332" y="8682"/>
                    </a:cubicBezTo>
                    <a:close/>
                    <a:moveTo>
                      <a:pt x="12269" y="8561"/>
                    </a:moveTo>
                    <a:cubicBezTo>
                      <a:pt x="11514" y="8561"/>
                      <a:pt x="12130" y="9884"/>
                      <a:pt x="12130" y="9884"/>
                    </a:cubicBezTo>
                    <a:cubicBezTo>
                      <a:pt x="12130" y="9884"/>
                      <a:pt x="13332" y="8634"/>
                      <a:pt x="12320" y="8563"/>
                    </a:cubicBezTo>
                    <a:cubicBezTo>
                      <a:pt x="12303" y="8561"/>
                      <a:pt x="12286" y="8561"/>
                      <a:pt x="12269" y="8561"/>
                    </a:cubicBezTo>
                    <a:close/>
                    <a:moveTo>
                      <a:pt x="9439" y="11968"/>
                    </a:moveTo>
                    <a:cubicBezTo>
                      <a:pt x="9510" y="11968"/>
                      <a:pt x="9558" y="12051"/>
                      <a:pt x="9558" y="12146"/>
                    </a:cubicBezTo>
                    <a:cubicBezTo>
                      <a:pt x="9558" y="12242"/>
                      <a:pt x="9498" y="12325"/>
                      <a:pt x="9427" y="12325"/>
                    </a:cubicBezTo>
                    <a:cubicBezTo>
                      <a:pt x="9356" y="12325"/>
                      <a:pt x="9296" y="12242"/>
                      <a:pt x="9308" y="12134"/>
                    </a:cubicBezTo>
                    <a:cubicBezTo>
                      <a:pt x="9308" y="12039"/>
                      <a:pt x="9367" y="11968"/>
                      <a:pt x="9439" y="11968"/>
                    </a:cubicBezTo>
                    <a:close/>
                    <a:moveTo>
                      <a:pt x="9364" y="11847"/>
                    </a:moveTo>
                    <a:cubicBezTo>
                      <a:pt x="8609" y="11847"/>
                      <a:pt x="9236" y="13170"/>
                      <a:pt x="9236" y="13170"/>
                    </a:cubicBezTo>
                    <a:cubicBezTo>
                      <a:pt x="9236" y="13170"/>
                      <a:pt x="10427" y="11920"/>
                      <a:pt x="9415" y="11849"/>
                    </a:cubicBezTo>
                    <a:cubicBezTo>
                      <a:pt x="9397" y="11847"/>
                      <a:pt x="9381" y="11847"/>
                      <a:pt x="9364" y="118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8" name="Google Shape;1038;p52"/>
          <p:cNvGrpSpPr/>
          <p:nvPr/>
        </p:nvGrpSpPr>
        <p:grpSpPr>
          <a:xfrm>
            <a:off x="420641" y="453857"/>
            <a:ext cx="1059010" cy="599942"/>
            <a:chOff x="96100" y="539500"/>
            <a:chExt cx="880162" cy="498622"/>
          </a:xfrm>
        </p:grpSpPr>
        <p:sp>
          <p:nvSpPr>
            <p:cNvPr id="1039" name="Google Shape;1039;p52"/>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2"/>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43709362-D946-5ED3-30E0-BD8F8C426029}"/>
              </a:ext>
            </a:extLst>
          </p:cNvPr>
          <p:cNvGrpSpPr/>
          <p:nvPr/>
        </p:nvGrpSpPr>
        <p:grpSpPr>
          <a:xfrm>
            <a:off x="3514828" y="478119"/>
            <a:ext cx="2114343" cy="739140"/>
            <a:chOff x="1624734" y="1360680"/>
            <a:chExt cx="5309466" cy="1569778"/>
          </a:xfrm>
        </p:grpSpPr>
        <p:sp>
          <p:nvSpPr>
            <p:cNvPr id="11" name="Rectangle 10">
              <a:extLst>
                <a:ext uri="{FF2B5EF4-FFF2-40B4-BE49-F238E27FC236}">
                  <a16:creationId xmlns:a16="http://schemas.microsoft.com/office/drawing/2014/main" id="{A65A0436-9B08-EAB2-AE4F-7859B6F00A7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CE267B1B-0CE0-6445-E88A-3BA069ACC689}"/>
                </a:ext>
              </a:extLst>
            </p:cNvPr>
            <p:cNvSpPr/>
            <p:nvPr/>
          </p:nvSpPr>
          <p:spPr>
            <a:xfrm>
              <a:off x="1882801" y="1549559"/>
              <a:ext cx="4793328" cy="1192020"/>
            </a:xfrm>
            <a:prstGeom prst="rect">
              <a:avLst/>
            </a:prstGeom>
            <a:solidFill>
              <a:srgbClr val="D1F3FF"/>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3" name="TextBox 12">
            <a:extLst>
              <a:ext uri="{FF2B5EF4-FFF2-40B4-BE49-F238E27FC236}">
                <a16:creationId xmlns:a16="http://schemas.microsoft.com/office/drawing/2014/main" id="{375C2009-A15A-9B74-414E-77DE2B249697}"/>
              </a:ext>
            </a:extLst>
          </p:cNvPr>
          <p:cNvSpPr txBox="1"/>
          <p:nvPr/>
        </p:nvSpPr>
        <p:spPr>
          <a:xfrm>
            <a:off x="542093" y="1306823"/>
            <a:ext cx="3435547" cy="1045223"/>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99462D94-84A4-DA1B-9EC8-89903D31F2D0}"/>
              </a:ext>
            </a:extLst>
          </p:cNvPr>
          <p:cNvSpPr txBox="1"/>
          <p:nvPr/>
        </p:nvSpPr>
        <p:spPr>
          <a:xfrm>
            <a:off x="542093" y="2387900"/>
            <a:ext cx="2886907" cy="2060885"/>
          </a:xfrm>
          <a:prstGeom prst="rect">
            <a:avLst/>
          </a:prstGeom>
          <a:noFill/>
        </p:spPr>
        <p:txBody>
          <a:bodyPr wrap="square">
            <a:spAutoFit/>
          </a:bodyPr>
          <a:lstStyle/>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9x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16</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4x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12xy + 9y</a:t>
            </a:r>
            <a:r>
              <a:rPr lang="en-US" sz="2200" kern="1200" baseline="30000" dirty="0">
                <a:solidFill>
                  <a:prstClr val="black"/>
                </a:solidFill>
                <a:latin typeface="Arial" panose="020B0604020202020204" pitchFamily="34" charset="0"/>
                <a:ea typeface="+mn-ea"/>
                <a:cs typeface="Arial" panose="020B0604020202020204" pitchFamily="34" charset="0"/>
              </a:rPr>
              <a:t>2</a:t>
            </a:r>
            <a:endParaRPr lang="en-US" sz="2200" kern="1200" dirty="0">
              <a:solidFill>
                <a:prstClr val="black"/>
              </a:solidFill>
              <a:latin typeface="Arial" panose="020B0604020202020204" pitchFamily="34" charset="0"/>
              <a:ea typeface="+mn-ea"/>
              <a:cs typeface="Arial" panose="020B0604020202020204" pitchFamily="34" charset="0"/>
            </a:endParaRP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t</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8 </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2ax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+ 2a</a:t>
            </a:r>
          </a:p>
        </p:txBody>
      </p:sp>
      <p:sp>
        <p:nvSpPr>
          <p:cNvPr id="15" name="Oval Callout 29">
            <a:extLst>
              <a:ext uri="{FF2B5EF4-FFF2-40B4-BE49-F238E27FC236}">
                <a16:creationId xmlns:a16="http://schemas.microsoft.com/office/drawing/2014/main" id="{46225485-B17F-7432-5A4F-6C6F51BAEB34}"/>
              </a:ext>
            </a:extLst>
          </p:cNvPr>
          <p:cNvSpPr/>
          <p:nvPr/>
        </p:nvSpPr>
        <p:spPr>
          <a:xfrm>
            <a:off x="6323625" y="121547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CC303F44-77DD-8F9D-8972-FBA430F998A6}"/>
              </a:ext>
            </a:extLst>
          </p:cNvPr>
          <p:cNvSpPr txBox="1"/>
          <p:nvPr/>
        </p:nvSpPr>
        <p:spPr>
          <a:xfrm>
            <a:off x="4736057" y="2132977"/>
            <a:ext cx="3892747" cy="1199111"/>
          </a:xfrm>
          <a:prstGeom prst="rect">
            <a:avLst/>
          </a:prstGeom>
          <a:noFill/>
        </p:spPr>
        <p:txBody>
          <a:bodyPr wrap="square">
            <a:spAutoFit/>
          </a:bodyPr>
          <a:lstStyle/>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a) 9x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16 = (3x)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4</a:t>
            </a:r>
            <a:r>
              <a:rPr lang="en-US" sz="2200" baseline="30000" dirty="0">
                <a:solidFill>
                  <a:srgbClr val="000000"/>
                </a:solidFill>
                <a:effectLst/>
                <a:latin typeface="+mj-lt"/>
                <a:ea typeface="Times New Roman" panose="02020603050405020304" pitchFamily="18" charset="0"/>
              </a:rPr>
              <a:t>2</a:t>
            </a:r>
            <a:endParaRPr lang="en-US" sz="2200" dirty="0">
              <a:effectLst/>
              <a:latin typeface="+mj-lt"/>
              <a:ea typeface="Times New Roman" panose="02020603050405020304" pitchFamily="18" charset="0"/>
            </a:endParaRPr>
          </a:p>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                  = (3x – 4)(3x + 4).</a:t>
            </a:r>
            <a:endParaRPr lang="en-US" sz="2200" dirty="0">
              <a:effectLst/>
              <a:latin typeface="+mj-lt"/>
              <a:ea typeface="Times New Roman" panose="02020603050405020304" pitchFamily="18" charset="0"/>
            </a:endParaRPr>
          </a:p>
        </p:txBody>
      </p:sp>
      <p:cxnSp>
        <p:nvCxnSpPr>
          <p:cNvPr id="19" name="Straight Connector 18">
            <a:extLst>
              <a:ext uri="{FF2B5EF4-FFF2-40B4-BE49-F238E27FC236}">
                <a16:creationId xmlns:a16="http://schemas.microsoft.com/office/drawing/2014/main" id="{A41D7356-7B27-DFBF-4B5F-5E08A06D74C5}"/>
              </a:ext>
            </a:extLst>
          </p:cNvPr>
          <p:cNvCxnSpPr>
            <a:cxnSpLocks/>
          </p:cNvCxnSpPr>
          <p:nvPr/>
        </p:nvCxnSpPr>
        <p:spPr>
          <a:xfrm>
            <a:off x="4606289" y="1641033"/>
            <a:ext cx="0" cy="3145847"/>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heel(1)">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140250" y="1631247"/>
            <a:ext cx="8863500" cy="18930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500" dirty="0">
                <a:latin typeface="+mj-lt"/>
              </a:rPr>
              <a:t>BÀI 4: PHÂN TÍCH </a:t>
            </a:r>
            <a:br>
              <a:rPr lang="en-US" sz="4500" dirty="0">
                <a:latin typeface="+mj-lt"/>
              </a:rPr>
            </a:br>
            <a:r>
              <a:rPr lang="en-US" sz="4500" dirty="0">
                <a:latin typeface="+mj-lt"/>
              </a:rPr>
              <a:t>ĐA THỨC THÀNH NHÂN TỬ</a:t>
            </a:r>
            <a:endParaRPr sz="4500" dirty="0">
              <a:latin typeface="+mj-lt"/>
            </a:endParaRPr>
          </a:p>
        </p:txBody>
      </p:sp>
      <p:grpSp>
        <p:nvGrpSpPr>
          <p:cNvPr id="847" name="Google Shape;847;p44"/>
          <p:cNvGrpSpPr/>
          <p:nvPr/>
        </p:nvGrpSpPr>
        <p:grpSpPr>
          <a:xfrm>
            <a:off x="434654" y="272008"/>
            <a:ext cx="1204366" cy="122118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44"/>
          <p:cNvGrpSpPr/>
          <p:nvPr/>
        </p:nvGrpSpPr>
        <p:grpSpPr>
          <a:xfrm>
            <a:off x="7405632" y="3628835"/>
            <a:ext cx="1371755" cy="1154569"/>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pSp>
        <p:nvGrpSpPr>
          <p:cNvPr id="1018" name="Google Shape;1018;p52"/>
          <p:cNvGrpSpPr/>
          <p:nvPr/>
        </p:nvGrpSpPr>
        <p:grpSpPr>
          <a:xfrm>
            <a:off x="7578090" y="3783330"/>
            <a:ext cx="989856" cy="1003550"/>
            <a:chOff x="6566133" y="2508910"/>
            <a:chExt cx="1864653" cy="2095090"/>
          </a:xfrm>
        </p:grpSpPr>
        <p:sp>
          <p:nvSpPr>
            <p:cNvPr id="1019" name="Google Shape;1019;p52"/>
            <p:cNvSpPr/>
            <p:nvPr/>
          </p:nvSpPr>
          <p:spPr>
            <a:xfrm>
              <a:off x="7148375" y="4448000"/>
              <a:ext cx="803100" cy="1560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0" name="Google Shape;1020;p52"/>
            <p:cNvGrpSpPr/>
            <p:nvPr/>
          </p:nvGrpSpPr>
          <p:grpSpPr>
            <a:xfrm>
              <a:off x="6566133" y="2508910"/>
              <a:ext cx="1864653" cy="2024671"/>
              <a:chOff x="2556850" y="7244475"/>
              <a:chExt cx="669150" cy="726600"/>
            </a:xfrm>
          </p:grpSpPr>
          <p:sp>
            <p:nvSpPr>
              <p:cNvPr id="1021" name="Google Shape;1021;p52"/>
              <p:cNvSpPr/>
              <p:nvPr/>
            </p:nvSpPr>
            <p:spPr>
              <a:xfrm>
                <a:off x="2556850" y="7244475"/>
                <a:ext cx="669150" cy="726600"/>
              </a:xfrm>
              <a:custGeom>
                <a:avLst/>
                <a:gdLst/>
                <a:ahLst/>
                <a:cxnLst/>
                <a:rect l="l" t="t" r="r" b="b"/>
                <a:pathLst>
                  <a:path w="26766" h="29064" extrusionOk="0">
                    <a:moveTo>
                      <a:pt x="8966" y="1"/>
                    </a:moveTo>
                    <a:lnTo>
                      <a:pt x="8061" y="13705"/>
                    </a:lnTo>
                    <a:lnTo>
                      <a:pt x="1" y="20158"/>
                    </a:lnTo>
                    <a:lnTo>
                      <a:pt x="1" y="20872"/>
                    </a:lnTo>
                    <a:lnTo>
                      <a:pt x="15776" y="29064"/>
                    </a:lnTo>
                    <a:lnTo>
                      <a:pt x="24575" y="19444"/>
                    </a:lnTo>
                    <a:lnTo>
                      <a:pt x="26766" y="5228"/>
                    </a:lnTo>
                    <a:lnTo>
                      <a:pt x="8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2"/>
              <p:cNvSpPr/>
              <p:nvPr/>
            </p:nvSpPr>
            <p:spPr>
              <a:xfrm>
                <a:off x="2559825" y="7376050"/>
                <a:ext cx="655175" cy="570625"/>
              </a:xfrm>
              <a:custGeom>
                <a:avLst/>
                <a:gdLst/>
                <a:ahLst/>
                <a:cxnLst/>
                <a:rect l="l" t="t" r="r" b="b"/>
                <a:pathLst>
                  <a:path w="26207" h="22825" extrusionOk="0">
                    <a:moveTo>
                      <a:pt x="26087" y="0"/>
                    </a:moveTo>
                    <a:lnTo>
                      <a:pt x="23849" y="13859"/>
                    </a:lnTo>
                    <a:cubicBezTo>
                      <a:pt x="23766" y="13895"/>
                      <a:pt x="23694" y="13954"/>
                      <a:pt x="23647" y="14026"/>
                    </a:cubicBezTo>
                    <a:lnTo>
                      <a:pt x="8133" y="8489"/>
                    </a:lnTo>
                    <a:lnTo>
                      <a:pt x="8097" y="8597"/>
                    </a:lnTo>
                    <a:lnTo>
                      <a:pt x="23611" y="14133"/>
                    </a:lnTo>
                    <a:cubicBezTo>
                      <a:pt x="23611" y="14145"/>
                      <a:pt x="23599" y="14157"/>
                      <a:pt x="23599" y="14181"/>
                    </a:cubicBezTo>
                    <a:cubicBezTo>
                      <a:pt x="23599" y="14228"/>
                      <a:pt x="23623" y="14264"/>
                      <a:pt x="23635" y="14312"/>
                    </a:cubicBezTo>
                    <a:lnTo>
                      <a:pt x="15527" y="22682"/>
                    </a:lnTo>
                    <a:lnTo>
                      <a:pt x="48" y="14907"/>
                    </a:lnTo>
                    <a:lnTo>
                      <a:pt x="1" y="15002"/>
                    </a:lnTo>
                    <a:lnTo>
                      <a:pt x="15503" y="22801"/>
                    </a:lnTo>
                    <a:lnTo>
                      <a:pt x="15550" y="22825"/>
                    </a:lnTo>
                    <a:lnTo>
                      <a:pt x="23718" y="14407"/>
                    </a:lnTo>
                    <a:cubicBezTo>
                      <a:pt x="23801" y="14490"/>
                      <a:pt x="23944" y="14538"/>
                      <a:pt x="24099" y="14538"/>
                    </a:cubicBezTo>
                    <a:cubicBezTo>
                      <a:pt x="24373" y="14538"/>
                      <a:pt x="24587" y="14371"/>
                      <a:pt x="24587" y="14181"/>
                    </a:cubicBezTo>
                    <a:cubicBezTo>
                      <a:pt x="24587" y="13978"/>
                      <a:pt x="24373" y="13812"/>
                      <a:pt x="24099" y="13812"/>
                    </a:cubicBezTo>
                    <a:cubicBezTo>
                      <a:pt x="24051" y="13812"/>
                      <a:pt x="24016" y="13812"/>
                      <a:pt x="23980" y="13823"/>
                    </a:cubicBezTo>
                    <a:lnTo>
                      <a:pt x="26206" y="12"/>
                    </a:lnTo>
                    <a:lnTo>
                      <a:pt x="26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2"/>
              <p:cNvSpPr/>
              <p:nvPr/>
            </p:nvSpPr>
            <p:spPr>
              <a:xfrm>
                <a:off x="2705100" y="7754375"/>
                <a:ext cx="152400" cy="109250"/>
              </a:xfrm>
              <a:custGeom>
                <a:avLst/>
                <a:gdLst/>
                <a:ahLst/>
                <a:cxnLst/>
                <a:rect l="l" t="t" r="r" b="b"/>
                <a:pathLst>
                  <a:path w="6096" h="4370" extrusionOk="0">
                    <a:moveTo>
                      <a:pt x="1738" y="0"/>
                    </a:moveTo>
                    <a:lnTo>
                      <a:pt x="0" y="2179"/>
                    </a:lnTo>
                    <a:lnTo>
                      <a:pt x="4108" y="4370"/>
                    </a:lnTo>
                    <a:lnTo>
                      <a:pt x="6096" y="1881"/>
                    </a:lnTo>
                    <a:lnTo>
                      <a:pt x="17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2"/>
              <p:cNvSpPr/>
              <p:nvPr/>
            </p:nvSpPr>
            <p:spPr>
              <a:xfrm>
                <a:off x="2664000" y="7610900"/>
                <a:ext cx="445625" cy="246175"/>
              </a:xfrm>
              <a:custGeom>
                <a:avLst/>
                <a:gdLst/>
                <a:ahLst/>
                <a:cxnLst/>
                <a:rect l="l" t="t" r="r" b="b"/>
                <a:pathLst>
                  <a:path w="17825" h="9847" extrusionOk="0">
                    <a:moveTo>
                      <a:pt x="3954" y="0"/>
                    </a:moveTo>
                    <a:lnTo>
                      <a:pt x="1" y="3703"/>
                    </a:lnTo>
                    <a:lnTo>
                      <a:pt x="13300" y="9847"/>
                    </a:lnTo>
                    <a:lnTo>
                      <a:pt x="17825" y="5144"/>
                    </a:lnTo>
                    <a:lnTo>
                      <a:pt x="39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2"/>
              <p:cNvSpPr/>
              <p:nvPr/>
            </p:nvSpPr>
            <p:spPr>
              <a:xfrm>
                <a:off x="2671150" y="7611800"/>
                <a:ext cx="430750" cy="234875"/>
              </a:xfrm>
              <a:custGeom>
                <a:avLst/>
                <a:gdLst/>
                <a:ahLst/>
                <a:cxnLst/>
                <a:rect l="l" t="t" r="r" b="b"/>
                <a:pathLst>
                  <a:path w="17230" h="9395" extrusionOk="0">
                    <a:moveTo>
                      <a:pt x="3787" y="1262"/>
                    </a:moveTo>
                    <a:lnTo>
                      <a:pt x="4668" y="1607"/>
                    </a:lnTo>
                    <a:lnTo>
                      <a:pt x="3727" y="2679"/>
                    </a:lnTo>
                    <a:lnTo>
                      <a:pt x="2811" y="2310"/>
                    </a:lnTo>
                    <a:lnTo>
                      <a:pt x="3787" y="1262"/>
                    </a:lnTo>
                    <a:close/>
                    <a:moveTo>
                      <a:pt x="4775" y="1655"/>
                    </a:moveTo>
                    <a:lnTo>
                      <a:pt x="5823" y="2060"/>
                    </a:lnTo>
                    <a:lnTo>
                      <a:pt x="4870" y="3119"/>
                    </a:lnTo>
                    <a:lnTo>
                      <a:pt x="3846" y="2715"/>
                    </a:lnTo>
                    <a:lnTo>
                      <a:pt x="4775" y="1655"/>
                    </a:lnTo>
                    <a:close/>
                    <a:moveTo>
                      <a:pt x="5930" y="2107"/>
                    </a:moveTo>
                    <a:lnTo>
                      <a:pt x="7025" y="2524"/>
                    </a:lnTo>
                    <a:lnTo>
                      <a:pt x="6144" y="3620"/>
                    </a:lnTo>
                    <a:lnTo>
                      <a:pt x="4989" y="3167"/>
                    </a:lnTo>
                    <a:lnTo>
                      <a:pt x="5930" y="2107"/>
                    </a:lnTo>
                    <a:close/>
                    <a:moveTo>
                      <a:pt x="2727" y="2405"/>
                    </a:moveTo>
                    <a:lnTo>
                      <a:pt x="3656" y="2774"/>
                    </a:lnTo>
                    <a:lnTo>
                      <a:pt x="2882" y="3643"/>
                    </a:lnTo>
                    <a:lnTo>
                      <a:pt x="1941" y="3250"/>
                    </a:lnTo>
                    <a:lnTo>
                      <a:pt x="2727" y="2405"/>
                    </a:lnTo>
                    <a:close/>
                    <a:moveTo>
                      <a:pt x="3763" y="2822"/>
                    </a:moveTo>
                    <a:lnTo>
                      <a:pt x="4787" y="3215"/>
                    </a:lnTo>
                    <a:lnTo>
                      <a:pt x="3989" y="4120"/>
                    </a:lnTo>
                    <a:lnTo>
                      <a:pt x="3001" y="3691"/>
                    </a:lnTo>
                    <a:lnTo>
                      <a:pt x="3763" y="2822"/>
                    </a:lnTo>
                    <a:close/>
                    <a:moveTo>
                      <a:pt x="7144" y="2572"/>
                    </a:moveTo>
                    <a:lnTo>
                      <a:pt x="8466" y="3084"/>
                    </a:lnTo>
                    <a:lnTo>
                      <a:pt x="7525" y="4155"/>
                    </a:lnTo>
                    <a:lnTo>
                      <a:pt x="6251" y="3667"/>
                    </a:lnTo>
                    <a:lnTo>
                      <a:pt x="7144" y="2572"/>
                    </a:lnTo>
                    <a:close/>
                    <a:moveTo>
                      <a:pt x="4906" y="3262"/>
                    </a:moveTo>
                    <a:lnTo>
                      <a:pt x="6061" y="3715"/>
                    </a:lnTo>
                    <a:lnTo>
                      <a:pt x="5287" y="4667"/>
                    </a:lnTo>
                    <a:lnTo>
                      <a:pt x="4108" y="4167"/>
                    </a:lnTo>
                    <a:lnTo>
                      <a:pt x="4906" y="3262"/>
                    </a:lnTo>
                    <a:close/>
                    <a:moveTo>
                      <a:pt x="8585" y="3131"/>
                    </a:moveTo>
                    <a:lnTo>
                      <a:pt x="9919" y="3655"/>
                    </a:lnTo>
                    <a:lnTo>
                      <a:pt x="9061" y="4763"/>
                    </a:lnTo>
                    <a:lnTo>
                      <a:pt x="7645" y="4203"/>
                    </a:lnTo>
                    <a:lnTo>
                      <a:pt x="8585" y="3131"/>
                    </a:lnTo>
                    <a:close/>
                    <a:moveTo>
                      <a:pt x="6180" y="3762"/>
                    </a:moveTo>
                    <a:lnTo>
                      <a:pt x="7442" y="4251"/>
                    </a:lnTo>
                    <a:lnTo>
                      <a:pt x="6597" y="5215"/>
                    </a:lnTo>
                    <a:lnTo>
                      <a:pt x="5406" y="4715"/>
                    </a:lnTo>
                    <a:lnTo>
                      <a:pt x="6180" y="3762"/>
                    </a:lnTo>
                    <a:close/>
                    <a:moveTo>
                      <a:pt x="10038" y="3703"/>
                    </a:moveTo>
                    <a:lnTo>
                      <a:pt x="11335" y="4203"/>
                    </a:lnTo>
                    <a:lnTo>
                      <a:pt x="10395" y="5286"/>
                    </a:lnTo>
                    <a:lnTo>
                      <a:pt x="9169" y="4798"/>
                    </a:lnTo>
                    <a:lnTo>
                      <a:pt x="10038" y="3703"/>
                    </a:lnTo>
                    <a:close/>
                    <a:moveTo>
                      <a:pt x="11443" y="4251"/>
                    </a:moveTo>
                    <a:lnTo>
                      <a:pt x="12752" y="4763"/>
                    </a:lnTo>
                    <a:lnTo>
                      <a:pt x="11859" y="5858"/>
                    </a:lnTo>
                    <a:lnTo>
                      <a:pt x="10514" y="5322"/>
                    </a:lnTo>
                    <a:lnTo>
                      <a:pt x="11443" y="4251"/>
                    </a:lnTo>
                    <a:close/>
                    <a:moveTo>
                      <a:pt x="7549" y="4298"/>
                    </a:moveTo>
                    <a:lnTo>
                      <a:pt x="8990" y="4858"/>
                    </a:lnTo>
                    <a:lnTo>
                      <a:pt x="8180" y="5882"/>
                    </a:lnTo>
                    <a:lnTo>
                      <a:pt x="6704" y="5263"/>
                    </a:lnTo>
                    <a:lnTo>
                      <a:pt x="7549" y="4298"/>
                    </a:lnTo>
                    <a:close/>
                    <a:moveTo>
                      <a:pt x="9097" y="4905"/>
                    </a:moveTo>
                    <a:lnTo>
                      <a:pt x="10312" y="5382"/>
                    </a:lnTo>
                    <a:lnTo>
                      <a:pt x="9419" y="6406"/>
                    </a:lnTo>
                    <a:lnTo>
                      <a:pt x="8299" y="5929"/>
                    </a:lnTo>
                    <a:lnTo>
                      <a:pt x="9097" y="4905"/>
                    </a:lnTo>
                    <a:close/>
                    <a:moveTo>
                      <a:pt x="12871" y="4798"/>
                    </a:moveTo>
                    <a:lnTo>
                      <a:pt x="14669" y="5501"/>
                    </a:lnTo>
                    <a:lnTo>
                      <a:pt x="13693" y="6572"/>
                    </a:lnTo>
                    <a:lnTo>
                      <a:pt x="11978" y="5906"/>
                    </a:lnTo>
                    <a:lnTo>
                      <a:pt x="12871" y="4798"/>
                    </a:lnTo>
                    <a:close/>
                    <a:moveTo>
                      <a:pt x="10431" y="5417"/>
                    </a:moveTo>
                    <a:lnTo>
                      <a:pt x="11788" y="5953"/>
                    </a:lnTo>
                    <a:lnTo>
                      <a:pt x="10919" y="7037"/>
                    </a:lnTo>
                    <a:lnTo>
                      <a:pt x="9526" y="6453"/>
                    </a:lnTo>
                    <a:lnTo>
                      <a:pt x="10431" y="5417"/>
                    </a:lnTo>
                    <a:close/>
                    <a:moveTo>
                      <a:pt x="11907" y="6001"/>
                    </a:moveTo>
                    <a:lnTo>
                      <a:pt x="13610" y="6668"/>
                    </a:lnTo>
                    <a:lnTo>
                      <a:pt x="12609" y="7763"/>
                    </a:lnTo>
                    <a:lnTo>
                      <a:pt x="11026" y="7084"/>
                    </a:lnTo>
                    <a:lnTo>
                      <a:pt x="11907" y="6001"/>
                    </a:lnTo>
                    <a:close/>
                    <a:moveTo>
                      <a:pt x="4811" y="0"/>
                    </a:moveTo>
                    <a:lnTo>
                      <a:pt x="3751" y="1131"/>
                    </a:lnTo>
                    <a:lnTo>
                      <a:pt x="2144" y="500"/>
                    </a:lnTo>
                    <a:lnTo>
                      <a:pt x="2096" y="607"/>
                    </a:lnTo>
                    <a:lnTo>
                      <a:pt x="3668" y="1226"/>
                    </a:lnTo>
                    <a:lnTo>
                      <a:pt x="2692" y="2274"/>
                    </a:lnTo>
                    <a:lnTo>
                      <a:pt x="941" y="1584"/>
                    </a:lnTo>
                    <a:lnTo>
                      <a:pt x="894" y="1691"/>
                    </a:lnTo>
                    <a:lnTo>
                      <a:pt x="2596" y="2357"/>
                    </a:lnTo>
                    <a:lnTo>
                      <a:pt x="1822" y="3203"/>
                    </a:lnTo>
                    <a:lnTo>
                      <a:pt x="48" y="2453"/>
                    </a:lnTo>
                    <a:lnTo>
                      <a:pt x="1" y="2560"/>
                    </a:lnTo>
                    <a:lnTo>
                      <a:pt x="1727" y="3286"/>
                    </a:lnTo>
                    <a:lnTo>
                      <a:pt x="572" y="4524"/>
                    </a:lnTo>
                    <a:lnTo>
                      <a:pt x="656" y="4608"/>
                    </a:lnTo>
                    <a:lnTo>
                      <a:pt x="1846" y="3334"/>
                    </a:lnTo>
                    <a:lnTo>
                      <a:pt x="2799" y="3739"/>
                    </a:lnTo>
                    <a:lnTo>
                      <a:pt x="1751" y="4929"/>
                    </a:lnTo>
                    <a:lnTo>
                      <a:pt x="1846" y="5013"/>
                    </a:lnTo>
                    <a:lnTo>
                      <a:pt x="2906" y="3786"/>
                    </a:lnTo>
                    <a:lnTo>
                      <a:pt x="3906" y="4215"/>
                    </a:lnTo>
                    <a:lnTo>
                      <a:pt x="2620" y="5655"/>
                    </a:lnTo>
                    <a:lnTo>
                      <a:pt x="2715" y="5739"/>
                    </a:lnTo>
                    <a:lnTo>
                      <a:pt x="4025" y="4262"/>
                    </a:lnTo>
                    <a:lnTo>
                      <a:pt x="9323" y="6501"/>
                    </a:lnTo>
                    <a:lnTo>
                      <a:pt x="8026" y="7989"/>
                    </a:lnTo>
                    <a:lnTo>
                      <a:pt x="8121" y="8072"/>
                    </a:lnTo>
                    <a:lnTo>
                      <a:pt x="9442" y="6548"/>
                    </a:lnTo>
                    <a:lnTo>
                      <a:pt x="10835" y="7132"/>
                    </a:lnTo>
                    <a:lnTo>
                      <a:pt x="9621" y="8644"/>
                    </a:lnTo>
                    <a:lnTo>
                      <a:pt x="9704" y="8727"/>
                    </a:lnTo>
                    <a:lnTo>
                      <a:pt x="10943" y="7179"/>
                    </a:lnTo>
                    <a:lnTo>
                      <a:pt x="12526" y="7858"/>
                    </a:lnTo>
                    <a:lnTo>
                      <a:pt x="11193" y="9311"/>
                    </a:lnTo>
                    <a:lnTo>
                      <a:pt x="11276" y="9394"/>
                    </a:lnTo>
                    <a:lnTo>
                      <a:pt x="12645" y="7906"/>
                    </a:lnTo>
                    <a:lnTo>
                      <a:pt x="14622" y="8739"/>
                    </a:lnTo>
                    <a:lnTo>
                      <a:pt x="14669" y="8632"/>
                    </a:lnTo>
                    <a:lnTo>
                      <a:pt x="12728" y="7811"/>
                    </a:lnTo>
                    <a:lnTo>
                      <a:pt x="13729" y="6715"/>
                    </a:lnTo>
                    <a:lnTo>
                      <a:pt x="15872" y="7560"/>
                    </a:lnTo>
                    <a:lnTo>
                      <a:pt x="15907" y="7441"/>
                    </a:lnTo>
                    <a:lnTo>
                      <a:pt x="13812" y="6620"/>
                    </a:lnTo>
                    <a:lnTo>
                      <a:pt x="14788" y="5560"/>
                    </a:lnTo>
                    <a:lnTo>
                      <a:pt x="17193" y="6489"/>
                    </a:lnTo>
                    <a:lnTo>
                      <a:pt x="17229" y="6382"/>
                    </a:lnTo>
                    <a:lnTo>
                      <a:pt x="14872" y="5453"/>
                    </a:lnTo>
                    <a:lnTo>
                      <a:pt x="16015" y="4203"/>
                    </a:lnTo>
                    <a:lnTo>
                      <a:pt x="15931" y="4120"/>
                    </a:lnTo>
                    <a:lnTo>
                      <a:pt x="14753" y="5405"/>
                    </a:lnTo>
                    <a:lnTo>
                      <a:pt x="12943" y="4703"/>
                    </a:lnTo>
                    <a:lnTo>
                      <a:pt x="13967" y="3429"/>
                    </a:lnTo>
                    <a:lnTo>
                      <a:pt x="13871" y="3358"/>
                    </a:lnTo>
                    <a:lnTo>
                      <a:pt x="12824" y="4655"/>
                    </a:lnTo>
                    <a:lnTo>
                      <a:pt x="11526" y="4155"/>
                    </a:lnTo>
                    <a:lnTo>
                      <a:pt x="12586" y="2941"/>
                    </a:lnTo>
                    <a:lnTo>
                      <a:pt x="12490" y="2858"/>
                    </a:lnTo>
                    <a:lnTo>
                      <a:pt x="11407" y="4108"/>
                    </a:lnTo>
                    <a:lnTo>
                      <a:pt x="10109" y="3596"/>
                    </a:lnTo>
                    <a:lnTo>
                      <a:pt x="11085" y="2346"/>
                    </a:lnTo>
                    <a:lnTo>
                      <a:pt x="10990" y="2262"/>
                    </a:lnTo>
                    <a:lnTo>
                      <a:pt x="9990" y="3560"/>
                    </a:lnTo>
                    <a:lnTo>
                      <a:pt x="8668" y="3036"/>
                    </a:lnTo>
                    <a:lnTo>
                      <a:pt x="9704" y="1857"/>
                    </a:lnTo>
                    <a:lnTo>
                      <a:pt x="9621" y="1774"/>
                    </a:lnTo>
                    <a:lnTo>
                      <a:pt x="8549" y="2988"/>
                    </a:lnTo>
                    <a:lnTo>
                      <a:pt x="7216" y="2477"/>
                    </a:lnTo>
                    <a:lnTo>
                      <a:pt x="8180" y="1286"/>
                    </a:lnTo>
                    <a:lnTo>
                      <a:pt x="8085" y="1214"/>
                    </a:lnTo>
                    <a:lnTo>
                      <a:pt x="7097" y="2429"/>
                    </a:lnTo>
                    <a:lnTo>
                      <a:pt x="6013" y="2012"/>
                    </a:lnTo>
                    <a:lnTo>
                      <a:pt x="7073" y="810"/>
                    </a:lnTo>
                    <a:lnTo>
                      <a:pt x="6990" y="726"/>
                    </a:lnTo>
                    <a:lnTo>
                      <a:pt x="5894" y="1965"/>
                    </a:lnTo>
                    <a:lnTo>
                      <a:pt x="4858" y="1560"/>
                    </a:lnTo>
                    <a:lnTo>
                      <a:pt x="5870" y="393"/>
                    </a:lnTo>
                    <a:lnTo>
                      <a:pt x="5787" y="321"/>
                    </a:lnTo>
                    <a:lnTo>
                      <a:pt x="4739" y="1512"/>
                    </a:lnTo>
                    <a:lnTo>
                      <a:pt x="3870" y="1179"/>
                    </a:lnTo>
                    <a:lnTo>
                      <a:pt x="4894" y="83"/>
                    </a:lnTo>
                    <a:lnTo>
                      <a:pt x="4811"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2"/>
              <p:cNvSpPr/>
              <p:nvPr/>
            </p:nvSpPr>
            <p:spPr>
              <a:xfrm>
                <a:off x="2797650" y="7309375"/>
                <a:ext cx="367050" cy="403950"/>
              </a:xfrm>
              <a:custGeom>
                <a:avLst/>
                <a:gdLst/>
                <a:ahLst/>
                <a:cxnLst/>
                <a:rect l="l" t="t" r="r" b="b"/>
                <a:pathLst>
                  <a:path w="14682" h="16158" extrusionOk="0">
                    <a:moveTo>
                      <a:pt x="227" y="0"/>
                    </a:moveTo>
                    <a:lnTo>
                      <a:pt x="1" y="4370"/>
                    </a:lnTo>
                    <a:lnTo>
                      <a:pt x="870" y="7561"/>
                    </a:lnTo>
                    <a:lnTo>
                      <a:pt x="810" y="10454"/>
                    </a:lnTo>
                    <a:lnTo>
                      <a:pt x="5466" y="11942"/>
                    </a:lnTo>
                    <a:lnTo>
                      <a:pt x="6633" y="13347"/>
                    </a:lnTo>
                    <a:lnTo>
                      <a:pt x="13991" y="16157"/>
                    </a:lnTo>
                    <a:lnTo>
                      <a:pt x="14681" y="10514"/>
                    </a:lnTo>
                    <a:lnTo>
                      <a:pt x="14169" y="6180"/>
                    </a:lnTo>
                    <a:lnTo>
                      <a:pt x="11681" y="4167"/>
                    </a:lnTo>
                    <a:lnTo>
                      <a:pt x="10633" y="1977"/>
                    </a:lnTo>
                    <a:lnTo>
                      <a:pt x="8228" y="1203"/>
                    </a:lnTo>
                    <a:lnTo>
                      <a:pt x="1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2"/>
              <p:cNvSpPr/>
              <p:nvPr/>
            </p:nvSpPr>
            <p:spPr>
              <a:xfrm>
                <a:off x="2803325" y="7276325"/>
                <a:ext cx="202425" cy="199750"/>
              </a:xfrm>
              <a:custGeom>
                <a:avLst/>
                <a:gdLst/>
                <a:ahLst/>
                <a:cxnLst/>
                <a:rect l="l" t="t" r="r" b="b"/>
                <a:pathLst>
                  <a:path w="8097" h="7990" extrusionOk="0">
                    <a:moveTo>
                      <a:pt x="72" y="1"/>
                    </a:moveTo>
                    <a:lnTo>
                      <a:pt x="0" y="1322"/>
                    </a:lnTo>
                    <a:cubicBezTo>
                      <a:pt x="905" y="1977"/>
                      <a:pt x="1536" y="3346"/>
                      <a:pt x="1846" y="4287"/>
                    </a:cubicBezTo>
                    <a:cubicBezTo>
                      <a:pt x="2203" y="5311"/>
                      <a:pt x="2262" y="6930"/>
                      <a:pt x="3048" y="7740"/>
                    </a:cubicBezTo>
                    <a:cubicBezTo>
                      <a:pt x="3221" y="7917"/>
                      <a:pt x="3399" y="7990"/>
                      <a:pt x="3572" y="7990"/>
                    </a:cubicBezTo>
                    <a:cubicBezTo>
                      <a:pt x="3956" y="7990"/>
                      <a:pt x="4314" y="7626"/>
                      <a:pt x="4536" y="7240"/>
                    </a:cubicBezTo>
                    <a:cubicBezTo>
                      <a:pt x="4989" y="6454"/>
                      <a:pt x="4989" y="5513"/>
                      <a:pt x="5108" y="4620"/>
                    </a:cubicBezTo>
                    <a:cubicBezTo>
                      <a:pt x="5203" y="3930"/>
                      <a:pt x="5358" y="3370"/>
                      <a:pt x="6156" y="3358"/>
                    </a:cubicBezTo>
                    <a:cubicBezTo>
                      <a:pt x="6532" y="3358"/>
                      <a:pt x="7074" y="3578"/>
                      <a:pt x="7507" y="3578"/>
                    </a:cubicBezTo>
                    <a:cubicBezTo>
                      <a:pt x="7607" y="3578"/>
                      <a:pt x="7702" y="3566"/>
                      <a:pt x="7787" y="3537"/>
                    </a:cubicBezTo>
                    <a:cubicBezTo>
                      <a:pt x="8073" y="3430"/>
                      <a:pt x="8096" y="3013"/>
                      <a:pt x="8013" y="2525"/>
                    </a:cubicBezTo>
                    <a:lnTo>
                      <a:pt x="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2"/>
              <p:cNvSpPr/>
              <p:nvPr/>
            </p:nvSpPr>
            <p:spPr>
              <a:xfrm>
                <a:off x="3000075" y="7358775"/>
                <a:ext cx="185750" cy="217975"/>
              </a:xfrm>
              <a:custGeom>
                <a:avLst/>
                <a:gdLst/>
                <a:ahLst/>
                <a:cxnLst/>
                <a:rect l="l" t="t" r="r" b="b"/>
                <a:pathLst>
                  <a:path w="7430" h="8719" extrusionOk="0">
                    <a:moveTo>
                      <a:pt x="2536" y="1"/>
                    </a:moveTo>
                    <a:cubicBezTo>
                      <a:pt x="2548" y="36"/>
                      <a:pt x="2560" y="84"/>
                      <a:pt x="2560" y="120"/>
                    </a:cubicBezTo>
                    <a:cubicBezTo>
                      <a:pt x="2655" y="810"/>
                      <a:pt x="2286" y="1203"/>
                      <a:pt x="1834" y="1644"/>
                    </a:cubicBezTo>
                    <a:cubicBezTo>
                      <a:pt x="1215" y="2227"/>
                      <a:pt x="0" y="3061"/>
                      <a:pt x="1155" y="3870"/>
                    </a:cubicBezTo>
                    <a:cubicBezTo>
                      <a:pt x="1439" y="4074"/>
                      <a:pt x="1775" y="4137"/>
                      <a:pt x="2126" y="4137"/>
                    </a:cubicBezTo>
                    <a:cubicBezTo>
                      <a:pt x="2555" y="4137"/>
                      <a:pt x="3005" y="4042"/>
                      <a:pt x="3405" y="3989"/>
                    </a:cubicBezTo>
                    <a:cubicBezTo>
                      <a:pt x="3523" y="3976"/>
                      <a:pt x="3653" y="3965"/>
                      <a:pt x="3785" y="3965"/>
                    </a:cubicBezTo>
                    <a:cubicBezTo>
                      <a:pt x="4225" y="3965"/>
                      <a:pt x="4678" y="4083"/>
                      <a:pt x="4715" y="4597"/>
                    </a:cubicBezTo>
                    <a:cubicBezTo>
                      <a:pt x="4751" y="5323"/>
                      <a:pt x="4120" y="5585"/>
                      <a:pt x="3703" y="6037"/>
                    </a:cubicBezTo>
                    <a:cubicBezTo>
                      <a:pt x="3286" y="6454"/>
                      <a:pt x="2881" y="7180"/>
                      <a:pt x="2834" y="7776"/>
                    </a:cubicBezTo>
                    <a:cubicBezTo>
                      <a:pt x="2794" y="8498"/>
                      <a:pt x="3098" y="8719"/>
                      <a:pt x="3527" y="8719"/>
                    </a:cubicBezTo>
                    <a:cubicBezTo>
                      <a:pt x="4129" y="8719"/>
                      <a:pt x="4978" y="8283"/>
                      <a:pt x="5465" y="8192"/>
                    </a:cubicBezTo>
                    <a:cubicBezTo>
                      <a:pt x="5552" y="8177"/>
                      <a:pt x="5637" y="8170"/>
                      <a:pt x="5717" y="8170"/>
                    </a:cubicBezTo>
                    <a:cubicBezTo>
                      <a:pt x="6077" y="8170"/>
                      <a:pt x="6370" y="8314"/>
                      <a:pt x="6584" y="8538"/>
                    </a:cubicBezTo>
                    <a:lnTo>
                      <a:pt x="7430" y="1560"/>
                    </a:lnTo>
                    <a:lnTo>
                      <a:pt x="25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2"/>
              <p:cNvSpPr/>
              <p:nvPr/>
            </p:nvSpPr>
            <p:spPr>
              <a:xfrm>
                <a:off x="2789325" y="7418600"/>
                <a:ext cx="193200" cy="224475"/>
              </a:xfrm>
              <a:custGeom>
                <a:avLst/>
                <a:gdLst/>
                <a:ahLst/>
                <a:cxnLst/>
                <a:rect l="l" t="t" r="r" b="b"/>
                <a:pathLst>
                  <a:path w="7728" h="8979" extrusionOk="0">
                    <a:moveTo>
                      <a:pt x="397" y="0"/>
                    </a:moveTo>
                    <a:cubicBezTo>
                      <a:pt x="376" y="0"/>
                      <a:pt x="355" y="0"/>
                      <a:pt x="334" y="1"/>
                    </a:cubicBezTo>
                    <a:lnTo>
                      <a:pt x="0" y="6311"/>
                    </a:lnTo>
                    <a:lnTo>
                      <a:pt x="6966" y="8978"/>
                    </a:lnTo>
                    <a:cubicBezTo>
                      <a:pt x="7430" y="8478"/>
                      <a:pt x="7728" y="7811"/>
                      <a:pt x="7501" y="7192"/>
                    </a:cubicBezTo>
                    <a:cubicBezTo>
                      <a:pt x="7204" y="6466"/>
                      <a:pt x="6216" y="6454"/>
                      <a:pt x="5549" y="6430"/>
                    </a:cubicBezTo>
                    <a:cubicBezTo>
                      <a:pt x="4751" y="6383"/>
                      <a:pt x="3882" y="6442"/>
                      <a:pt x="3120" y="6168"/>
                    </a:cubicBezTo>
                    <a:cubicBezTo>
                      <a:pt x="1751" y="5633"/>
                      <a:pt x="3132" y="3668"/>
                      <a:pt x="3096" y="2716"/>
                    </a:cubicBezTo>
                    <a:cubicBezTo>
                      <a:pt x="3026" y="1133"/>
                      <a:pt x="1766"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2"/>
              <p:cNvSpPr/>
              <p:nvPr/>
            </p:nvSpPr>
            <p:spPr>
              <a:xfrm>
                <a:off x="3004225" y="7608275"/>
                <a:ext cx="112575" cy="53550"/>
              </a:xfrm>
              <a:custGeom>
                <a:avLst/>
                <a:gdLst/>
                <a:ahLst/>
                <a:cxnLst/>
                <a:rect l="l" t="t" r="r" b="b"/>
                <a:pathLst>
                  <a:path w="4503" h="2142" extrusionOk="0">
                    <a:moveTo>
                      <a:pt x="1100" y="0"/>
                    </a:moveTo>
                    <a:cubicBezTo>
                      <a:pt x="894" y="0"/>
                      <a:pt x="696" y="51"/>
                      <a:pt x="537" y="165"/>
                    </a:cubicBezTo>
                    <a:cubicBezTo>
                      <a:pt x="203" y="403"/>
                      <a:pt x="1" y="927"/>
                      <a:pt x="298" y="1260"/>
                    </a:cubicBezTo>
                    <a:cubicBezTo>
                      <a:pt x="691" y="1736"/>
                      <a:pt x="1668" y="1760"/>
                      <a:pt x="2215" y="1844"/>
                    </a:cubicBezTo>
                    <a:cubicBezTo>
                      <a:pt x="2930" y="1939"/>
                      <a:pt x="3680" y="2022"/>
                      <a:pt x="4406" y="2141"/>
                    </a:cubicBezTo>
                    <a:cubicBezTo>
                      <a:pt x="4503" y="1616"/>
                      <a:pt x="4445" y="887"/>
                      <a:pt x="4058" y="887"/>
                    </a:cubicBezTo>
                    <a:cubicBezTo>
                      <a:pt x="4015" y="887"/>
                      <a:pt x="3969" y="896"/>
                      <a:pt x="3918" y="915"/>
                    </a:cubicBezTo>
                    <a:cubicBezTo>
                      <a:pt x="3576" y="1029"/>
                      <a:pt x="3181" y="1621"/>
                      <a:pt x="2803" y="1621"/>
                    </a:cubicBezTo>
                    <a:cubicBezTo>
                      <a:pt x="2786" y="1621"/>
                      <a:pt x="2768" y="1620"/>
                      <a:pt x="2751" y="1617"/>
                    </a:cubicBezTo>
                    <a:cubicBezTo>
                      <a:pt x="2358" y="1558"/>
                      <a:pt x="2251" y="617"/>
                      <a:pt x="2001" y="355"/>
                    </a:cubicBezTo>
                    <a:cubicBezTo>
                      <a:pt x="1780" y="134"/>
                      <a:pt x="1432" y="0"/>
                      <a:pt x="1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2"/>
              <p:cNvSpPr/>
              <p:nvPr/>
            </p:nvSpPr>
            <p:spPr>
              <a:xfrm>
                <a:off x="2979775" y="7498975"/>
                <a:ext cx="65550" cy="53250"/>
              </a:xfrm>
              <a:custGeom>
                <a:avLst/>
                <a:gdLst/>
                <a:ahLst/>
                <a:cxnLst/>
                <a:rect l="l" t="t" r="r" b="b"/>
                <a:pathLst>
                  <a:path w="2622" h="2130" extrusionOk="0">
                    <a:moveTo>
                      <a:pt x="2622" y="1"/>
                    </a:moveTo>
                    <a:lnTo>
                      <a:pt x="2622" y="1"/>
                    </a:lnTo>
                    <a:cubicBezTo>
                      <a:pt x="1705" y="72"/>
                      <a:pt x="693" y="560"/>
                      <a:pt x="253" y="1239"/>
                    </a:cubicBezTo>
                    <a:cubicBezTo>
                      <a:pt x="1" y="1616"/>
                      <a:pt x="56" y="2129"/>
                      <a:pt x="303" y="2129"/>
                    </a:cubicBezTo>
                    <a:cubicBezTo>
                      <a:pt x="406" y="2129"/>
                      <a:pt x="543" y="2039"/>
                      <a:pt x="705" y="1810"/>
                    </a:cubicBezTo>
                    <a:cubicBezTo>
                      <a:pt x="991" y="1429"/>
                      <a:pt x="1241" y="1001"/>
                      <a:pt x="1562" y="679"/>
                    </a:cubicBezTo>
                    <a:cubicBezTo>
                      <a:pt x="1686" y="556"/>
                      <a:pt x="1765" y="500"/>
                      <a:pt x="1836" y="500"/>
                    </a:cubicBezTo>
                    <a:cubicBezTo>
                      <a:pt x="1921" y="500"/>
                      <a:pt x="1992" y="583"/>
                      <a:pt x="2110" y="727"/>
                    </a:cubicBezTo>
                    <a:cubicBezTo>
                      <a:pt x="2242" y="859"/>
                      <a:pt x="2308" y="954"/>
                      <a:pt x="2363" y="954"/>
                    </a:cubicBezTo>
                    <a:cubicBezTo>
                      <a:pt x="2407" y="954"/>
                      <a:pt x="2444" y="893"/>
                      <a:pt x="2503" y="739"/>
                    </a:cubicBezTo>
                    <a:cubicBezTo>
                      <a:pt x="2574" y="548"/>
                      <a:pt x="2622" y="263"/>
                      <a:pt x="2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2"/>
              <p:cNvSpPr/>
              <p:nvPr/>
            </p:nvSpPr>
            <p:spPr>
              <a:xfrm>
                <a:off x="2953025" y="7473200"/>
                <a:ext cx="52725" cy="22500"/>
              </a:xfrm>
              <a:custGeom>
                <a:avLst/>
                <a:gdLst/>
                <a:ahLst/>
                <a:cxnLst/>
                <a:rect l="l" t="t" r="r" b="b"/>
                <a:pathLst>
                  <a:path w="2109" h="900" extrusionOk="0">
                    <a:moveTo>
                      <a:pt x="1413" y="0"/>
                    </a:moveTo>
                    <a:cubicBezTo>
                      <a:pt x="1344" y="0"/>
                      <a:pt x="1273" y="7"/>
                      <a:pt x="1203" y="20"/>
                    </a:cubicBezTo>
                    <a:cubicBezTo>
                      <a:pt x="953" y="55"/>
                      <a:pt x="1" y="496"/>
                      <a:pt x="239" y="793"/>
                    </a:cubicBezTo>
                    <a:cubicBezTo>
                      <a:pt x="306" y="881"/>
                      <a:pt x="530" y="900"/>
                      <a:pt x="741" y="900"/>
                    </a:cubicBezTo>
                    <a:cubicBezTo>
                      <a:pt x="904" y="900"/>
                      <a:pt x="1060" y="889"/>
                      <a:pt x="1132" y="889"/>
                    </a:cubicBezTo>
                    <a:cubicBezTo>
                      <a:pt x="1406" y="865"/>
                      <a:pt x="1680" y="805"/>
                      <a:pt x="1954" y="710"/>
                    </a:cubicBezTo>
                    <a:cubicBezTo>
                      <a:pt x="1965" y="686"/>
                      <a:pt x="1965" y="674"/>
                      <a:pt x="1977" y="651"/>
                    </a:cubicBezTo>
                    <a:cubicBezTo>
                      <a:pt x="2108" y="198"/>
                      <a:pt x="1788" y="0"/>
                      <a:pt x="1413" y="0"/>
                    </a:cubicBezTo>
                    <a:close/>
                  </a:path>
                </a:pathLst>
              </a:custGeom>
              <a:solidFill>
                <a:srgbClr val="007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2"/>
              <p:cNvSpPr/>
              <p:nvPr/>
            </p:nvSpPr>
            <p:spPr>
              <a:xfrm>
                <a:off x="2787825" y="7276325"/>
                <a:ext cx="360200" cy="438475"/>
              </a:xfrm>
              <a:custGeom>
                <a:avLst/>
                <a:gdLst/>
                <a:ahLst/>
                <a:cxnLst/>
                <a:rect l="l" t="t" r="r" b="b"/>
                <a:pathLst>
                  <a:path w="14408" h="17539" extrusionOk="0">
                    <a:moveTo>
                      <a:pt x="632" y="1"/>
                    </a:moveTo>
                    <a:lnTo>
                      <a:pt x="1" y="11990"/>
                    </a:lnTo>
                    <a:lnTo>
                      <a:pt x="1" y="12038"/>
                    </a:lnTo>
                    <a:lnTo>
                      <a:pt x="14360" y="17539"/>
                    </a:lnTo>
                    <a:lnTo>
                      <a:pt x="14408" y="17431"/>
                    </a:lnTo>
                    <a:lnTo>
                      <a:pt x="120" y="11955"/>
                    </a:lnTo>
                    <a:lnTo>
                      <a:pt x="751"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2"/>
              <p:cNvSpPr/>
              <p:nvPr/>
            </p:nvSpPr>
            <p:spPr>
              <a:xfrm>
                <a:off x="3105425" y="7394500"/>
                <a:ext cx="69100" cy="65800"/>
              </a:xfrm>
              <a:custGeom>
                <a:avLst/>
                <a:gdLst/>
                <a:ahLst/>
                <a:cxnLst/>
                <a:rect l="l" t="t" r="r" b="b"/>
                <a:pathLst>
                  <a:path w="2764" h="2632" extrusionOk="0">
                    <a:moveTo>
                      <a:pt x="1358" y="225"/>
                    </a:moveTo>
                    <a:cubicBezTo>
                      <a:pt x="943" y="225"/>
                      <a:pt x="549" y="450"/>
                      <a:pt x="370" y="834"/>
                    </a:cubicBezTo>
                    <a:cubicBezTo>
                      <a:pt x="108" y="1382"/>
                      <a:pt x="358" y="2036"/>
                      <a:pt x="918" y="2298"/>
                    </a:cubicBezTo>
                    <a:cubicBezTo>
                      <a:pt x="1075" y="2372"/>
                      <a:pt x="1242" y="2407"/>
                      <a:pt x="1405" y="2407"/>
                    </a:cubicBezTo>
                    <a:cubicBezTo>
                      <a:pt x="1820" y="2407"/>
                      <a:pt x="2215" y="2180"/>
                      <a:pt x="2394" y="1786"/>
                    </a:cubicBezTo>
                    <a:cubicBezTo>
                      <a:pt x="2656" y="1251"/>
                      <a:pt x="2406" y="596"/>
                      <a:pt x="1846" y="334"/>
                    </a:cubicBezTo>
                    <a:cubicBezTo>
                      <a:pt x="1688" y="260"/>
                      <a:pt x="1521" y="225"/>
                      <a:pt x="1358" y="225"/>
                    </a:cubicBezTo>
                    <a:close/>
                    <a:moveTo>
                      <a:pt x="1358" y="120"/>
                    </a:moveTo>
                    <a:cubicBezTo>
                      <a:pt x="1537" y="120"/>
                      <a:pt x="1715" y="155"/>
                      <a:pt x="1882" y="239"/>
                    </a:cubicBezTo>
                    <a:cubicBezTo>
                      <a:pt x="2180" y="370"/>
                      <a:pt x="2418" y="620"/>
                      <a:pt x="2525" y="917"/>
                    </a:cubicBezTo>
                    <a:cubicBezTo>
                      <a:pt x="2644" y="1227"/>
                      <a:pt x="2632" y="1548"/>
                      <a:pt x="2501" y="1834"/>
                    </a:cubicBezTo>
                    <a:cubicBezTo>
                      <a:pt x="2299" y="2251"/>
                      <a:pt x="1882" y="2513"/>
                      <a:pt x="1406" y="2513"/>
                    </a:cubicBezTo>
                    <a:cubicBezTo>
                      <a:pt x="1227" y="2513"/>
                      <a:pt x="1049" y="2477"/>
                      <a:pt x="882" y="2394"/>
                    </a:cubicBezTo>
                    <a:cubicBezTo>
                      <a:pt x="584" y="2251"/>
                      <a:pt x="346" y="2013"/>
                      <a:pt x="239" y="1703"/>
                    </a:cubicBezTo>
                    <a:cubicBezTo>
                      <a:pt x="120" y="1405"/>
                      <a:pt x="132" y="1084"/>
                      <a:pt x="263" y="798"/>
                    </a:cubicBezTo>
                    <a:cubicBezTo>
                      <a:pt x="465" y="381"/>
                      <a:pt x="882" y="120"/>
                      <a:pt x="1358" y="120"/>
                    </a:cubicBezTo>
                    <a:close/>
                    <a:moveTo>
                      <a:pt x="1358" y="0"/>
                    </a:moveTo>
                    <a:cubicBezTo>
                      <a:pt x="846" y="0"/>
                      <a:pt x="370" y="286"/>
                      <a:pt x="168" y="739"/>
                    </a:cubicBezTo>
                    <a:cubicBezTo>
                      <a:pt x="13" y="1060"/>
                      <a:pt x="1" y="1417"/>
                      <a:pt x="132" y="1751"/>
                    </a:cubicBezTo>
                    <a:cubicBezTo>
                      <a:pt x="251" y="2084"/>
                      <a:pt x="501" y="2346"/>
                      <a:pt x="822" y="2501"/>
                    </a:cubicBezTo>
                    <a:cubicBezTo>
                      <a:pt x="1013" y="2584"/>
                      <a:pt x="1203" y="2632"/>
                      <a:pt x="1406" y="2632"/>
                    </a:cubicBezTo>
                    <a:cubicBezTo>
                      <a:pt x="1918" y="2632"/>
                      <a:pt x="2394" y="2346"/>
                      <a:pt x="2608" y="1882"/>
                    </a:cubicBezTo>
                    <a:cubicBezTo>
                      <a:pt x="2751" y="1572"/>
                      <a:pt x="2763" y="1215"/>
                      <a:pt x="2644" y="882"/>
                    </a:cubicBezTo>
                    <a:cubicBezTo>
                      <a:pt x="2513" y="548"/>
                      <a:pt x="2263" y="286"/>
                      <a:pt x="1942" y="131"/>
                    </a:cubicBezTo>
                    <a:cubicBezTo>
                      <a:pt x="1751" y="48"/>
                      <a:pt x="1561" y="0"/>
                      <a:pt x="1358" y="0"/>
                    </a:cubicBezTo>
                    <a:close/>
                  </a:path>
                </a:pathLst>
              </a:custGeom>
              <a:solidFill>
                <a:srgbClr val="ADD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2"/>
              <p:cNvSpPr/>
              <p:nvPr/>
            </p:nvSpPr>
            <p:spPr>
              <a:xfrm>
                <a:off x="3114375" y="7424850"/>
                <a:ext cx="50325" cy="27125"/>
              </a:xfrm>
              <a:custGeom>
                <a:avLst/>
                <a:gdLst/>
                <a:ahLst/>
                <a:cxnLst/>
                <a:rect l="l" t="t" r="r" b="b"/>
                <a:pathLst>
                  <a:path w="2013" h="1085" extrusionOk="0">
                    <a:moveTo>
                      <a:pt x="0" y="1"/>
                    </a:moveTo>
                    <a:lnTo>
                      <a:pt x="691" y="227"/>
                    </a:lnTo>
                    <a:lnTo>
                      <a:pt x="738" y="37"/>
                    </a:lnTo>
                    <a:lnTo>
                      <a:pt x="0" y="1"/>
                    </a:lnTo>
                    <a:close/>
                    <a:moveTo>
                      <a:pt x="1298" y="144"/>
                    </a:moveTo>
                    <a:lnTo>
                      <a:pt x="1274" y="346"/>
                    </a:lnTo>
                    <a:lnTo>
                      <a:pt x="2012" y="310"/>
                    </a:lnTo>
                    <a:lnTo>
                      <a:pt x="1298" y="144"/>
                    </a:lnTo>
                    <a:close/>
                    <a:moveTo>
                      <a:pt x="893" y="346"/>
                    </a:moveTo>
                    <a:lnTo>
                      <a:pt x="881" y="1084"/>
                    </a:lnTo>
                    <a:lnTo>
                      <a:pt x="1095" y="394"/>
                    </a:lnTo>
                    <a:lnTo>
                      <a:pt x="893" y="346"/>
                    </a:lnTo>
                    <a:close/>
                  </a:path>
                </a:pathLst>
              </a:custGeom>
              <a:solidFill>
                <a:srgbClr val="FFF4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2"/>
              <p:cNvSpPr/>
              <p:nvPr/>
            </p:nvSpPr>
            <p:spPr>
              <a:xfrm>
                <a:off x="3120325" y="7402525"/>
                <a:ext cx="41975" cy="48250"/>
              </a:xfrm>
              <a:custGeom>
                <a:avLst/>
                <a:gdLst/>
                <a:ahLst/>
                <a:cxnLst/>
                <a:rect l="l" t="t" r="r" b="b"/>
                <a:pathLst>
                  <a:path w="1679" h="1930" extrusionOk="0">
                    <a:moveTo>
                      <a:pt x="226" y="191"/>
                    </a:moveTo>
                    <a:lnTo>
                      <a:pt x="131" y="263"/>
                    </a:lnTo>
                    <a:lnTo>
                      <a:pt x="310" y="501"/>
                    </a:lnTo>
                    <a:lnTo>
                      <a:pt x="417" y="418"/>
                    </a:lnTo>
                    <a:lnTo>
                      <a:pt x="226" y="191"/>
                    </a:lnTo>
                    <a:close/>
                    <a:moveTo>
                      <a:pt x="1608" y="465"/>
                    </a:moveTo>
                    <a:lnTo>
                      <a:pt x="1346" y="644"/>
                    </a:lnTo>
                    <a:lnTo>
                      <a:pt x="1417" y="751"/>
                    </a:lnTo>
                    <a:lnTo>
                      <a:pt x="1679" y="561"/>
                    </a:lnTo>
                    <a:lnTo>
                      <a:pt x="1608" y="465"/>
                    </a:lnTo>
                    <a:close/>
                    <a:moveTo>
                      <a:pt x="1012" y="1"/>
                    </a:moveTo>
                    <a:lnTo>
                      <a:pt x="643" y="799"/>
                    </a:lnTo>
                    <a:lnTo>
                      <a:pt x="1000" y="858"/>
                    </a:lnTo>
                    <a:lnTo>
                      <a:pt x="1012" y="1"/>
                    </a:lnTo>
                    <a:close/>
                    <a:moveTo>
                      <a:pt x="739" y="933"/>
                    </a:moveTo>
                    <a:cubicBezTo>
                      <a:pt x="689" y="933"/>
                      <a:pt x="646" y="952"/>
                      <a:pt x="631" y="989"/>
                    </a:cubicBezTo>
                    <a:cubicBezTo>
                      <a:pt x="607" y="1049"/>
                      <a:pt x="655" y="1120"/>
                      <a:pt x="738" y="1168"/>
                    </a:cubicBezTo>
                    <a:cubicBezTo>
                      <a:pt x="770" y="1181"/>
                      <a:pt x="803" y="1188"/>
                      <a:pt x="833" y="1188"/>
                    </a:cubicBezTo>
                    <a:cubicBezTo>
                      <a:pt x="883" y="1188"/>
                      <a:pt x="926" y="1169"/>
                      <a:pt x="941" y="1132"/>
                    </a:cubicBezTo>
                    <a:cubicBezTo>
                      <a:pt x="965" y="1073"/>
                      <a:pt x="917" y="1001"/>
                      <a:pt x="834" y="953"/>
                    </a:cubicBezTo>
                    <a:cubicBezTo>
                      <a:pt x="802" y="940"/>
                      <a:pt x="769" y="933"/>
                      <a:pt x="739" y="933"/>
                    </a:cubicBezTo>
                    <a:close/>
                    <a:moveTo>
                      <a:pt x="250" y="1430"/>
                    </a:moveTo>
                    <a:lnTo>
                      <a:pt x="0" y="1608"/>
                    </a:lnTo>
                    <a:lnTo>
                      <a:pt x="84" y="1715"/>
                    </a:lnTo>
                    <a:lnTo>
                      <a:pt x="322" y="1525"/>
                    </a:lnTo>
                    <a:lnTo>
                      <a:pt x="250" y="1430"/>
                    </a:lnTo>
                    <a:close/>
                    <a:moveTo>
                      <a:pt x="1143" y="1537"/>
                    </a:moveTo>
                    <a:lnTo>
                      <a:pt x="1048" y="1608"/>
                    </a:lnTo>
                    <a:lnTo>
                      <a:pt x="1262" y="1930"/>
                    </a:lnTo>
                    <a:lnTo>
                      <a:pt x="1369" y="1858"/>
                    </a:lnTo>
                    <a:lnTo>
                      <a:pt x="1143" y="15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2"/>
              <p:cNvSpPr/>
              <p:nvPr/>
            </p:nvSpPr>
            <p:spPr>
              <a:xfrm>
                <a:off x="2799825" y="7316775"/>
                <a:ext cx="333325" cy="329275"/>
              </a:xfrm>
              <a:custGeom>
                <a:avLst/>
                <a:gdLst/>
                <a:ahLst/>
                <a:cxnLst/>
                <a:rect l="l" t="t" r="r" b="b"/>
                <a:pathLst>
                  <a:path w="13333" h="13171" extrusionOk="0">
                    <a:moveTo>
                      <a:pt x="2105" y="121"/>
                    </a:moveTo>
                    <a:cubicBezTo>
                      <a:pt x="2176" y="121"/>
                      <a:pt x="2236" y="204"/>
                      <a:pt x="2224" y="300"/>
                    </a:cubicBezTo>
                    <a:cubicBezTo>
                      <a:pt x="2224" y="395"/>
                      <a:pt x="2164" y="478"/>
                      <a:pt x="2093" y="478"/>
                    </a:cubicBezTo>
                    <a:cubicBezTo>
                      <a:pt x="2021" y="478"/>
                      <a:pt x="1974" y="395"/>
                      <a:pt x="1974" y="300"/>
                    </a:cubicBezTo>
                    <a:cubicBezTo>
                      <a:pt x="1974" y="192"/>
                      <a:pt x="2033" y="121"/>
                      <a:pt x="2105" y="121"/>
                    </a:cubicBezTo>
                    <a:close/>
                    <a:moveTo>
                      <a:pt x="2041" y="0"/>
                    </a:moveTo>
                    <a:cubicBezTo>
                      <a:pt x="1275" y="0"/>
                      <a:pt x="1902" y="1324"/>
                      <a:pt x="1902" y="1324"/>
                    </a:cubicBezTo>
                    <a:cubicBezTo>
                      <a:pt x="1902" y="1324"/>
                      <a:pt x="3093" y="73"/>
                      <a:pt x="2093" y="2"/>
                    </a:cubicBezTo>
                    <a:cubicBezTo>
                      <a:pt x="2075" y="1"/>
                      <a:pt x="2058" y="0"/>
                      <a:pt x="2041" y="0"/>
                    </a:cubicBezTo>
                    <a:close/>
                    <a:moveTo>
                      <a:pt x="4498" y="3812"/>
                    </a:moveTo>
                    <a:cubicBezTo>
                      <a:pt x="4569" y="3812"/>
                      <a:pt x="4617" y="3895"/>
                      <a:pt x="4617" y="3991"/>
                    </a:cubicBezTo>
                    <a:cubicBezTo>
                      <a:pt x="4617" y="4086"/>
                      <a:pt x="4557" y="4169"/>
                      <a:pt x="4486" y="4169"/>
                    </a:cubicBezTo>
                    <a:cubicBezTo>
                      <a:pt x="4414" y="4157"/>
                      <a:pt x="4355" y="4086"/>
                      <a:pt x="4355" y="3979"/>
                    </a:cubicBezTo>
                    <a:cubicBezTo>
                      <a:pt x="4367" y="3883"/>
                      <a:pt x="4426" y="3812"/>
                      <a:pt x="4498" y="3812"/>
                    </a:cubicBezTo>
                    <a:close/>
                    <a:moveTo>
                      <a:pt x="4423" y="3691"/>
                    </a:moveTo>
                    <a:cubicBezTo>
                      <a:pt x="3667" y="3691"/>
                      <a:pt x="4283" y="5014"/>
                      <a:pt x="4283" y="5014"/>
                    </a:cubicBezTo>
                    <a:cubicBezTo>
                      <a:pt x="4283" y="5014"/>
                      <a:pt x="5486" y="3764"/>
                      <a:pt x="4474" y="3693"/>
                    </a:cubicBezTo>
                    <a:cubicBezTo>
                      <a:pt x="4456" y="3692"/>
                      <a:pt x="4439" y="3691"/>
                      <a:pt x="4423" y="3691"/>
                    </a:cubicBezTo>
                    <a:close/>
                    <a:moveTo>
                      <a:pt x="819" y="6431"/>
                    </a:moveTo>
                    <a:cubicBezTo>
                      <a:pt x="890" y="6431"/>
                      <a:pt x="950" y="6515"/>
                      <a:pt x="950" y="6610"/>
                    </a:cubicBezTo>
                    <a:cubicBezTo>
                      <a:pt x="938" y="6717"/>
                      <a:pt x="878" y="6789"/>
                      <a:pt x="807" y="6789"/>
                    </a:cubicBezTo>
                    <a:cubicBezTo>
                      <a:pt x="735" y="6789"/>
                      <a:pt x="688" y="6705"/>
                      <a:pt x="688" y="6610"/>
                    </a:cubicBezTo>
                    <a:cubicBezTo>
                      <a:pt x="688" y="6503"/>
                      <a:pt x="747" y="6431"/>
                      <a:pt x="819" y="6431"/>
                    </a:cubicBezTo>
                    <a:close/>
                    <a:moveTo>
                      <a:pt x="756" y="6310"/>
                    </a:moveTo>
                    <a:cubicBezTo>
                      <a:pt x="0" y="6310"/>
                      <a:pt x="616" y="7634"/>
                      <a:pt x="616" y="7634"/>
                    </a:cubicBezTo>
                    <a:cubicBezTo>
                      <a:pt x="616" y="7634"/>
                      <a:pt x="1807" y="6384"/>
                      <a:pt x="807" y="6312"/>
                    </a:cubicBezTo>
                    <a:cubicBezTo>
                      <a:pt x="789" y="6311"/>
                      <a:pt x="772" y="6310"/>
                      <a:pt x="756" y="6310"/>
                    </a:cubicBezTo>
                    <a:close/>
                    <a:moveTo>
                      <a:pt x="12332" y="8682"/>
                    </a:moveTo>
                    <a:cubicBezTo>
                      <a:pt x="12404" y="8682"/>
                      <a:pt x="12463" y="8765"/>
                      <a:pt x="12463" y="8860"/>
                    </a:cubicBezTo>
                    <a:cubicBezTo>
                      <a:pt x="12452" y="8949"/>
                      <a:pt x="12399" y="9028"/>
                      <a:pt x="12344" y="9028"/>
                    </a:cubicBezTo>
                    <a:cubicBezTo>
                      <a:pt x="12340" y="9028"/>
                      <a:pt x="12336" y="9028"/>
                      <a:pt x="12332" y="9027"/>
                    </a:cubicBezTo>
                    <a:cubicBezTo>
                      <a:pt x="12261" y="9027"/>
                      <a:pt x="12201" y="8955"/>
                      <a:pt x="12201" y="8848"/>
                    </a:cubicBezTo>
                    <a:cubicBezTo>
                      <a:pt x="12213" y="8753"/>
                      <a:pt x="12261" y="8682"/>
                      <a:pt x="12332" y="8682"/>
                    </a:cubicBezTo>
                    <a:close/>
                    <a:moveTo>
                      <a:pt x="12269" y="8561"/>
                    </a:moveTo>
                    <a:cubicBezTo>
                      <a:pt x="11514" y="8561"/>
                      <a:pt x="12130" y="9884"/>
                      <a:pt x="12130" y="9884"/>
                    </a:cubicBezTo>
                    <a:cubicBezTo>
                      <a:pt x="12130" y="9884"/>
                      <a:pt x="13332" y="8634"/>
                      <a:pt x="12320" y="8563"/>
                    </a:cubicBezTo>
                    <a:cubicBezTo>
                      <a:pt x="12303" y="8561"/>
                      <a:pt x="12286" y="8561"/>
                      <a:pt x="12269" y="8561"/>
                    </a:cubicBezTo>
                    <a:close/>
                    <a:moveTo>
                      <a:pt x="9439" y="11968"/>
                    </a:moveTo>
                    <a:cubicBezTo>
                      <a:pt x="9510" y="11968"/>
                      <a:pt x="9558" y="12051"/>
                      <a:pt x="9558" y="12146"/>
                    </a:cubicBezTo>
                    <a:cubicBezTo>
                      <a:pt x="9558" y="12242"/>
                      <a:pt x="9498" y="12325"/>
                      <a:pt x="9427" y="12325"/>
                    </a:cubicBezTo>
                    <a:cubicBezTo>
                      <a:pt x="9356" y="12325"/>
                      <a:pt x="9296" y="12242"/>
                      <a:pt x="9308" y="12134"/>
                    </a:cubicBezTo>
                    <a:cubicBezTo>
                      <a:pt x="9308" y="12039"/>
                      <a:pt x="9367" y="11968"/>
                      <a:pt x="9439" y="11968"/>
                    </a:cubicBezTo>
                    <a:close/>
                    <a:moveTo>
                      <a:pt x="9364" y="11847"/>
                    </a:moveTo>
                    <a:cubicBezTo>
                      <a:pt x="8609" y="11847"/>
                      <a:pt x="9236" y="13170"/>
                      <a:pt x="9236" y="13170"/>
                    </a:cubicBezTo>
                    <a:cubicBezTo>
                      <a:pt x="9236" y="13170"/>
                      <a:pt x="10427" y="11920"/>
                      <a:pt x="9415" y="11849"/>
                    </a:cubicBezTo>
                    <a:cubicBezTo>
                      <a:pt x="9397" y="11847"/>
                      <a:pt x="9381" y="11847"/>
                      <a:pt x="9364" y="118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8" name="Google Shape;1038;p52"/>
          <p:cNvGrpSpPr/>
          <p:nvPr/>
        </p:nvGrpSpPr>
        <p:grpSpPr>
          <a:xfrm>
            <a:off x="420641" y="453857"/>
            <a:ext cx="1059010" cy="599942"/>
            <a:chOff x="96100" y="539500"/>
            <a:chExt cx="880162" cy="498622"/>
          </a:xfrm>
        </p:grpSpPr>
        <p:sp>
          <p:nvSpPr>
            <p:cNvPr id="1039" name="Google Shape;1039;p52"/>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2"/>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43709362-D946-5ED3-30E0-BD8F8C426029}"/>
              </a:ext>
            </a:extLst>
          </p:cNvPr>
          <p:cNvGrpSpPr/>
          <p:nvPr/>
        </p:nvGrpSpPr>
        <p:grpSpPr>
          <a:xfrm>
            <a:off x="3514828" y="478119"/>
            <a:ext cx="2114343" cy="739140"/>
            <a:chOff x="1624734" y="1360680"/>
            <a:chExt cx="5309466" cy="1569778"/>
          </a:xfrm>
        </p:grpSpPr>
        <p:sp>
          <p:nvSpPr>
            <p:cNvPr id="11" name="Rectangle 10">
              <a:extLst>
                <a:ext uri="{FF2B5EF4-FFF2-40B4-BE49-F238E27FC236}">
                  <a16:creationId xmlns:a16="http://schemas.microsoft.com/office/drawing/2014/main" id="{A65A0436-9B08-EAB2-AE4F-7859B6F00A7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CE267B1B-0CE0-6445-E88A-3BA069ACC689}"/>
                </a:ext>
              </a:extLst>
            </p:cNvPr>
            <p:cNvSpPr/>
            <p:nvPr/>
          </p:nvSpPr>
          <p:spPr>
            <a:xfrm>
              <a:off x="1882801" y="1549559"/>
              <a:ext cx="4793328" cy="1192020"/>
            </a:xfrm>
            <a:prstGeom prst="rect">
              <a:avLst/>
            </a:prstGeom>
            <a:solidFill>
              <a:srgbClr val="D1F3FF"/>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3" name="TextBox 12">
            <a:extLst>
              <a:ext uri="{FF2B5EF4-FFF2-40B4-BE49-F238E27FC236}">
                <a16:creationId xmlns:a16="http://schemas.microsoft.com/office/drawing/2014/main" id="{375C2009-A15A-9B74-414E-77DE2B249697}"/>
              </a:ext>
            </a:extLst>
          </p:cNvPr>
          <p:cNvSpPr txBox="1"/>
          <p:nvPr/>
        </p:nvSpPr>
        <p:spPr>
          <a:xfrm>
            <a:off x="542093" y="1306823"/>
            <a:ext cx="3435547" cy="1045223"/>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99462D94-84A4-DA1B-9EC8-89903D31F2D0}"/>
              </a:ext>
            </a:extLst>
          </p:cNvPr>
          <p:cNvSpPr txBox="1"/>
          <p:nvPr/>
        </p:nvSpPr>
        <p:spPr>
          <a:xfrm>
            <a:off x="542093" y="2387900"/>
            <a:ext cx="2886907" cy="2060885"/>
          </a:xfrm>
          <a:prstGeom prst="rect">
            <a:avLst/>
          </a:prstGeom>
          <a:noFill/>
        </p:spPr>
        <p:txBody>
          <a:bodyPr wrap="square">
            <a:spAutoFit/>
          </a:bodyPr>
          <a:lstStyle/>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9x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16</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4x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12xy + 9y</a:t>
            </a:r>
            <a:r>
              <a:rPr lang="en-US" sz="2200" kern="1200" baseline="30000" dirty="0">
                <a:solidFill>
                  <a:prstClr val="black"/>
                </a:solidFill>
                <a:latin typeface="Arial" panose="020B0604020202020204" pitchFamily="34" charset="0"/>
                <a:ea typeface="+mn-ea"/>
                <a:cs typeface="Arial" panose="020B0604020202020204" pitchFamily="34" charset="0"/>
              </a:rPr>
              <a:t>2</a:t>
            </a:r>
            <a:endParaRPr lang="en-US" sz="2200" kern="1200" dirty="0">
              <a:solidFill>
                <a:prstClr val="black"/>
              </a:solidFill>
              <a:latin typeface="Arial" panose="020B0604020202020204" pitchFamily="34" charset="0"/>
              <a:ea typeface="+mn-ea"/>
              <a:cs typeface="Arial" panose="020B0604020202020204" pitchFamily="34" charset="0"/>
            </a:endParaRP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t</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8 </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2ax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+ 2a</a:t>
            </a:r>
          </a:p>
        </p:txBody>
      </p:sp>
      <p:sp>
        <p:nvSpPr>
          <p:cNvPr id="15" name="Oval Callout 29">
            <a:extLst>
              <a:ext uri="{FF2B5EF4-FFF2-40B4-BE49-F238E27FC236}">
                <a16:creationId xmlns:a16="http://schemas.microsoft.com/office/drawing/2014/main" id="{46225485-B17F-7432-5A4F-6C6F51BAEB34}"/>
              </a:ext>
            </a:extLst>
          </p:cNvPr>
          <p:cNvSpPr/>
          <p:nvPr/>
        </p:nvSpPr>
        <p:spPr>
          <a:xfrm>
            <a:off x="6323625" y="121547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41D7356-7B27-DFBF-4B5F-5E08A06D74C5}"/>
              </a:ext>
            </a:extLst>
          </p:cNvPr>
          <p:cNvCxnSpPr>
            <a:cxnSpLocks/>
          </p:cNvCxnSpPr>
          <p:nvPr/>
        </p:nvCxnSpPr>
        <p:spPr>
          <a:xfrm>
            <a:off x="4606289" y="1641033"/>
            <a:ext cx="0" cy="3145847"/>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28A6DD58-FF07-A2A9-F0BA-21C8A4C13AEF}"/>
              </a:ext>
            </a:extLst>
          </p:cNvPr>
          <p:cNvSpPr txBox="1"/>
          <p:nvPr/>
        </p:nvSpPr>
        <p:spPr>
          <a:xfrm>
            <a:off x="4897538" y="1974694"/>
            <a:ext cx="3594263" cy="1758238"/>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b) 4x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12xy + 9y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 . 2x . 3y + (3y)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(2x – 3y)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125113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pSp>
        <p:nvGrpSpPr>
          <p:cNvPr id="1018" name="Google Shape;1018;p52"/>
          <p:cNvGrpSpPr/>
          <p:nvPr/>
        </p:nvGrpSpPr>
        <p:grpSpPr>
          <a:xfrm>
            <a:off x="7578090" y="3783330"/>
            <a:ext cx="989856" cy="1003550"/>
            <a:chOff x="6566133" y="2508910"/>
            <a:chExt cx="1864653" cy="2095090"/>
          </a:xfrm>
        </p:grpSpPr>
        <p:sp>
          <p:nvSpPr>
            <p:cNvPr id="1019" name="Google Shape;1019;p52"/>
            <p:cNvSpPr/>
            <p:nvPr/>
          </p:nvSpPr>
          <p:spPr>
            <a:xfrm>
              <a:off x="7148375" y="4448000"/>
              <a:ext cx="803100" cy="1560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0" name="Google Shape;1020;p52"/>
            <p:cNvGrpSpPr/>
            <p:nvPr/>
          </p:nvGrpSpPr>
          <p:grpSpPr>
            <a:xfrm>
              <a:off x="6566133" y="2508910"/>
              <a:ext cx="1864653" cy="2024671"/>
              <a:chOff x="2556850" y="7244475"/>
              <a:chExt cx="669150" cy="726600"/>
            </a:xfrm>
          </p:grpSpPr>
          <p:sp>
            <p:nvSpPr>
              <p:cNvPr id="1021" name="Google Shape;1021;p52"/>
              <p:cNvSpPr/>
              <p:nvPr/>
            </p:nvSpPr>
            <p:spPr>
              <a:xfrm>
                <a:off x="2556850" y="7244475"/>
                <a:ext cx="669150" cy="726600"/>
              </a:xfrm>
              <a:custGeom>
                <a:avLst/>
                <a:gdLst/>
                <a:ahLst/>
                <a:cxnLst/>
                <a:rect l="l" t="t" r="r" b="b"/>
                <a:pathLst>
                  <a:path w="26766" h="29064" extrusionOk="0">
                    <a:moveTo>
                      <a:pt x="8966" y="1"/>
                    </a:moveTo>
                    <a:lnTo>
                      <a:pt x="8061" y="13705"/>
                    </a:lnTo>
                    <a:lnTo>
                      <a:pt x="1" y="20158"/>
                    </a:lnTo>
                    <a:lnTo>
                      <a:pt x="1" y="20872"/>
                    </a:lnTo>
                    <a:lnTo>
                      <a:pt x="15776" y="29064"/>
                    </a:lnTo>
                    <a:lnTo>
                      <a:pt x="24575" y="19444"/>
                    </a:lnTo>
                    <a:lnTo>
                      <a:pt x="26766" y="5228"/>
                    </a:lnTo>
                    <a:lnTo>
                      <a:pt x="8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2"/>
              <p:cNvSpPr/>
              <p:nvPr/>
            </p:nvSpPr>
            <p:spPr>
              <a:xfrm>
                <a:off x="2559825" y="7376050"/>
                <a:ext cx="655175" cy="570625"/>
              </a:xfrm>
              <a:custGeom>
                <a:avLst/>
                <a:gdLst/>
                <a:ahLst/>
                <a:cxnLst/>
                <a:rect l="l" t="t" r="r" b="b"/>
                <a:pathLst>
                  <a:path w="26207" h="22825" extrusionOk="0">
                    <a:moveTo>
                      <a:pt x="26087" y="0"/>
                    </a:moveTo>
                    <a:lnTo>
                      <a:pt x="23849" y="13859"/>
                    </a:lnTo>
                    <a:cubicBezTo>
                      <a:pt x="23766" y="13895"/>
                      <a:pt x="23694" y="13954"/>
                      <a:pt x="23647" y="14026"/>
                    </a:cubicBezTo>
                    <a:lnTo>
                      <a:pt x="8133" y="8489"/>
                    </a:lnTo>
                    <a:lnTo>
                      <a:pt x="8097" y="8597"/>
                    </a:lnTo>
                    <a:lnTo>
                      <a:pt x="23611" y="14133"/>
                    </a:lnTo>
                    <a:cubicBezTo>
                      <a:pt x="23611" y="14145"/>
                      <a:pt x="23599" y="14157"/>
                      <a:pt x="23599" y="14181"/>
                    </a:cubicBezTo>
                    <a:cubicBezTo>
                      <a:pt x="23599" y="14228"/>
                      <a:pt x="23623" y="14264"/>
                      <a:pt x="23635" y="14312"/>
                    </a:cubicBezTo>
                    <a:lnTo>
                      <a:pt x="15527" y="22682"/>
                    </a:lnTo>
                    <a:lnTo>
                      <a:pt x="48" y="14907"/>
                    </a:lnTo>
                    <a:lnTo>
                      <a:pt x="1" y="15002"/>
                    </a:lnTo>
                    <a:lnTo>
                      <a:pt x="15503" y="22801"/>
                    </a:lnTo>
                    <a:lnTo>
                      <a:pt x="15550" y="22825"/>
                    </a:lnTo>
                    <a:lnTo>
                      <a:pt x="23718" y="14407"/>
                    </a:lnTo>
                    <a:cubicBezTo>
                      <a:pt x="23801" y="14490"/>
                      <a:pt x="23944" y="14538"/>
                      <a:pt x="24099" y="14538"/>
                    </a:cubicBezTo>
                    <a:cubicBezTo>
                      <a:pt x="24373" y="14538"/>
                      <a:pt x="24587" y="14371"/>
                      <a:pt x="24587" y="14181"/>
                    </a:cubicBezTo>
                    <a:cubicBezTo>
                      <a:pt x="24587" y="13978"/>
                      <a:pt x="24373" y="13812"/>
                      <a:pt x="24099" y="13812"/>
                    </a:cubicBezTo>
                    <a:cubicBezTo>
                      <a:pt x="24051" y="13812"/>
                      <a:pt x="24016" y="13812"/>
                      <a:pt x="23980" y="13823"/>
                    </a:cubicBezTo>
                    <a:lnTo>
                      <a:pt x="26206" y="12"/>
                    </a:lnTo>
                    <a:lnTo>
                      <a:pt x="26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2"/>
              <p:cNvSpPr/>
              <p:nvPr/>
            </p:nvSpPr>
            <p:spPr>
              <a:xfrm>
                <a:off x="2705100" y="7754375"/>
                <a:ext cx="152400" cy="109250"/>
              </a:xfrm>
              <a:custGeom>
                <a:avLst/>
                <a:gdLst/>
                <a:ahLst/>
                <a:cxnLst/>
                <a:rect l="l" t="t" r="r" b="b"/>
                <a:pathLst>
                  <a:path w="6096" h="4370" extrusionOk="0">
                    <a:moveTo>
                      <a:pt x="1738" y="0"/>
                    </a:moveTo>
                    <a:lnTo>
                      <a:pt x="0" y="2179"/>
                    </a:lnTo>
                    <a:lnTo>
                      <a:pt x="4108" y="4370"/>
                    </a:lnTo>
                    <a:lnTo>
                      <a:pt x="6096" y="1881"/>
                    </a:lnTo>
                    <a:lnTo>
                      <a:pt x="17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2"/>
              <p:cNvSpPr/>
              <p:nvPr/>
            </p:nvSpPr>
            <p:spPr>
              <a:xfrm>
                <a:off x="2664000" y="7610900"/>
                <a:ext cx="445625" cy="246175"/>
              </a:xfrm>
              <a:custGeom>
                <a:avLst/>
                <a:gdLst/>
                <a:ahLst/>
                <a:cxnLst/>
                <a:rect l="l" t="t" r="r" b="b"/>
                <a:pathLst>
                  <a:path w="17825" h="9847" extrusionOk="0">
                    <a:moveTo>
                      <a:pt x="3954" y="0"/>
                    </a:moveTo>
                    <a:lnTo>
                      <a:pt x="1" y="3703"/>
                    </a:lnTo>
                    <a:lnTo>
                      <a:pt x="13300" y="9847"/>
                    </a:lnTo>
                    <a:lnTo>
                      <a:pt x="17825" y="5144"/>
                    </a:lnTo>
                    <a:lnTo>
                      <a:pt x="39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2"/>
              <p:cNvSpPr/>
              <p:nvPr/>
            </p:nvSpPr>
            <p:spPr>
              <a:xfrm>
                <a:off x="2671150" y="7611800"/>
                <a:ext cx="430750" cy="234875"/>
              </a:xfrm>
              <a:custGeom>
                <a:avLst/>
                <a:gdLst/>
                <a:ahLst/>
                <a:cxnLst/>
                <a:rect l="l" t="t" r="r" b="b"/>
                <a:pathLst>
                  <a:path w="17230" h="9395" extrusionOk="0">
                    <a:moveTo>
                      <a:pt x="3787" y="1262"/>
                    </a:moveTo>
                    <a:lnTo>
                      <a:pt x="4668" y="1607"/>
                    </a:lnTo>
                    <a:lnTo>
                      <a:pt x="3727" y="2679"/>
                    </a:lnTo>
                    <a:lnTo>
                      <a:pt x="2811" y="2310"/>
                    </a:lnTo>
                    <a:lnTo>
                      <a:pt x="3787" y="1262"/>
                    </a:lnTo>
                    <a:close/>
                    <a:moveTo>
                      <a:pt x="4775" y="1655"/>
                    </a:moveTo>
                    <a:lnTo>
                      <a:pt x="5823" y="2060"/>
                    </a:lnTo>
                    <a:lnTo>
                      <a:pt x="4870" y="3119"/>
                    </a:lnTo>
                    <a:lnTo>
                      <a:pt x="3846" y="2715"/>
                    </a:lnTo>
                    <a:lnTo>
                      <a:pt x="4775" y="1655"/>
                    </a:lnTo>
                    <a:close/>
                    <a:moveTo>
                      <a:pt x="5930" y="2107"/>
                    </a:moveTo>
                    <a:lnTo>
                      <a:pt x="7025" y="2524"/>
                    </a:lnTo>
                    <a:lnTo>
                      <a:pt x="6144" y="3620"/>
                    </a:lnTo>
                    <a:lnTo>
                      <a:pt x="4989" y="3167"/>
                    </a:lnTo>
                    <a:lnTo>
                      <a:pt x="5930" y="2107"/>
                    </a:lnTo>
                    <a:close/>
                    <a:moveTo>
                      <a:pt x="2727" y="2405"/>
                    </a:moveTo>
                    <a:lnTo>
                      <a:pt x="3656" y="2774"/>
                    </a:lnTo>
                    <a:lnTo>
                      <a:pt x="2882" y="3643"/>
                    </a:lnTo>
                    <a:lnTo>
                      <a:pt x="1941" y="3250"/>
                    </a:lnTo>
                    <a:lnTo>
                      <a:pt x="2727" y="2405"/>
                    </a:lnTo>
                    <a:close/>
                    <a:moveTo>
                      <a:pt x="3763" y="2822"/>
                    </a:moveTo>
                    <a:lnTo>
                      <a:pt x="4787" y="3215"/>
                    </a:lnTo>
                    <a:lnTo>
                      <a:pt x="3989" y="4120"/>
                    </a:lnTo>
                    <a:lnTo>
                      <a:pt x="3001" y="3691"/>
                    </a:lnTo>
                    <a:lnTo>
                      <a:pt x="3763" y="2822"/>
                    </a:lnTo>
                    <a:close/>
                    <a:moveTo>
                      <a:pt x="7144" y="2572"/>
                    </a:moveTo>
                    <a:lnTo>
                      <a:pt x="8466" y="3084"/>
                    </a:lnTo>
                    <a:lnTo>
                      <a:pt x="7525" y="4155"/>
                    </a:lnTo>
                    <a:lnTo>
                      <a:pt x="6251" y="3667"/>
                    </a:lnTo>
                    <a:lnTo>
                      <a:pt x="7144" y="2572"/>
                    </a:lnTo>
                    <a:close/>
                    <a:moveTo>
                      <a:pt x="4906" y="3262"/>
                    </a:moveTo>
                    <a:lnTo>
                      <a:pt x="6061" y="3715"/>
                    </a:lnTo>
                    <a:lnTo>
                      <a:pt x="5287" y="4667"/>
                    </a:lnTo>
                    <a:lnTo>
                      <a:pt x="4108" y="4167"/>
                    </a:lnTo>
                    <a:lnTo>
                      <a:pt x="4906" y="3262"/>
                    </a:lnTo>
                    <a:close/>
                    <a:moveTo>
                      <a:pt x="8585" y="3131"/>
                    </a:moveTo>
                    <a:lnTo>
                      <a:pt x="9919" y="3655"/>
                    </a:lnTo>
                    <a:lnTo>
                      <a:pt x="9061" y="4763"/>
                    </a:lnTo>
                    <a:lnTo>
                      <a:pt x="7645" y="4203"/>
                    </a:lnTo>
                    <a:lnTo>
                      <a:pt x="8585" y="3131"/>
                    </a:lnTo>
                    <a:close/>
                    <a:moveTo>
                      <a:pt x="6180" y="3762"/>
                    </a:moveTo>
                    <a:lnTo>
                      <a:pt x="7442" y="4251"/>
                    </a:lnTo>
                    <a:lnTo>
                      <a:pt x="6597" y="5215"/>
                    </a:lnTo>
                    <a:lnTo>
                      <a:pt x="5406" y="4715"/>
                    </a:lnTo>
                    <a:lnTo>
                      <a:pt x="6180" y="3762"/>
                    </a:lnTo>
                    <a:close/>
                    <a:moveTo>
                      <a:pt x="10038" y="3703"/>
                    </a:moveTo>
                    <a:lnTo>
                      <a:pt x="11335" y="4203"/>
                    </a:lnTo>
                    <a:lnTo>
                      <a:pt x="10395" y="5286"/>
                    </a:lnTo>
                    <a:lnTo>
                      <a:pt x="9169" y="4798"/>
                    </a:lnTo>
                    <a:lnTo>
                      <a:pt x="10038" y="3703"/>
                    </a:lnTo>
                    <a:close/>
                    <a:moveTo>
                      <a:pt x="11443" y="4251"/>
                    </a:moveTo>
                    <a:lnTo>
                      <a:pt x="12752" y="4763"/>
                    </a:lnTo>
                    <a:lnTo>
                      <a:pt x="11859" y="5858"/>
                    </a:lnTo>
                    <a:lnTo>
                      <a:pt x="10514" y="5322"/>
                    </a:lnTo>
                    <a:lnTo>
                      <a:pt x="11443" y="4251"/>
                    </a:lnTo>
                    <a:close/>
                    <a:moveTo>
                      <a:pt x="7549" y="4298"/>
                    </a:moveTo>
                    <a:lnTo>
                      <a:pt x="8990" y="4858"/>
                    </a:lnTo>
                    <a:lnTo>
                      <a:pt x="8180" y="5882"/>
                    </a:lnTo>
                    <a:lnTo>
                      <a:pt x="6704" y="5263"/>
                    </a:lnTo>
                    <a:lnTo>
                      <a:pt x="7549" y="4298"/>
                    </a:lnTo>
                    <a:close/>
                    <a:moveTo>
                      <a:pt x="9097" y="4905"/>
                    </a:moveTo>
                    <a:lnTo>
                      <a:pt x="10312" y="5382"/>
                    </a:lnTo>
                    <a:lnTo>
                      <a:pt x="9419" y="6406"/>
                    </a:lnTo>
                    <a:lnTo>
                      <a:pt x="8299" y="5929"/>
                    </a:lnTo>
                    <a:lnTo>
                      <a:pt x="9097" y="4905"/>
                    </a:lnTo>
                    <a:close/>
                    <a:moveTo>
                      <a:pt x="12871" y="4798"/>
                    </a:moveTo>
                    <a:lnTo>
                      <a:pt x="14669" y="5501"/>
                    </a:lnTo>
                    <a:lnTo>
                      <a:pt x="13693" y="6572"/>
                    </a:lnTo>
                    <a:lnTo>
                      <a:pt x="11978" y="5906"/>
                    </a:lnTo>
                    <a:lnTo>
                      <a:pt x="12871" y="4798"/>
                    </a:lnTo>
                    <a:close/>
                    <a:moveTo>
                      <a:pt x="10431" y="5417"/>
                    </a:moveTo>
                    <a:lnTo>
                      <a:pt x="11788" y="5953"/>
                    </a:lnTo>
                    <a:lnTo>
                      <a:pt x="10919" y="7037"/>
                    </a:lnTo>
                    <a:lnTo>
                      <a:pt x="9526" y="6453"/>
                    </a:lnTo>
                    <a:lnTo>
                      <a:pt x="10431" y="5417"/>
                    </a:lnTo>
                    <a:close/>
                    <a:moveTo>
                      <a:pt x="11907" y="6001"/>
                    </a:moveTo>
                    <a:lnTo>
                      <a:pt x="13610" y="6668"/>
                    </a:lnTo>
                    <a:lnTo>
                      <a:pt x="12609" y="7763"/>
                    </a:lnTo>
                    <a:lnTo>
                      <a:pt x="11026" y="7084"/>
                    </a:lnTo>
                    <a:lnTo>
                      <a:pt x="11907" y="6001"/>
                    </a:lnTo>
                    <a:close/>
                    <a:moveTo>
                      <a:pt x="4811" y="0"/>
                    </a:moveTo>
                    <a:lnTo>
                      <a:pt x="3751" y="1131"/>
                    </a:lnTo>
                    <a:lnTo>
                      <a:pt x="2144" y="500"/>
                    </a:lnTo>
                    <a:lnTo>
                      <a:pt x="2096" y="607"/>
                    </a:lnTo>
                    <a:lnTo>
                      <a:pt x="3668" y="1226"/>
                    </a:lnTo>
                    <a:lnTo>
                      <a:pt x="2692" y="2274"/>
                    </a:lnTo>
                    <a:lnTo>
                      <a:pt x="941" y="1584"/>
                    </a:lnTo>
                    <a:lnTo>
                      <a:pt x="894" y="1691"/>
                    </a:lnTo>
                    <a:lnTo>
                      <a:pt x="2596" y="2357"/>
                    </a:lnTo>
                    <a:lnTo>
                      <a:pt x="1822" y="3203"/>
                    </a:lnTo>
                    <a:lnTo>
                      <a:pt x="48" y="2453"/>
                    </a:lnTo>
                    <a:lnTo>
                      <a:pt x="1" y="2560"/>
                    </a:lnTo>
                    <a:lnTo>
                      <a:pt x="1727" y="3286"/>
                    </a:lnTo>
                    <a:lnTo>
                      <a:pt x="572" y="4524"/>
                    </a:lnTo>
                    <a:lnTo>
                      <a:pt x="656" y="4608"/>
                    </a:lnTo>
                    <a:lnTo>
                      <a:pt x="1846" y="3334"/>
                    </a:lnTo>
                    <a:lnTo>
                      <a:pt x="2799" y="3739"/>
                    </a:lnTo>
                    <a:lnTo>
                      <a:pt x="1751" y="4929"/>
                    </a:lnTo>
                    <a:lnTo>
                      <a:pt x="1846" y="5013"/>
                    </a:lnTo>
                    <a:lnTo>
                      <a:pt x="2906" y="3786"/>
                    </a:lnTo>
                    <a:lnTo>
                      <a:pt x="3906" y="4215"/>
                    </a:lnTo>
                    <a:lnTo>
                      <a:pt x="2620" y="5655"/>
                    </a:lnTo>
                    <a:lnTo>
                      <a:pt x="2715" y="5739"/>
                    </a:lnTo>
                    <a:lnTo>
                      <a:pt x="4025" y="4262"/>
                    </a:lnTo>
                    <a:lnTo>
                      <a:pt x="9323" y="6501"/>
                    </a:lnTo>
                    <a:lnTo>
                      <a:pt x="8026" y="7989"/>
                    </a:lnTo>
                    <a:lnTo>
                      <a:pt x="8121" y="8072"/>
                    </a:lnTo>
                    <a:lnTo>
                      <a:pt x="9442" y="6548"/>
                    </a:lnTo>
                    <a:lnTo>
                      <a:pt x="10835" y="7132"/>
                    </a:lnTo>
                    <a:lnTo>
                      <a:pt x="9621" y="8644"/>
                    </a:lnTo>
                    <a:lnTo>
                      <a:pt x="9704" y="8727"/>
                    </a:lnTo>
                    <a:lnTo>
                      <a:pt x="10943" y="7179"/>
                    </a:lnTo>
                    <a:lnTo>
                      <a:pt x="12526" y="7858"/>
                    </a:lnTo>
                    <a:lnTo>
                      <a:pt x="11193" y="9311"/>
                    </a:lnTo>
                    <a:lnTo>
                      <a:pt x="11276" y="9394"/>
                    </a:lnTo>
                    <a:lnTo>
                      <a:pt x="12645" y="7906"/>
                    </a:lnTo>
                    <a:lnTo>
                      <a:pt x="14622" y="8739"/>
                    </a:lnTo>
                    <a:lnTo>
                      <a:pt x="14669" y="8632"/>
                    </a:lnTo>
                    <a:lnTo>
                      <a:pt x="12728" y="7811"/>
                    </a:lnTo>
                    <a:lnTo>
                      <a:pt x="13729" y="6715"/>
                    </a:lnTo>
                    <a:lnTo>
                      <a:pt x="15872" y="7560"/>
                    </a:lnTo>
                    <a:lnTo>
                      <a:pt x="15907" y="7441"/>
                    </a:lnTo>
                    <a:lnTo>
                      <a:pt x="13812" y="6620"/>
                    </a:lnTo>
                    <a:lnTo>
                      <a:pt x="14788" y="5560"/>
                    </a:lnTo>
                    <a:lnTo>
                      <a:pt x="17193" y="6489"/>
                    </a:lnTo>
                    <a:lnTo>
                      <a:pt x="17229" y="6382"/>
                    </a:lnTo>
                    <a:lnTo>
                      <a:pt x="14872" y="5453"/>
                    </a:lnTo>
                    <a:lnTo>
                      <a:pt x="16015" y="4203"/>
                    </a:lnTo>
                    <a:lnTo>
                      <a:pt x="15931" y="4120"/>
                    </a:lnTo>
                    <a:lnTo>
                      <a:pt x="14753" y="5405"/>
                    </a:lnTo>
                    <a:lnTo>
                      <a:pt x="12943" y="4703"/>
                    </a:lnTo>
                    <a:lnTo>
                      <a:pt x="13967" y="3429"/>
                    </a:lnTo>
                    <a:lnTo>
                      <a:pt x="13871" y="3358"/>
                    </a:lnTo>
                    <a:lnTo>
                      <a:pt x="12824" y="4655"/>
                    </a:lnTo>
                    <a:lnTo>
                      <a:pt x="11526" y="4155"/>
                    </a:lnTo>
                    <a:lnTo>
                      <a:pt x="12586" y="2941"/>
                    </a:lnTo>
                    <a:lnTo>
                      <a:pt x="12490" y="2858"/>
                    </a:lnTo>
                    <a:lnTo>
                      <a:pt x="11407" y="4108"/>
                    </a:lnTo>
                    <a:lnTo>
                      <a:pt x="10109" y="3596"/>
                    </a:lnTo>
                    <a:lnTo>
                      <a:pt x="11085" y="2346"/>
                    </a:lnTo>
                    <a:lnTo>
                      <a:pt x="10990" y="2262"/>
                    </a:lnTo>
                    <a:lnTo>
                      <a:pt x="9990" y="3560"/>
                    </a:lnTo>
                    <a:lnTo>
                      <a:pt x="8668" y="3036"/>
                    </a:lnTo>
                    <a:lnTo>
                      <a:pt x="9704" y="1857"/>
                    </a:lnTo>
                    <a:lnTo>
                      <a:pt x="9621" y="1774"/>
                    </a:lnTo>
                    <a:lnTo>
                      <a:pt x="8549" y="2988"/>
                    </a:lnTo>
                    <a:lnTo>
                      <a:pt x="7216" y="2477"/>
                    </a:lnTo>
                    <a:lnTo>
                      <a:pt x="8180" y="1286"/>
                    </a:lnTo>
                    <a:lnTo>
                      <a:pt x="8085" y="1214"/>
                    </a:lnTo>
                    <a:lnTo>
                      <a:pt x="7097" y="2429"/>
                    </a:lnTo>
                    <a:lnTo>
                      <a:pt x="6013" y="2012"/>
                    </a:lnTo>
                    <a:lnTo>
                      <a:pt x="7073" y="810"/>
                    </a:lnTo>
                    <a:lnTo>
                      <a:pt x="6990" y="726"/>
                    </a:lnTo>
                    <a:lnTo>
                      <a:pt x="5894" y="1965"/>
                    </a:lnTo>
                    <a:lnTo>
                      <a:pt x="4858" y="1560"/>
                    </a:lnTo>
                    <a:lnTo>
                      <a:pt x="5870" y="393"/>
                    </a:lnTo>
                    <a:lnTo>
                      <a:pt x="5787" y="321"/>
                    </a:lnTo>
                    <a:lnTo>
                      <a:pt x="4739" y="1512"/>
                    </a:lnTo>
                    <a:lnTo>
                      <a:pt x="3870" y="1179"/>
                    </a:lnTo>
                    <a:lnTo>
                      <a:pt x="4894" y="83"/>
                    </a:lnTo>
                    <a:lnTo>
                      <a:pt x="4811"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2"/>
              <p:cNvSpPr/>
              <p:nvPr/>
            </p:nvSpPr>
            <p:spPr>
              <a:xfrm>
                <a:off x="2797650" y="7309375"/>
                <a:ext cx="367050" cy="403950"/>
              </a:xfrm>
              <a:custGeom>
                <a:avLst/>
                <a:gdLst/>
                <a:ahLst/>
                <a:cxnLst/>
                <a:rect l="l" t="t" r="r" b="b"/>
                <a:pathLst>
                  <a:path w="14682" h="16158" extrusionOk="0">
                    <a:moveTo>
                      <a:pt x="227" y="0"/>
                    </a:moveTo>
                    <a:lnTo>
                      <a:pt x="1" y="4370"/>
                    </a:lnTo>
                    <a:lnTo>
                      <a:pt x="870" y="7561"/>
                    </a:lnTo>
                    <a:lnTo>
                      <a:pt x="810" y="10454"/>
                    </a:lnTo>
                    <a:lnTo>
                      <a:pt x="5466" y="11942"/>
                    </a:lnTo>
                    <a:lnTo>
                      <a:pt x="6633" y="13347"/>
                    </a:lnTo>
                    <a:lnTo>
                      <a:pt x="13991" y="16157"/>
                    </a:lnTo>
                    <a:lnTo>
                      <a:pt x="14681" y="10514"/>
                    </a:lnTo>
                    <a:lnTo>
                      <a:pt x="14169" y="6180"/>
                    </a:lnTo>
                    <a:lnTo>
                      <a:pt x="11681" y="4167"/>
                    </a:lnTo>
                    <a:lnTo>
                      <a:pt x="10633" y="1977"/>
                    </a:lnTo>
                    <a:lnTo>
                      <a:pt x="8228" y="1203"/>
                    </a:lnTo>
                    <a:lnTo>
                      <a:pt x="1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2"/>
              <p:cNvSpPr/>
              <p:nvPr/>
            </p:nvSpPr>
            <p:spPr>
              <a:xfrm>
                <a:off x="2803325" y="7276325"/>
                <a:ext cx="202425" cy="199750"/>
              </a:xfrm>
              <a:custGeom>
                <a:avLst/>
                <a:gdLst/>
                <a:ahLst/>
                <a:cxnLst/>
                <a:rect l="l" t="t" r="r" b="b"/>
                <a:pathLst>
                  <a:path w="8097" h="7990" extrusionOk="0">
                    <a:moveTo>
                      <a:pt x="72" y="1"/>
                    </a:moveTo>
                    <a:lnTo>
                      <a:pt x="0" y="1322"/>
                    </a:lnTo>
                    <a:cubicBezTo>
                      <a:pt x="905" y="1977"/>
                      <a:pt x="1536" y="3346"/>
                      <a:pt x="1846" y="4287"/>
                    </a:cubicBezTo>
                    <a:cubicBezTo>
                      <a:pt x="2203" y="5311"/>
                      <a:pt x="2262" y="6930"/>
                      <a:pt x="3048" y="7740"/>
                    </a:cubicBezTo>
                    <a:cubicBezTo>
                      <a:pt x="3221" y="7917"/>
                      <a:pt x="3399" y="7990"/>
                      <a:pt x="3572" y="7990"/>
                    </a:cubicBezTo>
                    <a:cubicBezTo>
                      <a:pt x="3956" y="7990"/>
                      <a:pt x="4314" y="7626"/>
                      <a:pt x="4536" y="7240"/>
                    </a:cubicBezTo>
                    <a:cubicBezTo>
                      <a:pt x="4989" y="6454"/>
                      <a:pt x="4989" y="5513"/>
                      <a:pt x="5108" y="4620"/>
                    </a:cubicBezTo>
                    <a:cubicBezTo>
                      <a:pt x="5203" y="3930"/>
                      <a:pt x="5358" y="3370"/>
                      <a:pt x="6156" y="3358"/>
                    </a:cubicBezTo>
                    <a:cubicBezTo>
                      <a:pt x="6532" y="3358"/>
                      <a:pt x="7074" y="3578"/>
                      <a:pt x="7507" y="3578"/>
                    </a:cubicBezTo>
                    <a:cubicBezTo>
                      <a:pt x="7607" y="3578"/>
                      <a:pt x="7702" y="3566"/>
                      <a:pt x="7787" y="3537"/>
                    </a:cubicBezTo>
                    <a:cubicBezTo>
                      <a:pt x="8073" y="3430"/>
                      <a:pt x="8096" y="3013"/>
                      <a:pt x="8013" y="2525"/>
                    </a:cubicBezTo>
                    <a:lnTo>
                      <a:pt x="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2"/>
              <p:cNvSpPr/>
              <p:nvPr/>
            </p:nvSpPr>
            <p:spPr>
              <a:xfrm>
                <a:off x="3000075" y="7358775"/>
                <a:ext cx="185750" cy="217975"/>
              </a:xfrm>
              <a:custGeom>
                <a:avLst/>
                <a:gdLst/>
                <a:ahLst/>
                <a:cxnLst/>
                <a:rect l="l" t="t" r="r" b="b"/>
                <a:pathLst>
                  <a:path w="7430" h="8719" extrusionOk="0">
                    <a:moveTo>
                      <a:pt x="2536" y="1"/>
                    </a:moveTo>
                    <a:cubicBezTo>
                      <a:pt x="2548" y="36"/>
                      <a:pt x="2560" y="84"/>
                      <a:pt x="2560" y="120"/>
                    </a:cubicBezTo>
                    <a:cubicBezTo>
                      <a:pt x="2655" y="810"/>
                      <a:pt x="2286" y="1203"/>
                      <a:pt x="1834" y="1644"/>
                    </a:cubicBezTo>
                    <a:cubicBezTo>
                      <a:pt x="1215" y="2227"/>
                      <a:pt x="0" y="3061"/>
                      <a:pt x="1155" y="3870"/>
                    </a:cubicBezTo>
                    <a:cubicBezTo>
                      <a:pt x="1439" y="4074"/>
                      <a:pt x="1775" y="4137"/>
                      <a:pt x="2126" y="4137"/>
                    </a:cubicBezTo>
                    <a:cubicBezTo>
                      <a:pt x="2555" y="4137"/>
                      <a:pt x="3005" y="4042"/>
                      <a:pt x="3405" y="3989"/>
                    </a:cubicBezTo>
                    <a:cubicBezTo>
                      <a:pt x="3523" y="3976"/>
                      <a:pt x="3653" y="3965"/>
                      <a:pt x="3785" y="3965"/>
                    </a:cubicBezTo>
                    <a:cubicBezTo>
                      <a:pt x="4225" y="3965"/>
                      <a:pt x="4678" y="4083"/>
                      <a:pt x="4715" y="4597"/>
                    </a:cubicBezTo>
                    <a:cubicBezTo>
                      <a:pt x="4751" y="5323"/>
                      <a:pt x="4120" y="5585"/>
                      <a:pt x="3703" y="6037"/>
                    </a:cubicBezTo>
                    <a:cubicBezTo>
                      <a:pt x="3286" y="6454"/>
                      <a:pt x="2881" y="7180"/>
                      <a:pt x="2834" y="7776"/>
                    </a:cubicBezTo>
                    <a:cubicBezTo>
                      <a:pt x="2794" y="8498"/>
                      <a:pt x="3098" y="8719"/>
                      <a:pt x="3527" y="8719"/>
                    </a:cubicBezTo>
                    <a:cubicBezTo>
                      <a:pt x="4129" y="8719"/>
                      <a:pt x="4978" y="8283"/>
                      <a:pt x="5465" y="8192"/>
                    </a:cubicBezTo>
                    <a:cubicBezTo>
                      <a:pt x="5552" y="8177"/>
                      <a:pt x="5637" y="8170"/>
                      <a:pt x="5717" y="8170"/>
                    </a:cubicBezTo>
                    <a:cubicBezTo>
                      <a:pt x="6077" y="8170"/>
                      <a:pt x="6370" y="8314"/>
                      <a:pt x="6584" y="8538"/>
                    </a:cubicBezTo>
                    <a:lnTo>
                      <a:pt x="7430" y="1560"/>
                    </a:lnTo>
                    <a:lnTo>
                      <a:pt x="25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2"/>
              <p:cNvSpPr/>
              <p:nvPr/>
            </p:nvSpPr>
            <p:spPr>
              <a:xfrm>
                <a:off x="2789325" y="7418600"/>
                <a:ext cx="193200" cy="224475"/>
              </a:xfrm>
              <a:custGeom>
                <a:avLst/>
                <a:gdLst/>
                <a:ahLst/>
                <a:cxnLst/>
                <a:rect l="l" t="t" r="r" b="b"/>
                <a:pathLst>
                  <a:path w="7728" h="8979" extrusionOk="0">
                    <a:moveTo>
                      <a:pt x="397" y="0"/>
                    </a:moveTo>
                    <a:cubicBezTo>
                      <a:pt x="376" y="0"/>
                      <a:pt x="355" y="0"/>
                      <a:pt x="334" y="1"/>
                    </a:cubicBezTo>
                    <a:lnTo>
                      <a:pt x="0" y="6311"/>
                    </a:lnTo>
                    <a:lnTo>
                      <a:pt x="6966" y="8978"/>
                    </a:lnTo>
                    <a:cubicBezTo>
                      <a:pt x="7430" y="8478"/>
                      <a:pt x="7728" y="7811"/>
                      <a:pt x="7501" y="7192"/>
                    </a:cubicBezTo>
                    <a:cubicBezTo>
                      <a:pt x="7204" y="6466"/>
                      <a:pt x="6216" y="6454"/>
                      <a:pt x="5549" y="6430"/>
                    </a:cubicBezTo>
                    <a:cubicBezTo>
                      <a:pt x="4751" y="6383"/>
                      <a:pt x="3882" y="6442"/>
                      <a:pt x="3120" y="6168"/>
                    </a:cubicBezTo>
                    <a:cubicBezTo>
                      <a:pt x="1751" y="5633"/>
                      <a:pt x="3132" y="3668"/>
                      <a:pt x="3096" y="2716"/>
                    </a:cubicBezTo>
                    <a:cubicBezTo>
                      <a:pt x="3026" y="1133"/>
                      <a:pt x="1766"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2"/>
              <p:cNvSpPr/>
              <p:nvPr/>
            </p:nvSpPr>
            <p:spPr>
              <a:xfrm>
                <a:off x="3004225" y="7608275"/>
                <a:ext cx="112575" cy="53550"/>
              </a:xfrm>
              <a:custGeom>
                <a:avLst/>
                <a:gdLst/>
                <a:ahLst/>
                <a:cxnLst/>
                <a:rect l="l" t="t" r="r" b="b"/>
                <a:pathLst>
                  <a:path w="4503" h="2142" extrusionOk="0">
                    <a:moveTo>
                      <a:pt x="1100" y="0"/>
                    </a:moveTo>
                    <a:cubicBezTo>
                      <a:pt x="894" y="0"/>
                      <a:pt x="696" y="51"/>
                      <a:pt x="537" y="165"/>
                    </a:cubicBezTo>
                    <a:cubicBezTo>
                      <a:pt x="203" y="403"/>
                      <a:pt x="1" y="927"/>
                      <a:pt x="298" y="1260"/>
                    </a:cubicBezTo>
                    <a:cubicBezTo>
                      <a:pt x="691" y="1736"/>
                      <a:pt x="1668" y="1760"/>
                      <a:pt x="2215" y="1844"/>
                    </a:cubicBezTo>
                    <a:cubicBezTo>
                      <a:pt x="2930" y="1939"/>
                      <a:pt x="3680" y="2022"/>
                      <a:pt x="4406" y="2141"/>
                    </a:cubicBezTo>
                    <a:cubicBezTo>
                      <a:pt x="4503" y="1616"/>
                      <a:pt x="4445" y="887"/>
                      <a:pt x="4058" y="887"/>
                    </a:cubicBezTo>
                    <a:cubicBezTo>
                      <a:pt x="4015" y="887"/>
                      <a:pt x="3969" y="896"/>
                      <a:pt x="3918" y="915"/>
                    </a:cubicBezTo>
                    <a:cubicBezTo>
                      <a:pt x="3576" y="1029"/>
                      <a:pt x="3181" y="1621"/>
                      <a:pt x="2803" y="1621"/>
                    </a:cubicBezTo>
                    <a:cubicBezTo>
                      <a:pt x="2786" y="1621"/>
                      <a:pt x="2768" y="1620"/>
                      <a:pt x="2751" y="1617"/>
                    </a:cubicBezTo>
                    <a:cubicBezTo>
                      <a:pt x="2358" y="1558"/>
                      <a:pt x="2251" y="617"/>
                      <a:pt x="2001" y="355"/>
                    </a:cubicBezTo>
                    <a:cubicBezTo>
                      <a:pt x="1780" y="134"/>
                      <a:pt x="1432" y="0"/>
                      <a:pt x="1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2"/>
              <p:cNvSpPr/>
              <p:nvPr/>
            </p:nvSpPr>
            <p:spPr>
              <a:xfrm>
                <a:off x="2979775" y="7498975"/>
                <a:ext cx="65550" cy="53250"/>
              </a:xfrm>
              <a:custGeom>
                <a:avLst/>
                <a:gdLst/>
                <a:ahLst/>
                <a:cxnLst/>
                <a:rect l="l" t="t" r="r" b="b"/>
                <a:pathLst>
                  <a:path w="2622" h="2130" extrusionOk="0">
                    <a:moveTo>
                      <a:pt x="2622" y="1"/>
                    </a:moveTo>
                    <a:lnTo>
                      <a:pt x="2622" y="1"/>
                    </a:lnTo>
                    <a:cubicBezTo>
                      <a:pt x="1705" y="72"/>
                      <a:pt x="693" y="560"/>
                      <a:pt x="253" y="1239"/>
                    </a:cubicBezTo>
                    <a:cubicBezTo>
                      <a:pt x="1" y="1616"/>
                      <a:pt x="56" y="2129"/>
                      <a:pt x="303" y="2129"/>
                    </a:cubicBezTo>
                    <a:cubicBezTo>
                      <a:pt x="406" y="2129"/>
                      <a:pt x="543" y="2039"/>
                      <a:pt x="705" y="1810"/>
                    </a:cubicBezTo>
                    <a:cubicBezTo>
                      <a:pt x="991" y="1429"/>
                      <a:pt x="1241" y="1001"/>
                      <a:pt x="1562" y="679"/>
                    </a:cubicBezTo>
                    <a:cubicBezTo>
                      <a:pt x="1686" y="556"/>
                      <a:pt x="1765" y="500"/>
                      <a:pt x="1836" y="500"/>
                    </a:cubicBezTo>
                    <a:cubicBezTo>
                      <a:pt x="1921" y="500"/>
                      <a:pt x="1992" y="583"/>
                      <a:pt x="2110" y="727"/>
                    </a:cubicBezTo>
                    <a:cubicBezTo>
                      <a:pt x="2242" y="859"/>
                      <a:pt x="2308" y="954"/>
                      <a:pt x="2363" y="954"/>
                    </a:cubicBezTo>
                    <a:cubicBezTo>
                      <a:pt x="2407" y="954"/>
                      <a:pt x="2444" y="893"/>
                      <a:pt x="2503" y="739"/>
                    </a:cubicBezTo>
                    <a:cubicBezTo>
                      <a:pt x="2574" y="548"/>
                      <a:pt x="2622" y="263"/>
                      <a:pt x="2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2"/>
              <p:cNvSpPr/>
              <p:nvPr/>
            </p:nvSpPr>
            <p:spPr>
              <a:xfrm>
                <a:off x="2953025" y="7473200"/>
                <a:ext cx="52725" cy="22500"/>
              </a:xfrm>
              <a:custGeom>
                <a:avLst/>
                <a:gdLst/>
                <a:ahLst/>
                <a:cxnLst/>
                <a:rect l="l" t="t" r="r" b="b"/>
                <a:pathLst>
                  <a:path w="2109" h="900" extrusionOk="0">
                    <a:moveTo>
                      <a:pt x="1413" y="0"/>
                    </a:moveTo>
                    <a:cubicBezTo>
                      <a:pt x="1344" y="0"/>
                      <a:pt x="1273" y="7"/>
                      <a:pt x="1203" y="20"/>
                    </a:cubicBezTo>
                    <a:cubicBezTo>
                      <a:pt x="953" y="55"/>
                      <a:pt x="1" y="496"/>
                      <a:pt x="239" y="793"/>
                    </a:cubicBezTo>
                    <a:cubicBezTo>
                      <a:pt x="306" y="881"/>
                      <a:pt x="530" y="900"/>
                      <a:pt x="741" y="900"/>
                    </a:cubicBezTo>
                    <a:cubicBezTo>
                      <a:pt x="904" y="900"/>
                      <a:pt x="1060" y="889"/>
                      <a:pt x="1132" y="889"/>
                    </a:cubicBezTo>
                    <a:cubicBezTo>
                      <a:pt x="1406" y="865"/>
                      <a:pt x="1680" y="805"/>
                      <a:pt x="1954" y="710"/>
                    </a:cubicBezTo>
                    <a:cubicBezTo>
                      <a:pt x="1965" y="686"/>
                      <a:pt x="1965" y="674"/>
                      <a:pt x="1977" y="651"/>
                    </a:cubicBezTo>
                    <a:cubicBezTo>
                      <a:pt x="2108" y="198"/>
                      <a:pt x="1788" y="0"/>
                      <a:pt x="1413" y="0"/>
                    </a:cubicBezTo>
                    <a:close/>
                  </a:path>
                </a:pathLst>
              </a:custGeom>
              <a:solidFill>
                <a:srgbClr val="007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2"/>
              <p:cNvSpPr/>
              <p:nvPr/>
            </p:nvSpPr>
            <p:spPr>
              <a:xfrm>
                <a:off x="2787825" y="7276325"/>
                <a:ext cx="360200" cy="438475"/>
              </a:xfrm>
              <a:custGeom>
                <a:avLst/>
                <a:gdLst/>
                <a:ahLst/>
                <a:cxnLst/>
                <a:rect l="l" t="t" r="r" b="b"/>
                <a:pathLst>
                  <a:path w="14408" h="17539" extrusionOk="0">
                    <a:moveTo>
                      <a:pt x="632" y="1"/>
                    </a:moveTo>
                    <a:lnTo>
                      <a:pt x="1" y="11990"/>
                    </a:lnTo>
                    <a:lnTo>
                      <a:pt x="1" y="12038"/>
                    </a:lnTo>
                    <a:lnTo>
                      <a:pt x="14360" y="17539"/>
                    </a:lnTo>
                    <a:lnTo>
                      <a:pt x="14408" y="17431"/>
                    </a:lnTo>
                    <a:lnTo>
                      <a:pt x="120" y="11955"/>
                    </a:lnTo>
                    <a:lnTo>
                      <a:pt x="751"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2"/>
              <p:cNvSpPr/>
              <p:nvPr/>
            </p:nvSpPr>
            <p:spPr>
              <a:xfrm>
                <a:off x="3105425" y="7394500"/>
                <a:ext cx="69100" cy="65800"/>
              </a:xfrm>
              <a:custGeom>
                <a:avLst/>
                <a:gdLst/>
                <a:ahLst/>
                <a:cxnLst/>
                <a:rect l="l" t="t" r="r" b="b"/>
                <a:pathLst>
                  <a:path w="2764" h="2632" extrusionOk="0">
                    <a:moveTo>
                      <a:pt x="1358" y="225"/>
                    </a:moveTo>
                    <a:cubicBezTo>
                      <a:pt x="943" y="225"/>
                      <a:pt x="549" y="450"/>
                      <a:pt x="370" y="834"/>
                    </a:cubicBezTo>
                    <a:cubicBezTo>
                      <a:pt x="108" y="1382"/>
                      <a:pt x="358" y="2036"/>
                      <a:pt x="918" y="2298"/>
                    </a:cubicBezTo>
                    <a:cubicBezTo>
                      <a:pt x="1075" y="2372"/>
                      <a:pt x="1242" y="2407"/>
                      <a:pt x="1405" y="2407"/>
                    </a:cubicBezTo>
                    <a:cubicBezTo>
                      <a:pt x="1820" y="2407"/>
                      <a:pt x="2215" y="2180"/>
                      <a:pt x="2394" y="1786"/>
                    </a:cubicBezTo>
                    <a:cubicBezTo>
                      <a:pt x="2656" y="1251"/>
                      <a:pt x="2406" y="596"/>
                      <a:pt x="1846" y="334"/>
                    </a:cubicBezTo>
                    <a:cubicBezTo>
                      <a:pt x="1688" y="260"/>
                      <a:pt x="1521" y="225"/>
                      <a:pt x="1358" y="225"/>
                    </a:cubicBezTo>
                    <a:close/>
                    <a:moveTo>
                      <a:pt x="1358" y="120"/>
                    </a:moveTo>
                    <a:cubicBezTo>
                      <a:pt x="1537" y="120"/>
                      <a:pt x="1715" y="155"/>
                      <a:pt x="1882" y="239"/>
                    </a:cubicBezTo>
                    <a:cubicBezTo>
                      <a:pt x="2180" y="370"/>
                      <a:pt x="2418" y="620"/>
                      <a:pt x="2525" y="917"/>
                    </a:cubicBezTo>
                    <a:cubicBezTo>
                      <a:pt x="2644" y="1227"/>
                      <a:pt x="2632" y="1548"/>
                      <a:pt x="2501" y="1834"/>
                    </a:cubicBezTo>
                    <a:cubicBezTo>
                      <a:pt x="2299" y="2251"/>
                      <a:pt x="1882" y="2513"/>
                      <a:pt x="1406" y="2513"/>
                    </a:cubicBezTo>
                    <a:cubicBezTo>
                      <a:pt x="1227" y="2513"/>
                      <a:pt x="1049" y="2477"/>
                      <a:pt x="882" y="2394"/>
                    </a:cubicBezTo>
                    <a:cubicBezTo>
                      <a:pt x="584" y="2251"/>
                      <a:pt x="346" y="2013"/>
                      <a:pt x="239" y="1703"/>
                    </a:cubicBezTo>
                    <a:cubicBezTo>
                      <a:pt x="120" y="1405"/>
                      <a:pt x="132" y="1084"/>
                      <a:pt x="263" y="798"/>
                    </a:cubicBezTo>
                    <a:cubicBezTo>
                      <a:pt x="465" y="381"/>
                      <a:pt x="882" y="120"/>
                      <a:pt x="1358" y="120"/>
                    </a:cubicBezTo>
                    <a:close/>
                    <a:moveTo>
                      <a:pt x="1358" y="0"/>
                    </a:moveTo>
                    <a:cubicBezTo>
                      <a:pt x="846" y="0"/>
                      <a:pt x="370" y="286"/>
                      <a:pt x="168" y="739"/>
                    </a:cubicBezTo>
                    <a:cubicBezTo>
                      <a:pt x="13" y="1060"/>
                      <a:pt x="1" y="1417"/>
                      <a:pt x="132" y="1751"/>
                    </a:cubicBezTo>
                    <a:cubicBezTo>
                      <a:pt x="251" y="2084"/>
                      <a:pt x="501" y="2346"/>
                      <a:pt x="822" y="2501"/>
                    </a:cubicBezTo>
                    <a:cubicBezTo>
                      <a:pt x="1013" y="2584"/>
                      <a:pt x="1203" y="2632"/>
                      <a:pt x="1406" y="2632"/>
                    </a:cubicBezTo>
                    <a:cubicBezTo>
                      <a:pt x="1918" y="2632"/>
                      <a:pt x="2394" y="2346"/>
                      <a:pt x="2608" y="1882"/>
                    </a:cubicBezTo>
                    <a:cubicBezTo>
                      <a:pt x="2751" y="1572"/>
                      <a:pt x="2763" y="1215"/>
                      <a:pt x="2644" y="882"/>
                    </a:cubicBezTo>
                    <a:cubicBezTo>
                      <a:pt x="2513" y="548"/>
                      <a:pt x="2263" y="286"/>
                      <a:pt x="1942" y="131"/>
                    </a:cubicBezTo>
                    <a:cubicBezTo>
                      <a:pt x="1751" y="48"/>
                      <a:pt x="1561" y="0"/>
                      <a:pt x="1358" y="0"/>
                    </a:cubicBezTo>
                    <a:close/>
                  </a:path>
                </a:pathLst>
              </a:custGeom>
              <a:solidFill>
                <a:srgbClr val="ADD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2"/>
              <p:cNvSpPr/>
              <p:nvPr/>
            </p:nvSpPr>
            <p:spPr>
              <a:xfrm>
                <a:off x="3114375" y="7424850"/>
                <a:ext cx="50325" cy="27125"/>
              </a:xfrm>
              <a:custGeom>
                <a:avLst/>
                <a:gdLst/>
                <a:ahLst/>
                <a:cxnLst/>
                <a:rect l="l" t="t" r="r" b="b"/>
                <a:pathLst>
                  <a:path w="2013" h="1085" extrusionOk="0">
                    <a:moveTo>
                      <a:pt x="0" y="1"/>
                    </a:moveTo>
                    <a:lnTo>
                      <a:pt x="691" y="227"/>
                    </a:lnTo>
                    <a:lnTo>
                      <a:pt x="738" y="37"/>
                    </a:lnTo>
                    <a:lnTo>
                      <a:pt x="0" y="1"/>
                    </a:lnTo>
                    <a:close/>
                    <a:moveTo>
                      <a:pt x="1298" y="144"/>
                    </a:moveTo>
                    <a:lnTo>
                      <a:pt x="1274" y="346"/>
                    </a:lnTo>
                    <a:lnTo>
                      <a:pt x="2012" y="310"/>
                    </a:lnTo>
                    <a:lnTo>
                      <a:pt x="1298" y="144"/>
                    </a:lnTo>
                    <a:close/>
                    <a:moveTo>
                      <a:pt x="893" y="346"/>
                    </a:moveTo>
                    <a:lnTo>
                      <a:pt x="881" y="1084"/>
                    </a:lnTo>
                    <a:lnTo>
                      <a:pt x="1095" y="394"/>
                    </a:lnTo>
                    <a:lnTo>
                      <a:pt x="893" y="346"/>
                    </a:lnTo>
                    <a:close/>
                  </a:path>
                </a:pathLst>
              </a:custGeom>
              <a:solidFill>
                <a:srgbClr val="FFF4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2"/>
              <p:cNvSpPr/>
              <p:nvPr/>
            </p:nvSpPr>
            <p:spPr>
              <a:xfrm>
                <a:off x="3120325" y="7402525"/>
                <a:ext cx="41975" cy="48250"/>
              </a:xfrm>
              <a:custGeom>
                <a:avLst/>
                <a:gdLst/>
                <a:ahLst/>
                <a:cxnLst/>
                <a:rect l="l" t="t" r="r" b="b"/>
                <a:pathLst>
                  <a:path w="1679" h="1930" extrusionOk="0">
                    <a:moveTo>
                      <a:pt x="226" y="191"/>
                    </a:moveTo>
                    <a:lnTo>
                      <a:pt x="131" y="263"/>
                    </a:lnTo>
                    <a:lnTo>
                      <a:pt x="310" y="501"/>
                    </a:lnTo>
                    <a:lnTo>
                      <a:pt x="417" y="418"/>
                    </a:lnTo>
                    <a:lnTo>
                      <a:pt x="226" y="191"/>
                    </a:lnTo>
                    <a:close/>
                    <a:moveTo>
                      <a:pt x="1608" y="465"/>
                    </a:moveTo>
                    <a:lnTo>
                      <a:pt x="1346" y="644"/>
                    </a:lnTo>
                    <a:lnTo>
                      <a:pt x="1417" y="751"/>
                    </a:lnTo>
                    <a:lnTo>
                      <a:pt x="1679" y="561"/>
                    </a:lnTo>
                    <a:lnTo>
                      <a:pt x="1608" y="465"/>
                    </a:lnTo>
                    <a:close/>
                    <a:moveTo>
                      <a:pt x="1012" y="1"/>
                    </a:moveTo>
                    <a:lnTo>
                      <a:pt x="643" y="799"/>
                    </a:lnTo>
                    <a:lnTo>
                      <a:pt x="1000" y="858"/>
                    </a:lnTo>
                    <a:lnTo>
                      <a:pt x="1012" y="1"/>
                    </a:lnTo>
                    <a:close/>
                    <a:moveTo>
                      <a:pt x="739" y="933"/>
                    </a:moveTo>
                    <a:cubicBezTo>
                      <a:pt x="689" y="933"/>
                      <a:pt x="646" y="952"/>
                      <a:pt x="631" y="989"/>
                    </a:cubicBezTo>
                    <a:cubicBezTo>
                      <a:pt x="607" y="1049"/>
                      <a:pt x="655" y="1120"/>
                      <a:pt x="738" y="1168"/>
                    </a:cubicBezTo>
                    <a:cubicBezTo>
                      <a:pt x="770" y="1181"/>
                      <a:pt x="803" y="1188"/>
                      <a:pt x="833" y="1188"/>
                    </a:cubicBezTo>
                    <a:cubicBezTo>
                      <a:pt x="883" y="1188"/>
                      <a:pt x="926" y="1169"/>
                      <a:pt x="941" y="1132"/>
                    </a:cubicBezTo>
                    <a:cubicBezTo>
                      <a:pt x="965" y="1073"/>
                      <a:pt x="917" y="1001"/>
                      <a:pt x="834" y="953"/>
                    </a:cubicBezTo>
                    <a:cubicBezTo>
                      <a:pt x="802" y="940"/>
                      <a:pt x="769" y="933"/>
                      <a:pt x="739" y="933"/>
                    </a:cubicBezTo>
                    <a:close/>
                    <a:moveTo>
                      <a:pt x="250" y="1430"/>
                    </a:moveTo>
                    <a:lnTo>
                      <a:pt x="0" y="1608"/>
                    </a:lnTo>
                    <a:lnTo>
                      <a:pt x="84" y="1715"/>
                    </a:lnTo>
                    <a:lnTo>
                      <a:pt x="322" y="1525"/>
                    </a:lnTo>
                    <a:lnTo>
                      <a:pt x="250" y="1430"/>
                    </a:lnTo>
                    <a:close/>
                    <a:moveTo>
                      <a:pt x="1143" y="1537"/>
                    </a:moveTo>
                    <a:lnTo>
                      <a:pt x="1048" y="1608"/>
                    </a:lnTo>
                    <a:lnTo>
                      <a:pt x="1262" y="1930"/>
                    </a:lnTo>
                    <a:lnTo>
                      <a:pt x="1369" y="1858"/>
                    </a:lnTo>
                    <a:lnTo>
                      <a:pt x="1143" y="15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2"/>
              <p:cNvSpPr/>
              <p:nvPr/>
            </p:nvSpPr>
            <p:spPr>
              <a:xfrm>
                <a:off x="2799825" y="7316775"/>
                <a:ext cx="333325" cy="329275"/>
              </a:xfrm>
              <a:custGeom>
                <a:avLst/>
                <a:gdLst/>
                <a:ahLst/>
                <a:cxnLst/>
                <a:rect l="l" t="t" r="r" b="b"/>
                <a:pathLst>
                  <a:path w="13333" h="13171" extrusionOk="0">
                    <a:moveTo>
                      <a:pt x="2105" y="121"/>
                    </a:moveTo>
                    <a:cubicBezTo>
                      <a:pt x="2176" y="121"/>
                      <a:pt x="2236" y="204"/>
                      <a:pt x="2224" y="300"/>
                    </a:cubicBezTo>
                    <a:cubicBezTo>
                      <a:pt x="2224" y="395"/>
                      <a:pt x="2164" y="478"/>
                      <a:pt x="2093" y="478"/>
                    </a:cubicBezTo>
                    <a:cubicBezTo>
                      <a:pt x="2021" y="478"/>
                      <a:pt x="1974" y="395"/>
                      <a:pt x="1974" y="300"/>
                    </a:cubicBezTo>
                    <a:cubicBezTo>
                      <a:pt x="1974" y="192"/>
                      <a:pt x="2033" y="121"/>
                      <a:pt x="2105" y="121"/>
                    </a:cubicBezTo>
                    <a:close/>
                    <a:moveTo>
                      <a:pt x="2041" y="0"/>
                    </a:moveTo>
                    <a:cubicBezTo>
                      <a:pt x="1275" y="0"/>
                      <a:pt x="1902" y="1324"/>
                      <a:pt x="1902" y="1324"/>
                    </a:cubicBezTo>
                    <a:cubicBezTo>
                      <a:pt x="1902" y="1324"/>
                      <a:pt x="3093" y="73"/>
                      <a:pt x="2093" y="2"/>
                    </a:cubicBezTo>
                    <a:cubicBezTo>
                      <a:pt x="2075" y="1"/>
                      <a:pt x="2058" y="0"/>
                      <a:pt x="2041" y="0"/>
                    </a:cubicBezTo>
                    <a:close/>
                    <a:moveTo>
                      <a:pt x="4498" y="3812"/>
                    </a:moveTo>
                    <a:cubicBezTo>
                      <a:pt x="4569" y="3812"/>
                      <a:pt x="4617" y="3895"/>
                      <a:pt x="4617" y="3991"/>
                    </a:cubicBezTo>
                    <a:cubicBezTo>
                      <a:pt x="4617" y="4086"/>
                      <a:pt x="4557" y="4169"/>
                      <a:pt x="4486" y="4169"/>
                    </a:cubicBezTo>
                    <a:cubicBezTo>
                      <a:pt x="4414" y="4157"/>
                      <a:pt x="4355" y="4086"/>
                      <a:pt x="4355" y="3979"/>
                    </a:cubicBezTo>
                    <a:cubicBezTo>
                      <a:pt x="4367" y="3883"/>
                      <a:pt x="4426" y="3812"/>
                      <a:pt x="4498" y="3812"/>
                    </a:cubicBezTo>
                    <a:close/>
                    <a:moveTo>
                      <a:pt x="4423" y="3691"/>
                    </a:moveTo>
                    <a:cubicBezTo>
                      <a:pt x="3667" y="3691"/>
                      <a:pt x="4283" y="5014"/>
                      <a:pt x="4283" y="5014"/>
                    </a:cubicBezTo>
                    <a:cubicBezTo>
                      <a:pt x="4283" y="5014"/>
                      <a:pt x="5486" y="3764"/>
                      <a:pt x="4474" y="3693"/>
                    </a:cubicBezTo>
                    <a:cubicBezTo>
                      <a:pt x="4456" y="3692"/>
                      <a:pt x="4439" y="3691"/>
                      <a:pt x="4423" y="3691"/>
                    </a:cubicBezTo>
                    <a:close/>
                    <a:moveTo>
                      <a:pt x="819" y="6431"/>
                    </a:moveTo>
                    <a:cubicBezTo>
                      <a:pt x="890" y="6431"/>
                      <a:pt x="950" y="6515"/>
                      <a:pt x="950" y="6610"/>
                    </a:cubicBezTo>
                    <a:cubicBezTo>
                      <a:pt x="938" y="6717"/>
                      <a:pt x="878" y="6789"/>
                      <a:pt x="807" y="6789"/>
                    </a:cubicBezTo>
                    <a:cubicBezTo>
                      <a:pt x="735" y="6789"/>
                      <a:pt x="688" y="6705"/>
                      <a:pt x="688" y="6610"/>
                    </a:cubicBezTo>
                    <a:cubicBezTo>
                      <a:pt x="688" y="6503"/>
                      <a:pt x="747" y="6431"/>
                      <a:pt x="819" y="6431"/>
                    </a:cubicBezTo>
                    <a:close/>
                    <a:moveTo>
                      <a:pt x="756" y="6310"/>
                    </a:moveTo>
                    <a:cubicBezTo>
                      <a:pt x="0" y="6310"/>
                      <a:pt x="616" y="7634"/>
                      <a:pt x="616" y="7634"/>
                    </a:cubicBezTo>
                    <a:cubicBezTo>
                      <a:pt x="616" y="7634"/>
                      <a:pt x="1807" y="6384"/>
                      <a:pt x="807" y="6312"/>
                    </a:cubicBezTo>
                    <a:cubicBezTo>
                      <a:pt x="789" y="6311"/>
                      <a:pt x="772" y="6310"/>
                      <a:pt x="756" y="6310"/>
                    </a:cubicBezTo>
                    <a:close/>
                    <a:moveTo>
                      <a:pt x="12332" y="8682"/>
                    </a:moveTo>
                    <a:cubicBezTo>
                      <a:pt x="12404" y="8682"/>
                      <a:pt x="12463" y="8765"/>
                      <a:pt x="12463" y="8860"/>
                    </a:cubicBezTo>
                    <a:cubicBezTo>
                      <a:pt x="12452" y="8949"/>
                      <a:pt x="12399" y="9028"/>
                      <a:pt x="12344" y="9028"/>
                    </a:cubicBezTo>
                    <a:cubicBezTo>
                      <a:pt x="12340" y="9028"/>
                      <a:pt x="12336" y="9028"/>
                      <a:pt x="12332" y="9027"/>
                    </a:cubicBezTo>
                    <a:cubicBezTo>
                      <a:pt x="12261" y="9027"/>
                      <a:pt x="12201" y="8955"/>
                      <a:pt x="12201" y="8848"/>
                    </a:cubicBezTo>
                    <a:cubicBezTo>
                      <a:pt x="12213" y="8753"/>
                      <a:pt x="12261" y="8682"/>
                      <a:pt x="12332" y="8682"/>
                    </a:cubicBezTo>
                    <a:close/>
                    <a:moveTo>
                      <a:pt x="12269" y="8561"/>
                    </a:moveTo>
                    <a:cubicBezTo>
                      <a:pt x="11514" y="8561"/>
                      <a:pt x="12130" y="9884"/>
                      <a:pt x="12130" y="9884"/>
                    </a:cubicBezTo>
                    <a:cubicBezTo>
                      <a:pt x="12130" y="9884"/>
                      <a:pt x="13332" y="8634"/>
                      <a:pt x="12320" y="8563"/>
                    </a:cubicBezTo>
                    <a:cubicBezTo>
                      <a:pt x="12303" y="8561"/>
                      <a:pt x="12286" y="8561"/>
                      <a:pt x="12269" y="8561"/>
                    </a:cubicBezTo>
                    <a:close/>
                    <a:moveTo>
                      <a:pt x="9439" y="11968"/>
                    </a:moveTo>
                    <a:cubicBezTo>
                      <a:pt x="9510" y="11968"/>
                      <a:pt x="9558" y="12051"/>
                      <a:pt x="9558" y="12146"/>
                    </a:cubicBezTo>
                    <a:cubicBezTo>
                      <a:pt x="9558" y="12242"/>
                      <a:pt x="9498" y="12325"/>
                      <a:pt x="9427" y="12325"/>
                    </a:cubicBezTo>
                    <a:cubicBezTo>
                      <a:pt x="9356" y="12325"/>
                      <a:pt x="9296" y="12242"/>
                      <a:pt x="9308" y="12134"/>
                    </a:cubicBezTo>
                    <a:cubicBezTo>
                      <a:pt x="9308" y="12039"/>
                      <a:pt x="9367" y="11968"/>
                      <a:pt x="9439" y="11968"/>
                    </a:cubicBezTo>
                    <a:close/>
                    <a:moveTo>
                      <a:pt x="9364" y="11847"/>
                    </a:moveTo>
                    <a:cubicBezTo>
                      <a:pt x="8609" y="11847"/>
                      <a:pt x="9236" y="13170"/>
                      <a:pt x="9236" y="13170"/>
                    </a:cubicBezTo>
                    <a:cubicBezTo>
                      <a:pt x="9236" y="13170"/>
                      <a:pt x="10427" y="11920"/>
                      <a:pt x="9415" y="11849"/>
                    </a:cubicBezTo>
                    <a:cubicBezTo>
                      <a:pt x="9397" y="11847"/>
                      <a:pt x="9381" y="11847"/>
                      <a:pt x="9364" y="118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8" name="Google Shape;1038;p52"/>
          <p:cNvGrpSpPr/>
          <p:nvPr/>
        </p:nvGrpSpPr>
        <p:grpSpPr>
          <a:xfrm>
            <a:off x="420641" y="453857"/>
            <a:ext cx="1059010" cy="599942"/>
            <a:chOff x="96100" y="539500"/>
            <a:chExt cx="880162" cy="498622"/>
          </a:xfrm>
        </p:grpSpPr>
        <p:sp>
          <p:nvSpPr>
            <p:cNvPr id="1039" name="Google Shape;1039;p52"/>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2"/>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43709362-D946-5ED3-30E0-BD8F8C426029}"/>
              </a:ext>
            </a:extLst>
          </p:cNvPr>
          <p:cNvGrpSpPr/>
          <p:nvPr/>
        </p:nvGrpSpPr>
        <p:grpSpPr>
          <a:xfrm>
            <a:off x="3514828" y="478119"/>
            <a:ext cx="2114343" cy="739140"/>
            <a:chOff x="1624734" y="1360680"/>
            <a:chExt cx="5309466" cy="1569778"/>
          </a:xfrm>
        </p:grpSpPr>
        <p:sp>
          <p:nvSpPr>
            <p:cNvPr id="11" name="Rectangle 10">
              <a:extLst>
                <a:ext uri="{FF2B5EF4-FFF2-40B4-BE49-F238E27FC236}">
                  <a16:creationId xmlns:a16="http://schemas.microsoft.com/office/drawing/2014/main" id="{A65A0436-9B08-EAB2-AE4F-7859B6F00A7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CE267B1B-0CE0-6445-E88A-3BA069ACC689}"/>
                </a:ext>
              </a:extLst>
            </p:cNvPr>
            <p:cNvSpPr/>
            <p:nvPr/>
          </p:nvSpPr>
          <p:spPr>
            <a:xfrm>
              <a:off x="1882801" y="1549559"/>
              <a:ext cx="4793328" cy="1192020"/>
            </a:xfrm>
            <a:prstGeom prst="rect">
              <a:avLst/>
            </a:prstGeom>
            <a:solidFill>
              <a:srgbClr val="D1F3FF"/>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3" name="TextBox 12">
            <a:extLst>
              <a:ext uri="{FF2B5EF4-FFF2-40B4-BE49-F238E27FC236}">
                <a16:creationId xmlns:a16="http://schemas.microsoft.com/office/drawing/2014/main" id="{375C2009-A15A-9B74-414E-77DE2B249697}"/>
              </a:ext>
            </a:extLst>
          </p:cNvPr>
          <p:cNvSpPr txBox="1"/>
          <p:nvPr/>
        </p:nvSpPr>
        <p:spPr>
          <a:xfrm>
            <a:off x="542093" y="1306823"/>
            <a:ext cx="3435547" cy="1045223"/>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99462D94-84A4-DA1B-9EC8-89903D31F2D0}"/>
              </a:ext>
            </a:extLst>
          </p:cNvPr>
          <p:cNvSpPr txBox="1"/>
          <p:nvPr/>
        </p:nvSpPr>
        <p:spPr>
          <a:xfrm>
            <a:off x="542093" y="2387900"/>
            <a:ext cx="2886907" cy="2060885"/>
          </a:xfrm>
          <a:prstGeom prst="rect">
            <a:avLst/>
          </a:prstGeom>
          <a:noFill/>
        </p:spPr>
        <p:txBody>
          <a:bodyPr wrap="square">
            <a:spAutoFit/>
          </a:bodyPr>
          <a:lstStyle/>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9x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16</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4x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12xy + 9y</a:t>
            </a:r>
            <a:r>
              <a:rPr lang="en-US" sz="2200" kern="1200" baseline="30000" dirty="0">
                <a:solidFill>
                  <a:prstClr val="black"/>
                </a:solidFill>
                <a:latin typeface="Arial" panose="020B0604020202020204" pitchFamily="34" charset="0"/>
                <a:ea typeface="+mn-ea"/>
                <a:cs typeface="Arial" panose="020B0604020202020204" pitchFamily="34" charset="0"/>
              </a:rPr>
              <a:t>2</a:t>
            </a:r>
            <a:endParaRPr lang="en-US" sz="2200" kern="1200" dirty="0">
              <a:solidFill>
                <a:prstClr val="black"/>
              </a:solidFill>
              <a:latin typeface="Arial" panose="020B0604020202020204" pitchFamily="34" charset="0"/>
              <a:ea typeface="+mn-ea"/>
              <a:cs typeface="Arial" panose="020B0604020202020204" pitchFamily="34" charset="0"/>
            </a:endParaRP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t</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8 </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2ax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+ 2a</a:t>
            </a:r>
          </a:p>
        </p:txBody>
      </p:sp>
      <p:sp>
        <p:nvSpPr>
          <p:cNvPr id="15" name="Oval Callout 29">
            <a:extLst>
              <a:ext uri="{FF2B5EF4-FFF2-40B4-BE49-F238E27FC236}">
                <a16:creationId xmlns:a16="http://schemas.microsoft.com/office/drawing/2014/main" id="{46225485-B17F-7432-5A4F-6C6F51BAEB34}"/>
              </a:ext>
            </a:extLst>
          </p:cNvPr>
          <p:cNvSpPr/>
          <p:nvPr/>
        </p:nvSpPr>
        <p:spPr>
          <a:xfrm>
            <a:off x="6323625" y="121547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41D7356-7B27-DFBF-4B5F-5E08A06D74C5}"/>
              </a:ext>
            </a:extLst>
          </p:cNvPr>
          <p:cNvCxnSpPr>
            <a:cxnSpLocks/>
          </p:cNvCxnSpPr>
          <p:nvPr/>
        </p:nvCxnSpPr>
        <p:spPr>
          <a:xfrm>
            <a:off x="4606289" y="1641033"/>
            <a:ext cx="0" cy="3145847"/>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A1694809-7F02-F1E4-32D6-55C3EE85A618}"/>
              </a:ext>
            </a:extLst>
          </p:cNvPr>
          <p:cNvSpPr txBox="1"/>
          <p:nvPr/>
        </p:nvSpPr>
        <p:spPr>
          <a:xfrm>
            <a:off x="4686300" y="2009292"/>
            <a:ext cx="4091937" cy="1758238"/>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c) t</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8 = t</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2</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 (t – 2)(t</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t . 2 + 2</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 (t – 2)(t</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+ 2t + 4).</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679945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pSp>
        <p:nvGrpSpPr>
          <p:cNvPr id="1018" name="Google Shape;1018;p52"/>
          <p:cNvGrpSpPr/>
          <p:nvPr/>
        </p:nvGrpSpPr>
        <p:grpSpPr>
          <a:xfrm>
            <a:off x="8154144" y="4086458"/>
            <a:ext cx="989856" cy="1003550"/>
            <a:chOff x="6566133" y="2508910"/>
            <a:chExt cx="1864653" cy="2095090"/>
          </a:xfrm>
        </p:grpSpPr>
        <p:sp>
          <p:nvSpPr>
            <p:cNvPr id="1019" name="Google Shape;1019;p52"/>
            <p:cNvSpPr/>
            <p:nvPr/>
          </p:nvSpPr>
          <p:spPr>
            <a:xfrm>
              <a:off x="7148375" y="4448000"/>
              <a:ext cx="803100" cy="1560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0" name="Google Shape;1020;p52"/>
            <p:cNvGrpSpPr/>
            <p:nvPr/>
          </p:nvGrpSpPr>
          <p:grpSpPr>
            <a:xfrm>
              <a:off x="6566133" y="2508910"/>
              <a:ext cx="1864653" cy="2024671"/>
              <a:chOff x="2556850" y="7244475"/>
              <a:chExt cx="669150" cy="726600"/>
            </a:xfrm>
          </p:grpSpPr>
          <p:sp>
            <p:nvSpPr>
              <p:cNvPr id="1021" name="Google Shape;1021;p52"/>
              <p:cNvSpPr/>
              <p:nvPr/>
            </p:nvSpPr>
            <p:spPr>
              <a:xfrm>
                <a:off x="2556850" y="7244475"/>
                <a:ext cx="669150" cy="726600"/>
              </a:xfrm>
              <a:custGeom>
                <a:avLst/>
                <a:gdLst/>
                <a:ahLst/>
                <a:cxnLst/>
                <a:rect l="l" t="t" r="r" b="b"/>
                <a:pathLst>
                  <a:path w="26766" h="29064" extrusionOk="0">
                    <a:moveTo>
                      <a:pt x="8966" y="1"/>
                    </a:moveTo>
                    <a:lnTo>
                      <a:pt x="8061" y="13705"/>
                    </a:lnTo>
                    <a:lnTo>
                      <a:pt x="1" y="20158"/>
                    </a:lnTo>
                    <a:lnTo>
                      <a:pt x="1" y="20872"/>
                    </a:lnTo>
                    <a:lnTo>
                      <a:pt x="15776" y="29064"/>
                    </a:lnTo>
                    <a:lnTo>
                      <a:pt x="24575" y="19444"/>
                    </a:lnTo>
                    <a:lnTo>
                      <a:pt x="26766" y="5228"/>
                    </a:lnTo>
                    <a:lnTo>
                      <a:pt x="8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2"/>
              <p:cNvSpPr/>
              <p:nvPr/>
            </p:nvSpPr>
            <p:spPr>
              <a:xfrm>
                <a:off x="2559825" y="7376050"/>
                <a:ext cx="655175" cy="570625"/>
              </a:xfrm>
              <a:custGeom>
                <a:avLst/>
                <a:gdLst/>
                <a:ahLst/>
                <a:cxnLst/>
                <a:rect l="l" t="t" r="r" b="b"/>
                <a:pathLst>
                  <a:path w="26207" h="22825" extrusionOk="0">
                    <a:moveTo>
                      <a:pt x="26087" y="0"/>
                    </a:moveTo>
                    <a:lnTo>
                      <a:pt x="23849" y="13859"/>
                    </a:lnTo>
                    <a:cubicBezTo>
                      <a:pt x="23766" y="13895"/>
                      <a:pt x="23694" y="13954"/>
                      <a:pt x="23647" y="14026"/>
                    </a:cubicBezTo>
                    <a:lnTo>
                      <a:pt x="8133" y="8489"/>
                    </a:lnTo>
                    <a:lnTo>
                      <a:pt x="8097" y="8597"/>
                    </a:lnTo>
                    <a:lnTo>
                      <a:pt x="23611" y="14133"/>
                    </a:lnTo>
                    <a:cubicBezTo>
                      <a:pt x="23611" y="14145"/>
                      <a:pt x="23599" y="14157"/>
                      <a:pt x="23599" y="14181"/>
                    </a:cubicBezTo>
                    <a:cubicBezTo>
                      <a:pt x="23599" y="14228"/>
                      <a:pt x="23623" y="14264"/>
                      <a:pt x="23635" y="14312"/>
                    </a:cubicBezTo>
                    <a:lnTo>
                      <a:pt x="15527" y="22682"/>
                    </a:lnTo>
                    <a:lnTo>
                      <a:pt x="48" y="14907"/>
                    </a:lnTo>
                    <a:lnTo>
                      <a:pt x="1" y="15002"/>
                    </a:lnTo>
                    <a:lnTo>
                      <a:pt x="15503" y="22801"/>
                    </a:lnTo>
                    <a:lnTo>
                      <a:pt x="15550" y="22825"/>
                    </a:lnTo>
                    <a:lnTo>
                      <a:pt x="23718" y="14407"/>
                    </a:lnTo>
                    <a:cubicBezTo>
                      <a:pt x="23801" y="14490"/>
                      <a:pt x="23944" y="14538"/>
                      <a:pt x="24099" y="14538"/>
                    </a:cubicBezTo>
                    <a:cubicBezTo>
                      <a:pt x="24373" y="14538"/>
                      <a:pt x="24587" y="14371"/>
                      <a:pt x="24587" y="14181"/>
                    </a:cubicBezTo>
                    <a:cubicBezTo>
                      <a:pt x="24587" y="13978"/>
                      <a:pt x="24373" y="13812"/>
                      <a:pt x="24099" y="13812"/>
                    </a:cubicBezTo>
                    <a:cubicBezTo>
                      <a:pt x="24051" y="13812"/>
                      <a:pt x="24016" y="13812"/>
                      <a:pt x="23980" y="13823"/>
                    </a:cubicBezTo>
                    <a:lnTo>
                      <a:pt x="26206" y="12"/>
                    </a:lnTo>
                    <a:lnTo>
                      <a:pt x="26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2"/>
              <p:cNvSpPr/>
              <p:nvPr/>
            </p:nvSpPr>
            <p:spPr>
              <a:xfrm>
                <a:off x="2705100" y="7754375"/>
                <a:ext cx="152400" cy="109250"/>
              </a:xfrm>
              <a:custGeom>
                <a:avLst/>
                <a:gdLst/>
                <a:ahLst/>
                <a:cxnLst/>
                <a:rect l="l" t="t" r="r" b="b"/>
                <a:pathLst>
                  <a:path w="6096" h="4370" extrusionOk="0">
                    <a:moveTo>
                      <a:pt x="1738" y="0"/>
                    </a:moveTo>
                    <a:lnTo>
                      <a:pt x="0" y="2179"/>
                    </a:lnTo>
                    <a:lnTo>
                      <a:pt x="4108" y="4370"/>
                    </a:lnTo>
                    <a:lnTo>
                      <a:pt x="6096" y="1881"/>
                    </a:lnTo>
                    <a:lnTo>
                      <a:pt x="17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2"/>
              <p:cNvSpPr/>
              <p:nvPr/>
            </p:nvSpPr>
            <p:spPr>
              <a:xfrm>
                <a:off x="2664000" y="7610900"/>
                <a:ext cx="445625" cy="246175"/>
              </a:xfrm>
              <a:custGeom>
                <a:avLst/>
                <a:gdLst/>
                <a:ahLst/>
                <a:cxnLst/>
                <a:rect l="l" t="t" r="r" b="b"/>
                <a:pathLst>
                  <a:path w="17825" h="9847" extrusionOk="0">
                    <a:moveTo>
                      <a:pt x="3954" y="0"/>
                    </a:moveTo>
                    <a:lnTo>
                      <a:pt x="1" y="3703"/>
                    </a:lnTo>
                    <a:lnTo>
                      <a:pt x="13300" y="9847"/>
                    </a:lnTo>
                    <a:lnTo>
                      <a:pt x="17825" y="5144"/>
                    </a:lnTo>
                    <a:lnTo>
                      <a:pt x="39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2"/>
              <p:cNvSpPr/>
              <p:nvPr/>
            </p:nvSpPr>
            <p:spPr>
              <a:xfrm>
                <a:off x="2671150" y="7611800"/>
                <a:ext cx="430750" cy="234875"/>
              </a:xfrm>
              <a:custGeom>
                <a:avLst/>
                <a:gdLst/>
                <a:ahLst/>
                <a:cxnLst/>
                <a:rect l="l" t="t" r="r" b="b"/>
                <a:pathLst>
                  <a:path w="17230" h="9395" extrusionOk="0">
                    <a:moveTo>
                      <a:pt x="3787" y="1262"/>
                    </a:moveTo>
                    <a:lnTo>
                      <a:pt x="4668" y="1607"/>
                    </a:lnTo>
                    <a:lnTo>
                      <a:pt x="3727" y="2679"/>
                    </a:lnTo>
                    <a:lnTo>
                      <a:pt x="2811" y="2310"/>
                    </a:lnTo>
                    <a:lnTo>
                      <a:pt x="3787" y="1262"/>
                    </a:lnTo>
                    <a:close/>
                    <a:moveTo>
                      <a:pt x="4775" y="1655"/>
                    </a:moveTo>
                    <a:lnTo>
                      <a:pt x="5823" y="2060"/>
                    </a:lnTo>
                    <a:lnTo>
                      <a:pt x="4870" y="3119"/>
                    </a:lnTo>
                    <a:lnTo>
                      <a:pt x="3846" y="2715"/>
                    </a:lnTo>
                    <a:lnTo>
                      <a:pt x="4775" y="1655"/>
                    </a:lnTo>
                    <a:close/>
                    <a:moveTo>
                      <a:pt x="5930" y="2107"/>
                    </a:moveTo>
                    <a:lnTo>
                      <a:pt x="7025" y="2524"/>
                    </a:lnTo>
                    <a:lnTo>
                      <a:pt x="6144" y="3620"/>
                    </a:lnTo>
                    <a:lnTo>
                      <a:pt x="4989" y="3167"/>
                    </a:lnTo>
                    <a:lnTo>
                      <a:pt x="5930" y="2107"/>
                    </a:lnTo>
                    <a:close/>
                    <a:moveTo>
                      <a:pt x="2727" y="2405"/>
                    </a:moveTo>
                    <a:lnTo>
                      <a:pt x="3656" y="2774"/>
                    </a:lnTo>
                    <a:lnTo>
                      <a:pt x="2882" y="3643"/>
                    </a:lnTo>
                    <a:lnTo>
                      <a:pt x="1941" y="3250"/>
                    </a:lnTo>
                    <a:lnTo>
                      <a:pt x="2727" y="2405"/>
                    </a:lnTo>
                    <a:close/>
                    <a:moveTo>
                      <a:pt x="3763" y="2822"/>
                    </a:moveTo>
                    <a:lnTo>
                      <a:pt x="4787" y="3215"/>
                    </a:lnTo>
                    <a:lnTo>
                      <a:pt x="3989" y="4120"/>
                    </a:lnTo>
                    <a:lnTo>
                      <a:pt x="3001" y="3691"/>
                    </a:lnTo>
                    <a:lnTo>
                      <a:pt x="3763" y="2822"/>
                    </a:lnTo>
                    <a:close/>
                    <a:moveTo>
                      <a:pt x="7144" y="2572"/>
                    </a:moveTo>
                    <a:lnTo>
                      <a:pt x="8466" y="3084"/>
                    </a:lnTo>
                    <a:lnTo>
                      <a:pt x="7525" y="4155"/>
                    </a:lnTo>
                    <a:lnTo>
                      <a:pt x="6251" y="3667"/>
                    </a:lnTo>
                    <a:lnTo>
                      <a:pt x="7144" y="2572"/>
                    </a:lnTo>
                    <a:close/>
                    <a:moveTo>
                      <a:pt x="4906" y="3262"/>
                    </a:moveTo>
                    <a:lnTo>
                      <a:pt x="6061" y="3715"/>
                    </a:lnTo>
                    <a:lnTo>
                      <a:pt x="5287" y="4667"/>
                    </a:lnTo>
                    <a:lnTo>
                      <a:pt x="4108" y="4167"/>
                    </a:lnTo>
                    <a:lnTo>
                      <a:pt x="4906" y="3262"/>
                    </a:lnTo>
                    <a:close/>
                    <a:moveTo>
                      <a:pt x="8585" y="3131"/>
                    </a:moveTo>
                    <a:lnTo>
                      <a:pt x="9919" y="3655"/>
                    </a:lnTo>
                    <a:lnTo>
                      <a:pt x="9061" y="4763"/>
                    </a:lnTo>
                    <a:lnTo>
                      <a:pt x="7645" y="4203"/>
                    </a:lnTo>
                    <a:lnTo>
                      <a:pt x="8585" y="3131"/>
                    </a:lnTo>
                    <a:close/>
                    <a:moveTo>
                      <a:pt x="6180" y="3762"/>
                    </a:moveTo>
                    <a:lnTo>
                      <a:pt x="7442" y="4251"/>
                    </a:lnTo>
                    <a:lnTo>
                      <a:pt x="6597" y="5215"/>
                    </a:lnTo>
                    <a:lnTo>
                      <a:pt x="5406" y="4715"/>
                    </a:lnTo>
                    <a:lnTo>
                      <a:pt x="6180" y="3762"/>
                    </a:lnTo>
                    <a:close/>
                    <a:moveTo>
                      <a:pt x="10038" y="3703"/>
                    </a:moveTo>
                    <a:lnTo>
                      <a:pt x="11335" y="4203"/>
                    </a:lnTo>
                    <a:lnTo>
                      <a:pt x="10395" y="5286"/>
                    </a:lnTo>
                    <a:lnTo>
                      <a:pt x="9169" y="4798"/>
                    </a:lnTo>
                    <a:lnTo>
                      <a:pt x="10038" y="3703"/>
                    </a:lnTo>
                    <a:close/>
                    <a:moveTo>
                      <a:pt x="11443" y="4251"/>
                    </a:moveTo>
                    <a:lnTo>
                      <a:pt x="12752" y="4763"/>
                    </a:lnTo>
                    <a:lnTo>
                      <a:pt x="11859" y="5858"/>
                    </a:lnTo>
                    <a:lnTo>
                      <a:pt x="10514" y="5322"/>
                    </a:lnTo>
                    <a:lnTo>
                      <a:pt x="11443" y="4251"/>
                    </a:lnTo>
                    <a:close/>
                    <a:moveTo>
                      <a:pt x="7549" y="4298"/>
                    </a:moveTo>
                    <a:lnTo>
                      <a:pt x="8990" y="4858"/>
                    </a:lnTo>
                    <a:lnTo>
                      <a:pt x="8180" y="5882"/>
                    </a:lnTo>
                    <a:lnTo>
                      <a:pt x="6704" y="5263"/>
                    </a:lnTo>
                    <a:lnTo>
                      <a:pt x="7549" y="4298"/>
                    </a:lnTo>
                    <a:close/>
                    <a:moveTo>
                      <a:pt x="9097" y="4905"/>
                    </a:moveTo>
                    <a:lnTo>
                      <a:pt x="10312" y="5382"/>
                    </a:lnTo>
                    <a:lnTo>
                      <a:pt x="9419" y="6406"/>
                    </a:lnTo>
                    <a:lnTo>
                      <a:pt x="8299" y="5929"/>
                    </a:lnTo>
                    <a:lnTo>
                      <a:pt x="9097" y="4905"/>
                    </a:lnTo>
                    <a:close/>
                    <a:moveTo>
                      <a:pt x="12871" y="4798"/>
                    </a:moveTo>
                    <a:lnTo>
                      <a:pt x="14669" y="5501"/>
                    </a:lnTo>
                    <a:lnTo>
                      <a:pt x="13693" y="6572"/>
                    </a:lnTo>
                    <a:lnTo>
                      <a:pt x="11978" y="5906"/>
                    </a:lnTo>
                    <a:lnTo>
                      <a:pt x="12871" y="4798"/>
                    </a:lnTo>
                    <a:close/>
                    <a:moveTo>
                      <a:pt x="10431" y="5417"/>
                    </a:moveTo>
                    <a:lnTo>
                      <a:pt x="11788" y="5953"/>
                    </a:lnTo>
                    <a:lnTo>
                      <a:pt x="10919" y="7037"/>
                    </a:lnTo>
                    <a:lnTo>
                      <a:pt x="9526" y="6453"/>
                    </a:lnTo>
                    <a:lnTo>
                      <a:pt x="10431" y="5417"/>
                    </a:lnTo>
                    <a:close/>
                    <a:moveTo>
                      <a:pt x="11907" y="6001"/>
                    </a:moveTo>
                    <a:lnTo>
                      <a:pt x="13610" y="6668"/>
                    </a:lnTo>
                    <a:lnTo>
                      <a:pt x="12609" y="7763"/>
                    </a:lnTo>
                    <a:lnTo>
                      <a:pt x="11026" y="7084"/>
                    </a:lnTo>
                    <a:lnTo>
                      <a:pt x="11907" y="6001"/>
                    </a:lnTo>
                    <a:close/>
                    <a:moveTo>
                      <a:pt x="4811" y="0"/>
                    </a:moveTo>
                    <a:lnTo>
                      <a:pt x="3751" y="1131"/>
                    </a:lnTo>
                    <a:lnTo>
                      <a:pt x="2144" y="500"/>
                    </a:lnTo>
                    <a:lnTo>
                      <a:pt x="2096" y="607"/>
                    </a:lnTo>
                    <a:lnTo>
                      <a:pt x="3668" y="1226"/>
                    </a:lnTo>
                    <a:lnTo>
                      <a:pt x="2692" y="2274"/>
                    </a:lnTo>
                    <a:lnTo>
                      <a:pt x="941" y="1584"/>
                    </a:lnTo>
                    <a:lnTo>
                      <a:pt x="894" y="1691"/>
                    </a:lnTo>
                    <a:lnTo>
                      <a:pt x="2596" y="2357"/>
                    </a:lnTo>
                    <a:lnTo>
                      <a:pt x="1822" y="3203"/>
                    </a:lnTo>
                    <a:lnTo>
                      <a:pt x="48" y="2453"/>
                    </a:lnTo>
                    <a:lnTo>
                      <a:pt x="1" y="2560"/>
                    </a:lnTo>
                    <a:lnTo>
                      <a:pt x="1727" y="3286"/>
                    </a:lnTo>
                    <a:lnTo>
                      <a:pt x="572" y="4524"/>
                    </a:lnTo>
                    <a:lnTo>
                      <a:pt x="656" y="4608"/>
                    </a:lnTo>
                    <a:lnTo>
                      <a:pt x="1846" y="3334"/>
                    </a:lnTo>
                    <a:lnTo>
                      <a:pt x="2799" y="3739"/>
                    </a:lnTo>
                    <a:lnTo>
                      <a:pt x="1751" y="4929"/>
                    </a:lnTo>
                    <a:lnTo>
                      <a:pt x="1846" y="5013"/>
                    </a:lnTo>
                    <a:lnTo>
                      <a:pt x="2906" y="3786"/>
                    </a:lnTo>
                    <a:lnTo>
                      <a:pt x="3906" y="4215"/>
                    </a:lnTo>
                    <a:lnTo>
                      <a:pt x="2620" y="5655"/>
                    </a:lnTo>
                    <a:lnTo>
                      <a:pt x="2715" y="5739"/>
                    </a:lnTo>
                    <a:lnTo>
                      <a:pt x="4025" y="4262"/>
                    </a:lnTo>
                    <a:lnTo>
                      <a:pt x="9323" y="6501"/>
                    </a:lnTo>
                    <a:lnTo>
                      <a:pt x="8026" y="7989"/>
                    </a:lnTo>
                    <a:lnTo>
                      <a:pt x="8121" y="8072"/>
                    </a:lnTo>
                    <a:lnTo>
                      <a:pt x="9442" y="6548"/>
                    </a:lnTo>
                    <a:lnTo>
                      <a:pt x="10835" y="7132"/>
                    </a:lnTo>
                    <a:lnTo>
                      <a:pt x="9621" y="8644"/>
                    </a:lnTo>
                    <a:lnTo>
                      <a:pt x="9704" y="8727"/>
                    </a:lnTo>
                    <a:lnTo>
                      <a:pt x="10943" y="7179"/>
                    </a:lnTo>
                    <a:lnTo>
                      <a:pt x="12526" y="7858"/>
                    </a:lnTo>
                    <a:lnTo>
                      <a:pt x="11193" y="9311"/>
                    </a:lnTo>
                    <a:lnTo>
                      <a:pt x="11276" y="9394"/>
                    </a:lnTo>
                    <a:lnTo>
                      <a:pt x="12645" y="7906"/>
                    </a:lnTo>
                    <a:lnTo>
                      <a:pt x="14622" y="8739"/>
                    </a:lnTo>
                    <a:lnTo>
                      <a:pt x="14669" y="8632"/>
                    </a:lnTo>
                    <a:lnTo>
                      <a:pt x="12728" y="7811"/>
                    </a:lnTo>
                    <a:lnTo>
                      <a:pt x="13729" y="6715"/>
                    </a:lnTo>
                    <a:lnTo>
                      <a:pt x="15872" y="7560"/>
                    </a:lnTo>
                    <a:lnTo>
                      <a:pt x="15907" y="7441"/>
                    </a:lnTo>
                    <a:lnTo>
                      <a:pt x="13812" y="6620"/>
                    </a:lnTo>
                    <a:lnTo>
                      <a:pt x="14788" y="5560"/>
                    </a:lnTo>
                    <a:lnTo>
                      <a:pt x="17193" y="6489"/>
                    </a:lnTo>
                    <a:lnTo>
                      <a:pt x="17229" y="6382"/>
                    </a:lnTo>
                    <a:lnTo>
                      <a:pt x="14872" y="5453"/>
                    </a:lnTo>
                    <a:lnTo>
                      <a:pt x="16015" y="4203"/>
                    </a:lnTo>
                    <a:lnTo>
                      <a:pt x="15931" y="4120"/>
                    </a:lnTo>
                    <a:lnTo>
                      <a:pt x="14753" y="5405"/>
                    </a:lnTo>
                    <a:lnTo>
                      <a:pt x="12943" y="4703"/>
                    </a:lnTo>
                    <a:lnTo>
                      <a:pt x="13967" y="3429"/>
                    </a:lnTo>
                    <a:lnTo>
                      <a:pt x="13871" y="3358"/>
                    </a:lnTo>
                    <a:lnTo>
                      <a:pt x="12824" y="4655"/>
                    </a:lnTo>
                    <a:lnTo>
                      <a:pt x="11526" y="4155"/>
                    </a:lnTo>
                    <a:lnTo>
                      <a:pt x="12586" y="2941"/>
                    </a:lnTo>
                    <a:lnTo>
                      <a:pt x="12490" y="2858"/>
                    </a:lnTo>
                    <a:lnTo>
                      <a:pt x="11407" y="4108"/>
                    </a:lnTo>
                    <a:lnTo>
                      <a:pt x="10109" y="3596"/>
                    </a:lnTo>
                    <a:lnTo>
                      <a:pt x="11085" y="2346"/>
                    </a:lnTo>
                    <a:lnTo>
                      <a:pt x="10990" y="2262"/>
                    </a:lnTo>
                    <a:lnTo>
                      <a:pt x="9990" y="3560"/>
                    </a:lnTo>
                    <a:lnTo>
                      <a:pt x="8668" y="3036"/>
                    </a:lnTo>
                    <a:lnTo>
                      <a:pt x="9704" y="1857"/>
                    </a:lnTo>
                    <a:lnTo>
                      <a:pt x="9621" y="1774"/>
                    </a:lnTo>
                    <a:lnTo>
                      <a:pt x="8549" y="2988"/>
                    </a:lnTo>
                    <a:lnTo>
                      <a:pt x="7216" y="2477"/>
                    </a:lnTo>
                    <a:lnTo>
                      <a:pt x="8180" y="1286"/>
                    </a:lnTo>
                    <a:lnTo>
                      <a:pt x="8085" y="1214"/>
                    </a:lnTo>
                    <a:lnTo>
                      <a:pt x="7097" y="2429"/>
                    </a:lnTo>
                    <a:lnTo>
                      <a:pt x="6013" y="2012"/>
                    </a:lnTo>
                    <a:lnTo>
                      <a:pt x="7073" y="810"/>
                    </a:lnTo>
                    <a:lnTo>
                      <a:pt x="6990" y="726"/>
                    </a:lnTo>
                    <a:lnTo>
                      <a:pt x="5894" y="1965"/>
                    </a:lnTo>
                    <a:lnTo>
                      <a:pt x="4858" y="1560"/>
                    </a:lnTo>
                    <a:lnTo>
                      <a:pt x="5870" y="393"/>
                    </a:lnTo>
                    <a:lnTo>
                      <a:pt x="5787" y="321"/>
                    </a:lnTo>
                    <a:lnTo>
                      <a:pt x="4739" y="1512"/>
                    </a:lnTo>
                    <a:lnTo>
                      <a:pt x="3870" y="1179"/>
                    </a:lnTo>
                    <a:lnTo>
                      <a:pt x="4894" y="83"/>
                    </a:lnTo>
                    <a:lnTo>
                      <a:pt x="4811"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2"/>
              <p:cNvSpPr/>
              <p:nvPr/>
            </p:nvSpPr>
            <p:spPr>
              <a:xfrm>
                <a:off x="2797650" y="7309375"/>
                <a:ext cx="367050" cy="403950"/>
              </a:xfrm>
              <a:custGeom>
                <a:avLst/>
                <a:gdLst/>
                <a:ahLst/>
                <a:cxnLst/>
                <a:rect l="l" t="t" r="r" b="b"/>
                <a:pathLst>
                  <a:path w="14682" h="16158" extrusionOk="0">
                    <a:moveTo>
                      <a:pt x="227" y="0"/>
                    </a:moveTo>
                    <a:lnTo>
                      <a:pt x="1" y="4370"/>
                    </a:lnTo>
                    <a:lnTo>
                      <a:pt x="870" y="7561"/>
                    </a:lnTo>
                    <a:lnTo>
                      <a:pt x="810" y="10454"/>
                    </a:lnTo>
                    <a:lnTo>
                      <a:pt x="5466" y="11942"/>
                    </a:lnTo>
                    <a:lnTo>
                      <a:pt x="6633" y="13347"/>
                    </a:lnTo>
                    <a:lnTo>
                      <a:pt x="13991" y="16157"/>
                    </a:lnTo>
                    <a:lnTo>
                      <a:pt x="14681" y="10514"/>
                    </a:lnTo>
                    <a:lnTo>
                      <a:pt x="14169" y="6180"/>
                    </a:lnTo>
                    <a:lnTo>
                      <a:pt x="11681" y="4167"/>
                    </a:lnTo>
                    <a:lnTo>
                      <a:pt x="10633" y="1977"/>
                    </a:lnTo>
                    <a:lnTo>
                      <a:pt x="8228" y="1203"/>
                    </a:lnTo>
                    <a:lnTo>
                      <a:pt x="1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2"/>
              <p:cNvSpPr/>
              <p:nvPr/>
            </p:nvSpPr>
            <p:spPr>
              <a:xfrm>
                <a:off x="2803325" y="7276325"/>
                <a:ext cx="202425" cy="199750"/>
              </a:xfrm>
              <a:custGeom>
                <a:avLst/>
                <a:gdLst/>
                <a:ahLst/>
                <a:cxnLst/>
                <a:rect l="l" t="t" r="r" b="b"/>
                <a:pathLst>
                  <a:path w="8097" h="7990" extrusionOk="0">
                    <a:moveTo>
                      <a:pt x="72" y="1"/>
                    </a:moveTo>
                    <a:lnTo>
                      <a:pt x="0" y="1322"/>
                    </a:lnTo>
                    <a:cubicBezTo>
                      <a:pt x="905" y="1977"/>
                      <a:pt x="1536" y="3346"/>
                      <a:pt x="1846" y="4287"/>
                    </a:cubicBezTo>
                    <a:cubicBezTo>
                      <a:pt x="2203" y="5311"/>
                      <a:pt x="2262" y="6930"/>
                      <a:pt x="3048" y="7740"/>
                    </a:cubicBezTo>
                    <a:cubicBezTo>
                      <a:pt x="3221" y="7917"/>
                      <a:pt x="3399" y="7990"/>
                      <a:pt x="3572" y="7990"/>
                    </a:cubicBezTo>
                    <a:cubicBezTo>
                      <a:pt x="3956" y="7990"/>
                      <a:pt x="4314" y="7626"/>
                      <a:pt x="4536" y="7240"/>
                    </a:cubicBezTo>
                    <a:cubicBezTo>
                      <a:pt x="4989" y="6454"/>
                      <a:pt x="4989" y="5513"/>
                      <a:pt x="5108" y="4620"/>
                    </a:cubicBezTo>
                    <a:cubicBezTo>
                      <a:pt x="5203" y="3930"/>
                      <a:pt x="5358" y="3370"/>
                      <a:pt x="6156" y="3358"/>
                    </a:cubicBezTo>
                    <a:cubicBezTo>
                      <a:pt x="6532" y="3358"/>
                      <a:pt x="7074" y="3578"/>
                      <a:pt x="7507" y="3578"/>
                    </a:cubicBezTo>
                    <a:cubicBezTo>
                      <a:pt x="7607" y="3578"/>
                      <a:pt x="7702" y="3566"/>
                      <a:pt x="7787" y="3537"/>
                    </a:cubicBezTo>
                    <a:cubicBezTo>
                      <a:pt x="8073" y="3430"/>
                      <a:pt x="8096" y="3013"/>
                      <a:pt x="8013" y="2525"/>
                    </a:cubicBezTo>
                    <a:lnTo>
                      <a:pt x="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2"/>
              <p:cNvSpPr/>
              <p:nvPr/>
            </p:nvSpPr>
            <p:spPr>
              <a:xfrm>
                <a:off x="3000075" y="7358775"/>
                <a:ext cx="185750" cy="217975"/>
              </a:xfrm>
              <a:custGeom>
                <a:avLst/>
                <a:gdLst/>
                <a:ahLst/>
                <a:cxnLst/>
                <a:rect l="l" t="t" r="r" b="b"/>
                <a:pathLst>
                  <a:path w="7430" h="8719" extrusionOk="0">
                    <a:moveTo>
                      <a:pt x="2536" y="1"/>
                    </a:moveTo>
                    <a:cubicBezTo>
                      <a:pt x="2548" y="36"/>
                      <a:pt x="2560" y="84"/>
                      <a:pt x="2560" y="120"/>
                    </a:cubicBezTo>
                    <a:cubicBezTo>
                      <a:pt x="2655" y="810"/>
                      <a:pt x="2286" y="1203"/>
                      <a:pt x="1834" y="1644"/>
                    </a:cubicBezTo>
                    <a:cubicBezTo>
                      <a:pt x="1215" y="2227"/>
                      <a:pt x="0" y="3061"/>
                      <a:pt x="1155" y="3870"/>
                    </a:cubicBezTo>
                    <a:cubicBezTo>
                      <a:pt x="1439" y="4074"/>
                      <a:pt x="1775" y="4137"/>
                      <a:pt x="2126" y="4137"/>
                    </a:cubicBezTo>
                    <a:cubicBezTo>
                      <a:pt x="2555" y="4137"/>
                      <a:pt x="3005" y="4042"/>
                      <a:pt x="3405" y="3989"/>
                    </a:cubicBezTo>
                    <a:cubicBezTo>
                      <a:pt x="3523" y="3976"/>
                      <a:pt x="3653" y="3965"/>
                      <a:pt x="3785" y="3965"/>
                    </a:cubicBezTo>
                    <a:cubicBezTo>
                      <a:pt x="4225" y="3965"/>
                      <a:pt x="4678" y="4083"/>
                      <a:pt x="4715" y="4597"/>
                    </a:cubicBezTo>
                    <a:cubicBezTo>
                      <a:pt x="4751" y="5323"/>
                      <a:pt x="4120" y="5585"/>
                      <a:pt x="3703" y="6037"/>
                    </a:cubicBezTo>
                    <a:cubicBezTo>
                      <a:pt x="3286" y="6454"/>
                      <a:pt x="2881" y="7180"/>
                      <a:pt x="2834" y="7776"/>
                    </a:cubicBezTo>
                    <a:cubicBezTo>
                      <a:pt x="2794" y="8498"/>
                      <a:pt x="3098" y="8719"/>
                      <a:pt x="3527" y="8719"/>
                    </a:cubicBezTo>
                    <a:cubicBezTo>
                      <a:pt x="4129" y="8719"/>
                      <a:pt x="4978" y="8283"/>
                      <a:pt x="5465" y="8192"/>
                    </a:cubicBezTo>
                    <a:cubicBezTo>
                      <a:pt x="5552" y="8177"/>
                      <a:pt x="5637" y="8170"/>
                      <a:pt x="5717" y="8170"/>
                    </a:cubicBezTo>
                    <a:cubicBezTo>
                      <a:pt x="6077" y="8170"/>
                      <a:pt x="6370" y="8314"/>
                      <a:pt x="6584" y="8538"/>
                    </a:cubicBezTo>
                    <a:lnTo>
                      <a:pt x="7430" y="1560"/>
                    </a:lnTo>
                    <a:lnTo>
                      <a:pt x="25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2"/>
              <p:cNvSpPr/>
              <p:nvPr/>
            </p:nvSpPr>
            <p:spPr>
              <a:xfrm>
                <a:off x="2789325" y="7418600"/>
                <a:ext cx="193200" cy="224475"/>
              </a:xfrm>
              <a:custGeom>
                <a:avLst/>
                <a:gdLst/>
                <a:ahLst/>
                <a:cxnLst/>
                <a:rect l="l" t="t" r="r" b="b"/>
                <a:pathLst>
                  <a:path w="7728" h="8979" extrusionOk="0">
                    <a:moveTo>
                      <a:pt x="397" y="0"/>
                    </a:moveTo>
                    <a:cubicBezTo>
                      <a:pt x="376" y="0"/>
                      <a:pt x="355" y="0"/>
                      <a:pt x="334" y="1"/>
                    </a:cubicBezTo>
                    <a:lnTo>
                      <a:pt x="0" y="6311"/>
                    </a:lnTo>
                    <a:lnTo>
                      <a:pt x="6966" y="8978"/>
                    </a:lnTo>
                    <a:cubicBezTo>
                      <a:pt x="7430" y="8478"/>
                      <a:pt x="7728" y="7811"/>
                      <a:pt x="7501" y="7192"/>
                    </a:cubicBezTo>
                    <a:cubicBezTo>
                      <a:pt x="7204" y="6466"/>
                      <a:pt x="6216" y="6454"/>
                      <a:pt x="5549" y="6430"/>
                    </a:cubicBezTo>
                    <a:cubicBezTo>
                      <a:pt x="4751" y="6383"/>
                      <a:pt x="3882" y="6442"/>
                      <a:pt x="3120" y="6168"/>
                    </a:cubicBezTo>
                    <a:cubicBezTo>
                      <a:pt x="1751" y="5633"/>
                      <a:pt x="3132" y="3668"/>
                      <a:pt x="3096" y="2716"/>
                    </a:cubicBezTo>
                    <a:cubicBezTo>
                      <a:pt x="3026" y="1133"/>
                      <a:pt x="1766"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2"/>
              <p:cNvSpPr/>
              <p:nvPr/>
            </p:nvSpPr>
            <p:spPr>
              <a:xfrm>
                <a:off x="3004225" y="7608275"/>
                <a:ext cx="112575" cy="53550"/>
              </a:xfrm>
              <a:custGeom>
                <a:avLst/>
                <a:gdLst/>
                <a:ahLst/>
                <a:cxnLst/>
                <a:rect l="l" t="t" r="r" b="b"/>
                <a:pathLst>
                  <a:path w="4503" h="2142" extrusionOk="0">
                    <a:moveTo>
                      <a:pt x="1100" y="0"/>
                    </a:moveTo>
                    <a:cubicBezTo>
                      <a:pt x="894" y="0"/>
                      <a:pt x="696" y="51"/>
                      <a:pt x="537" y="165"/>
                    </a:cubicBezTo>
                    <a:cubicBezTo>
                      <a:pt x="203" y="403"/>
                      <a:pt x="1" y="927"/>
                      <a:pt x="298" y="1260"/>
                    </a:cubicBezTo>
                    <a:cubicBezTo>
                      <a:pt x="691" y="1736"/>
                      <a:pt x="1668" y="1760"/>
                      <a:pt x="2215" y="1844"/>
                    </a:cubicBezTo>
                    <a:cubicBezTo>
                      <a:pt x="2930" y="1939"/>
                      <a:pt x="3680" y="2022"/>
                      <a:pt x="4406" y="2141"/>
                    </a:cubicBezTo>
                    <a:cubicBezTo>
                      <a:pt x="4503" y="1616"/>
                      <a:pt x="4445" y="887"/>
                      <a:pt x="4058" y="887"/>
                    </a:cubicBezTo>
                    <a:cubicBezTo>
                      <a:pt x="4015" y="887"/>
                      <a:pt x="3969" y="896"/>
                      <a:pt x="3918" y="915"/>
                    </a:cubicBezTo>
                    <a:cubicBezTo>
                      <a:pt x="3576" y="1029"/>
                      <a:pt x="3181" y="1621"/>
                      <a:pt x="2803" y="1621"/>
                    </a:cubicBezTo>
                    <a:cubicBezTo>
                      <a:pt x="2786" y="1621"/>
                      <a:pt x="2768" y="1620"/>
                      <a:pt x="2751" y="1617"/>
                    </a:cubicBezTo>
                    <a:cubicBezTo>
                      <a:pt x="2358" y="1558"/>
                      <a:pt x="2251" y="617"/>
                      <a:pt x="2001" y="355"/>
                    </a:cubicBezTo>
                    <a:cubicBezTo>
                      <a:pt x="1780" y="134"/>
                      <a:pt x="1432" y="0"/>
                      <a:pt x="1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2"/>
              <p:cNvSpPr/>
              <p:nvPr/>
            </p:nvSpPr>
            <p:spPr>
              <a:xfrm>
                <a:off x="2979775" y="7498975"/>
                <a:ext cx="65550" cy="53250"/>
              </a:xfrm>
              <a:custGeom>
                <a:avLst/>
                <a:gdLst/>
                <a:ahLst/>
                <a:cxnLst/>
                <a:rect l="l" t="t" r="r" b="b"/>
                <a:pathLst>
                  <a:path w="2622" h="2130" extrusionOk="0">
                    <a:moveTo>
                      <a:pt x="2622" y="1"/>
                    </a:moveTo>
                    <a:lnTo>
                      <a:pt x="2622" y="1"/>
                    </a:lnTo>
                    <a:cubicBezTo>
                      <a:pt x="1705" y="72"/>
                      <a:pt x="693" y="560"/>
                      <a:pt x="253" y="1239"/>
                    </a:cubicBezTo>
                    <a:cubicBezTo>
                      <a:pt x="1" y="1616"/>
                      <a:pt x="56" y="2129"/>
                      <a:pt x="303" y="2129"/>
                    </a:cubicBezTo>
                    <a:cubicBezTo>
                      <a:pt x="406" y="2129"/>
                      <a:pt x="543" y="2039"/>
                      <a:pt x="705" y="1810"/>
                    </a:cubicBezTo>
                    <a:cubicBezTo>
                      <a:pt x="991" y="1429"/>
                      <a:pt x="1241" y="1001"/>
                      <a:pt x="1562" y="679"/>
                    </a:cubicBezTo>
                    <a:cubicBezTo>
                      <a:pt x="1686" y="556"/>
                      <a:pt x="1765" y="500"/>
                      <a:pt x="1836" y="500"/>
                    </a:cubicBezTo>
                    <a:cubicBezTo>
                      <a:pt x="1921" y="500"/>
                      <a:pt x="1992" y="583"/>
                      <a:pt x="2110" y="727"/>
                    </a:cubicBezTo>
                    <a:cubicBezTo>
                      <a:pt x="2242" y="859"/>
                      <a:pt x="2308" y="954"/>
                      <a:pt x="2363" y="954"/>
                    </a:cubicBezTo>
                    <a:cubicBezTo>
                      <a:pt x="2407" y="954"/>
                      <a:pt x="2444" y="893"/>
                      <a:pt x="2503" y="739"/>
                    </a:cubicBezTo>
                    <a:cubicBezTo>
                      <a:pt x="2574" y="548"/>
                      <a:pt x="2622" y="263"/>
                      <a:pt x="2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2"/>
              <p:cNvSpPr/>
              <p:nvPr/>
            </p:nvSpPr>
            <p:spPr>
              <a:xfrm>
                <a:off x="2953025" y="7473200"/>
                <a:ext cx="52725" cy="22500"/>
              </a:xfrm>
              <a:custGeom>
                <a:avLst/>
                <a:gdLst/>
                <a:ahLst/>
                <a:cxnLst/>
                <a:rect l="l" t="t" r="r" b="b"/>
                <a:pathLst>
                  <a:path w="2109" h="900" extrusionOk="0">
                    <a:moveTo>
                      <a:pt x="1413" y="0"/>
                    </a:moveTo>
                    <a:cubicBezTo>
                      <a:pt x="1344" y="0"/>
                      <a:pt x="1273" y="7"/>
                      <a:pt x="1203" y="20"/>
                    </a:cubicBezTo>
                    <a:cubicBezTo>
                      <a:pt x="953" y="55"/>
                      <a:pt x="1" y="496"/>
                      <a:pt x="239" y="793"/>
                    </a:cubicBezTo>
                    <a:cubicBezTo>
                      <a:pt x="306" y="881"/>
                      <a:pt x="530" y="900"/>
                      <a:pt x="741" y="900"/>
                    </a:cubicBezTo>
                    <a:cubicBezTo>
                      <a:pt x="904" y="900"/>
                      <a:pt x="1060" y="889"/>
                      <a:pt x="1132" y="889"/>
                    </a:cubicBezTo>
                    <a:cubicBezTo>
                      <a:pt x="1406" y="865"/>
                      <a:pt x="1680" y="805"/>
                      <a:pt x="1954" y="710"/>
                    </a:cubicBezTo>
                    <a:cubicBezTo>
                      <a:pt x="1965" y="686"/>
                      <a:pt x="1965" y="674"/>
                      <a:pt x="1977" y="651"/>
                    </a:cubicBezTo>
                    <a:cubicBezTo>
                      <a:pt x="2108" y="198"/>
                      <a:pt x="1788" y="0"/>
                      <a:pt x="1413" y="0"/>
                    </a:cubicBezTo>
                    <a:close/>
                  </a:path>
                </a:pathLst>
              </a:custGeom>
              <a:solidFill>
                <a:srgbClr val="007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2"/>
              <p:cNvSpPr/>
              <p:nvPr/>
            </p:nvSpPr>
            <p:spPr>
              <a:xfrm>
                <a:off x="2787825" y="7276325"/>
                <a:ext cx="360200" cy="438475"/>
              </a:xfrm>
              <a:custGeom>
                <a:avLst/>
                <a:gdLst/>
                <a:ahLst/>
                <a:cxnLst/>
                <a:rect l="l" t="t" r="r" b="b"/>
                <a:pathLst>
                  <a:path w="14408" h="17539" extrusionOk="0">
                    <a:moveTo>
                      <a:pt x="632" y="1"/>
                    </a:moveTo>
                    <a:lnTo>
                      <a:pt x="1" y="11990"/>
                    </a:lnTo>
                    <a:lnTo>
                      <a:pt x="1" y="12038"/>
                    </a:lnTo>
                    <a:lnTo>
                      <a:pt x="14360" y="17539"/>
                    </a:lnTo>
                    <a:lnTo>
                      <a:pt x="14408" y="17431"/>
                    </a:lnTo>
                    <a:lnTo>
                      <a:pt x="120" y="11955"/>
                    </a:lnTo>
                    <a:lnTo>
                      <a:pt x="751"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2"/>
              <p:cNvSpPr/>
              <p:nvPr/>
            </p:nvSpPr>
            <p:spPr>
              <a:xfrm>
                <a:off x="3105425" y="7394500"/>
                <a:ext cx="69100" cy="65800"/>
              </a:xfrm>
              <a:custGeom>
                <a:avLst/>
                <a:gdLst/>
                <a:ahLst/>
                <a:cxnLst/>
                <a:rect l="l" t="t" r="r" b="b"/>
                <a:pathLst>
                  <a:path w="2764" h="2632" extrusionOk="0">
                    <a:moveTo>
                      <a:pt x="1358" y="225"/>
                    </a:moveTo>
                    <a:cubicBezTo>
                      <a:pt x="943" y="225"/>
                      <a:pt x="549" y="450"/>
                      <a:pt x="370" y="834"/>
                    </a:cubicBezTo>
                    <a:cubicBezTo>
                      <a:pt x="108" y="1382"/>
                      <a:pt x="358" y="2036"/>
                      <a:pt x="918" y="2298"/>
                    </a:cubicBezTo>
                    <a:cubicBezTo>
                      <a:pt x="1075" y="2372"/>
                      <a:pt x="1242" y="2407"/>
                      <a:pt x="1405" y="2407"/>
                    </a:cubicBezTo>
                    <a:cubicBezTo>
                      <a:pt x="1820" y="2407"/>
                      <a:pt x="2215" y="2180"/>
                      <a:pt x="2394" y="1786"/>
                    </a:cubicBezTo>
                    <a:cubicBezTo>
                      <a:pt x="2656" y="1251"/>
                      <a:pt x="2406" y="596"/>
                      <a:pt x="1846" y="334"/>
                    </a:cubicBezTo>
                    <a:cubicBezTo>
                      <a:pt x="1688" y="260"/>
                      <a:pt x="1521" y="225"/>
                      <a:pt x="1358" y="225"/>
                    </a:cubicBezTo>
                    <a:close/>
                    <a:moveTo>
                      <a:pt x="1358" y="120"/>
                    </a:moveTo>
                    <a:cubicBezTo>
                      <a:pt x="1537" y="120"/>
                      <a:pt x="1715" y="155"/>
                      <a:pt x="1882" y="239"/>
                    </a:cubicBezTo>
                    <a:cubicBezTo>
                      <a:pt x="2180" y="370"/>
                      <a:pt x="2418" y="620"/>
                      <a:pt x="2525" y="917"/>
                    </a:cubicBezTo>
                    <a:cubicBezTo>
                      <a:pt x="2644" y="1227"/>
                      <a:pt x="2632" y="1548"/>
                      <a:pt x="2501" y="1834"/>
                    </a:cubicBezTo>
                    <a:cubicBezTo>
                      <a:pt x="2299" y="2251"/>
                      <a:pt x="1882" y="2513"/>
                      <a:pt x="1406" y="2513"/>
                    </a:cubicBezTo>
                    <a:cubicBezTo>
                      <a:pt x="1227" y="2513"/>
                      <a:pt x="1049" y="2477"/>
                      <a:pt x="882" y="2394"/>
                    </a:cubicBezTo>
                    <a:cubicBezTo>
                      <a:pt x="584" y="2251"/>
                      <a:pt x="346" y="2013"/>
                      <a:pt x="239" y="1703"/>
                    </a:cubicBezTo>
                    <a:cubicBezTo>
                      <a:pt x="120" y="1405"/>
                      <a:pt x="132" y="1084"/>
                      <a:pt x="263" y="798"/>
                    </a:cubicBezTo>
                    <a:cubicBezTo>
                      <a:pt x="465" y="381"/>
                      <a:pt x="882" y="120"/>
                      <a:pt x="1358" y="120"/>
                    </a:cubicBezTo>
                    <a:close/>
                    <a:moveTo>
                      <a:pt x="1358" y="0"/>
                    </a:moveTo>
                    <a:cubicBezTo>
                      <a:pt x="846" y="0"/>
                      <a:pt x="370" y="286"/>
                      <a:pt x="168" y="739"/>
                    </a:cubicBezTo>
                    <a:cubicBezTo>
                      <a:pt x="13" y="1060"/>
                      <a:pt x="1" y="1417"/>
                      <a:pt x="132" y="1751"/>
                    </a:cubicBezTo>
                    <a:cubicBezTo>
                      <a:pt x="251" y="2084"/>
                      <a:pt x="501" y="2346"/>
                      <a:pt x="822" y="2501"/>
                    </a:cubicBezTo>
                    <a:cubicBezTo>
                      <a:pt x="1013" y="2584"/>
                      <a:pt x="1203" y="2632"/>
                      <a:pt x="1406" y="2632"/>
                    </a:cubicBezTo>
                    <a:cubicBezTo>
                      <a:pt x="1918" y="2632"/>
                      <a:pt x="2394" y="2346"/>
                      <a:pt x="2608" y="1882"/>
                    </a:cubicBezTo>
                    <a:cubicBezTo>
                      <a:pt x="2751" y="1572"/>
                      <a:pt x="2763" y="1215"/>
                      <a:pt x="2644" y="882"/>
                    </a:cubicBezTo>
                    <a:cubicBezTo>
                      <a:pt x="2513" y="548"/>
                      <a:pt x="2263" y="286"/>
                      <a:pt x="1942" y="131"/>
                    </a:cubicBezTo>
                    <a:cubicBezTo>
                      <a:pt x="1751" y="48"/>
                      <a:pt x="1561" y="0"/>
                      <a:pt x="1358" y="0"/>
                    </a:cubicBezTo>
                    <a:close/>
                  </a:path>
                </a:pathLst>
              </a:custGeom>
              <a:solidFill>
                <a:srgbClr val="ADD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2"/>
              <p:cNvSpPr/>
              <p:nvPr/>
            </p:nvSpPr>
            <p:spPr>
              <a:xfrm>
                <a:off x="3114375" y="7424850"/>
                <a:ext cx="50325" cy="27125"/>
              </a:xfrm>
              <a:custGeom>
                <a:avLst/>
                <a:gdLst/>
                <a:ahLst/>
                <a:cxnLst/>
                <a:rect l="l" t="t" r="r" b="b"/>
                <a:pathLst>
                  <a:path w="2013" h="1085" extrusionOk="0">
                    <a:moveTo>
                      <a:pt x="0" y="1"/>
                    </a:moveTo>
                    <a:lnTo>
                      <a:pt x="691" y="227"/>
                    </a:lnTo>
                    <a:lnTo>
                      <a:pt x="738" y="37"/>
                    </a:lnTo>
                    <a:lnTo>
                      <a:pt x="0" y="1"/>
                    </a:lnTo>
                    <a:close/>
                    <a:moveTo>
                      <a:pt x="1298" y="144"/>
                    </a:moveTo>
                    <a:lnTo>
                      <a:pt x="1274" y="346"/>
                    </a:lnTo>
                    <a:lnTo>
                      <a:pt x="2012" y="310"/>
                    </a:lnTo>
                    <a:lnTo>
                      <a:pt x="1298" y="144"/>
                    </a:lnTo>
                    <a:close/>
                    <a:moveTo>
                      <a:pt x="893" y="346"/>
                    </a:moveTo>
                    <a:lnTo>
                      <a:pt x="881" y="1084"/>
                    </a:lnTo>
                    <a:lnTo>
                      <a:pt x="1095" y="394"/>
                    </a:lnTo>
                    <a:lnTo>
                      <a:pt x="893" y="346"/>
                    </a:lnTo>
                    <a:close/>
                  </a:path>
                </a:pathLst>
              </a:custGeom>
              <a:solidFill>
                <a:srgbClr val="FFF4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2"/>
              <p:cNvSpPr/>
              <p:nvPr/>
            </p:nvSpPr>
            <p:spPr>
              <a:xfrm>
                <a:off x="3120325" y="7402525"/>
                <a:ext cx="41975" cy="48250"/>
              </a:xfrm>
              <a:custGeom>
                <a:avLst/>
                <a:gdLst/>
                <a:ahLst/>
                <a:cxnLst/>
                <a:rect l="l" t="t" r="r" b="b"/>
                <a:pathLst>
                  <a:path w="1679" h="1930" extrusionOk="0">
                    <a:moveTo>
                      <a:pt x="226" y="191"/>
                    </a:moveTo>
                    <a:lnTo>
                      <a:pt x="131" y="263"/>
                    </a:lnTo>
                    <a:lnTo>
                      <a:pt x="310" y="501"/>
                    </a:lnTo>
                    <a:lnTo>
                      <a:pt x="417" y="418"/>
                    </a:lnTo>
                    <a:lnTo>
                      <a:pt x="226" y="191"/>
                    </a:lnTo>
                    <a:close/>
                    <a:moveTo>
                      <a:pt x="1608" y="465"/>
                    </a:moveTo>
                    <a:lnTo>
                      <a:pt x="1346" y="644"/>
                    </a:lnTo>
                    <a:lnTo>
                      <a:pt x="1417" y="751"/>
                    </a:lnTo>
                    <a:lnTo>
                      <a:pt x="1679" y="561"/>
                    </a:lnTo>
                    <a:lnTo>
                      <a:pt x="1608" y="465"/>
                    </a:lnTo>
                    <a:close/>
                    <a:moveTo>
                      <a:pt x="1012" y="1"/>
                    </a:moveTo>
                    <a:lnTo>
                      <a:pt x="643" y="799"/>
                    </a:lnTo>
                    <a:lnTo>
                      <a:pt x="1000" y="858"/>
                    </a:lnTo>
                    <a:lnTo>
                      <a:pt x="1012" y="1"/>
                    </a:lnTo>
                    <a:close/>
                    <a:moveTo>
                      <a:pt x="739" y="933"/>
                    </a:moveTo>
                    <a:cubicBezTo>
                      <a:pt x="689" y="933"/>
                      <a:pt x="646" y="952"/>
                      <a:pt x="631" y="989"/>
                    </a:cubicBezTo>
                    <a:cubicBezTo>
                      <a:pt x="607" y="1049"/>
                      <a:pt x="655" y="1120"/>
                      <a:pt x="738" y="1168"/>
                    </a:cubicBezTo>
                    <a:cubicBezTo>
                      <a:pt x="770" y="1181"/>
                      <a:pt x="803" y="1188"/>
                      <a:pt x="833" y="1188"/>
                    </a:cubicBezTo>
                    <a:cubicBezTo>
                      <a:pt x="883" y="1188"/>
                      <a:pt x="926" y="1169"/>
                      <a:pt x="941" y="1132"/>
                    </a:cubicBezTo>
                    <a:cubicBezTo>
                      <a:pt x="965" y="1073"/>
                      <a:pt x="917" y="1001"/>
                      <a:pt x="834" y="953"/>
                    </a:cubicBezTo>
                    <a:cubicBezTo>
                      <a:pt x="802" y="940"/>
                      <a:pt x="769" y="933"/>
                      <a:pt x="739" y="933"/>
                    </a:cubicBezTo>
                    <a:close/>
                    <a:moveTo>
                      <a:pt x="250" y="1430"/>
                    </a:moveTo>
                    <a:lnTo>
                      <a:pt x="0" y="1608"/>
                    </a:lnTo>
                    <a:lnTo>
                      <a:pt x="84" y="1715"/>
                    </a:lnTo>
                    <a:lnTo>
                      <a:pt x="322" y="1525"/>
                    </a:lnTo>
                    <a:lnTo>
                      <a:pt x="250" y="1430"/>
                    </a:lnTo>
                    <a:close/>
                    <a:moveTo>
                      <a:pt x="1143" y="1537"/>
                    </a:moveTo>
                    <a:lnTo>
                      <a:pt x="1048" y="1608"/>
                    </a:lnTo>
                    <a:lnTo>
                      <a:pt x="1262" y="1930"/>
                    </a:lnTo>
                    <a:lnTo>
                      <a:pt x="1369" y="1858"/>
                    </a:lnTo>
                    <a:lnTo>
                      <a:pt x="1143" y="15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2"/>
              <p:cNvSpPr/>
              <p:nvPr/>
            </p:nvSpPr>
            <p:spPr>
              <a:xfrm>
                <a:off x="2799825" y="7316775"/>
                <a:ext cx="333325" cy="329275"/>
              </a:xfrm>
              <a:custGeom>
                <a:avLst/>
                <a:gdLst/>
                <a:ahLst/>
                <a:cxnLst/>
                <a:rect l="l" t="t" r="r" b="b"/>
                <a:pathLst>
                  <a:path w="13333" h="13171" extrusionOk="0">
                    <a:moveTo>
                      <a:pt x="2105" y="121"/>
                    </a:moveTo>
                    <a:cubicBezTo>
                      <a:pt x="2176" y="121"/>
                      <a:pt x="2236" y="204"/>
                      <a:pt x="2224" y="300"/>
                    </a:cubicBezTo>
                    <a:cubicBezTo>
                      <a:pt x="2224" y="395"/>
                      <a:pt x="2164" y="478"/>
                      <a:pt x="2093" y="478"/>
                    </a:cubicBezTo>
                    <a:cubicBezTo>
                      <a:pt x="2021" y="478"/>
                      <a:pt x="1974" y="395"/>
                      <a:pt x="1974" y="300"/>
                    </a:cubicBezTo>
                    <a:cubicBezTo>
                      <a:pt x="1974" y="192"/>
                      <a:pt x="2033" y="121"/>
                      <a:pt x="2105" y="121"/>
                    </a:cubicBezTo>
                    <a:close/>
                    <a:moveTo>
                      <a:pt x="2041" y="0"/>
                    </a:moveTo>
                    <a:cubicBezTo>
                      <a:pt x="1275" y="0"/>
                      <a:pt x="1902" y="1324"/>
                      <a:pt x="1902" y="1324"/>
                    </a:cubicBezTo>
                    <a:cubicBezTo>
                      <a:pt x="1902" y="1324"/>
                      <a:pt x="3093" y="73"/>
                      <a:pt x="2093" y="2"/>
                    </a:cubicBezTo>
                    <a:cubicBezTo>
                      <a:pt x="2075" y="1"/>
                      <a:pt x="2058" y="0"/>
                      <a:pt x="2041" y="0"/>
                    </a:cubicBezTo>
                    <a:close/>
                    <a:moveTo>
                      <a:pt x="4498" y="3812"/>
                    </a:moveTo>
                    <a:cubicBezTo>
                      <a:pt x="4569" y="3812"/>
                      <a:pt x="4617" y="3895"/>
                      <a:pt x="4617" y="3991"/>
                    </a:cubicBezTo>
                    <a:cubicBezTo>
                      <a:pt x="4617" y="4086"/>
                      <a:pt x="4557" y="4169"/>
                      <a:pt x="4486" y="4169"/>
                    </a:cubicBezTo>
                    <a:cubicBezTo>
                      <a:pt x="4414" y="4157"/>
                      <a:pt x="4355" y="4086"/>
                      <a:pt x="4355" y="3979"/>
                    </a:cubicBezTo>
                    <a:cubicBezTo>
                      <a:pt x="4367" y="3883"/>
                      <a:pt x="4426" y="3812"/>
                      <a:pt x="4498" y="3812"/>
                    </a:cubicBezTo>
                    <a:close/>
                    <a:moveTo>
                      <a:pt x="4423" y="3691"/>
                    </a:moveTo>
                    <a:cubicBezTo>
                      <a:pt x="3667" y="3691"/>
                      <a:pt x="4283" y="5014"/>
                      <a:pt x="4283" y="5014"/>
                    </a:cubicBezTo>
                    <a:cubicBezTo>
                      <a:pt x="4283" y="5014"/>
                      <a:pt x="5486" y="3764"/>
                      <a:pt x="4474" y="3693"/>
                    </a:cubicBezTo>
                    <a:cubicBezTo>
                      <a:pt x="4456" y="3692"/>
                      <a:pt x="4439" y="3691"/>
                      <a:pt x="4423" y="3691"/>
                    </a:cubicBezTo>
                    <a:close/>
                    <a:moveTo>
                      <a:pt x="819" y="6431"/>
                    </a:moveTo>
                    <a:cubicBezTo>
                      <a:pt x="890" y="6431"/>
                      <a:pt x="950" y="6515"/>
                      <a:pt x="950" y="6610"/>
                    </a:cubicBezTo>
                    <a:cubicBezTo>
                      <a:pt x="938" y="6717"/>
                      <a:pt x="878" y="6789"/>
                      <a:pt x="807" y="6789"/>
                    </a:cubicBezTo>
                    <a:cubicBezTo>
                      <a:pt x="735" y="6789"/>
                      <a:pt x="688" y="6705"/>
                      <a:pt x="688" y="6610"/>
                    </a:cubicBezTo>
                    <a:cubicBezTo>
                      <a:pt x="688" y="6503"/>
                      <a:pt x="747" y="6431"/>
                      <a:pt x="819" y="6431"/>
                    </a:cubicBezTo>
                    <a:close/>
                    <a:moveTo>
                      <a:pt x="756" y="6310"/>
                    </a:moveTo>
                    <a:cubicBezTo>
                      <a:pt x="0" y="6310"/>
                      <a:pt x="616" y="7634"/>
                      <a:pt x="616" y="7634"/>
                    </a:cubicBezTo>
                    <a:cubicBezTo>
                      <a:pt x="616" y="7634"/>
                      <a:pt x="1807" y="6384"/>
                      <a:pt x="807" y="6312"/>
                    </a:cubicBezTo>
                    <a:cubicBezTo>
                      <a:pt x="789" y="6311"/>
                      <a:pt x="772" y="6310"/>
                      <a:pt x="756" y="6310"/>
                    </a:cubicBezTo>
                    <a:close/>
                    <a:moveTo>
                      <a:pt x="12332" y="8682"/>
                    </a:moveTo>
                    <a:cubicBezTo>
                      <a:pt x="12404" y="8682"/>
                      <a:pt x="12463" y="8765"/>
                      <a:pt x="12463" y="8860"/>
                    </a:cubicBezTo>
                    <a:cubicBezTo>
                      <a:pt x="12452" y="8949"/>
                      <a:pt x="12399" y="9028"/>
                      <a:pt x="12344" y="9028"/>
                    </a:cubicBezTo>
                    <a:cubicBezTo>
                      <a:pt x="12340" y="9028"/>
                      <a:pt x="12336" y="9028"/>
                      <a:pt x="12332" y="9027"/>
                    </a:cubicBezTo>
                    <a:cubicBezTo>
                      <a:pt x="12261" y="9027"/>
                      <a:pt x="12201" y="8955"/>
                      <a:pt x="12201" y="8848"/>
                    </a:cubicBezTo>
                    <a:cubicBezTo>
                      <a:pt x="12213" y="8753"/>
                      <a:pt x="12261" y="8682"/>
                      <a:pt x="12332" y="8682"/>
                    </a:cubicBezTo>
                    <a:close/>
                    <a:moveTo>
                      <a:pt x="12269" y="8561"/>
                    </a:moveTo>
                    <a:cubicBezTo>
                      <a:pt x="11514" y="8561"/>
                      <a:pt x="12130" y="9884"/>
                      <a:pt x="12130" y="9884"/>
                    </a:cubicBezTo>
                    <a:cubicBezTo>
                      <a:pt x="12130" y="9884"/>
                      <a:pt x="13332" y="8634"/>
                      <a:pt x="12320" y="8563"/>
                    </a:cubicBezTo>
                    <a:cubicBezTo>
                      <a:pt x="12303" y="8561"/>
                      <a:pt x="12286" y="8561"/>
                      <a:pt x="12269" y="8561"/>
                    </a:cubicBezTo>
                    <a:close/>
                    <a:moveTo>
                      <a:pt x="9439" y="11968"/>
                    </a:moveTo>
                    <a:cubicBezTo>
                      <a:pt x="9510" y="11968"/>
                      <a:pt x="9558" y="12051"/>
                      <a:pt x="9558" y="12146"/>
                    </a:cubicBezTo>
                    <a:cubicBezTo>
                      <a:pt x="9558" y="12242"/>
                      <a:pt x="9498" y="12325"/>
                      <a:pt x="9427" y="12325"/>
                    </a:cubicBezTo>
                    <a:cubicBezTo>
                      <a:pt x="9356" y="12325"/>
                      <a:pt x="9296" y="12242"/>
                      <a:pt x="9308" y="12134"/>
                    </a:cubicBezTo>
                    <a:cubicBezTo>
                      <a:pt x="9308" y="12039"/>
                      <a:pt x="9367" y="11968"/>
                      <a:pt x="9439" y="11968"/>
                    </a:cubicBezTo>
                    <a:close/>
                    <a:moveTo>
                      <a:pt x="9364" y="11847"/>
                    </a:moveTo>
                    <a:cubicBezTo>
                      <a:pt x="8609" y="11847"/>
                      <a:pt x="9236" y="13170"/>
                      <a:pt x="9236" y="13170"/>
                    </a:cubicBezTo>
                    <a:cubicBezTo>
                      <a:pt x="9236" y="13170"/>
                      <a:pt x="10427" y="11920"/>
                      <a:pt x="9415" y="11849"/>
                    </a:cubicBezTo>
                    <a:cubicBezTo>
                      <a:pt x="9397" y="11847"/>
                      <a:pt x="9381" y="11847"/>
                      <a:pt x="9364" y="118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8" name="Google Shape;1038;p52"/>
          <p:cNvGrpSpPr/>
          <p:nvPr/>
        </p:nvGrpSpPr>
        <p:grpSpPr>
          <a:xfrm>
            <a:off x="420641" y="453857"/>
            <a:ext cx="1059010" cy="599942"/>
            <a:chOff x="96100" y="539500"/>
            <a:chExt cx="880162" cy="498622"/>
          </a:xfrm>
        </p:grpSpPr>
        <p:sp>
          <p:nvSpPr>
            <p:cNvPr id="1039" name="Google Shape;1039;p52"/>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2"/>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43709362-D946-5ED3-30E0-BD8F8C426029}"/>
              </a:ext>
            </a:extLst>
          </p:cNvPr>
          <p:cNvGrpSpPr/>
          <p:nvPr/>
        </p:nvGrpSpPr>
        <p:grpSpPr>
          <a:xfrm>
            <a:off x="3514828" y="478119"/>
            <a:ext cx="2114343" cy="739140"/>
            <a:chOff x="1624734" y="1360680"/>
            <a:chExt cx="5309466" cy="1569778"/>
          </a:xfrm>
        </p:grpSpPr>
        <p:sp>
          <p:nvSpPr>
            <p:cNvPr id="11" name="Rectangle 10">
              <a:extLst>
                <a:ext uri="{FF2B5EF4-FFF2-40B4-BE49-F238E27FC236}">
                  <a16:creationId xmlns:a16="http://schemas.microsoft.com/office/drawing/2014/main" id="{A65A0436-9B08-EAB2-AE4F-7859B6F00A7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CE267B1B-0CE0-6445-E88A-3BA069ACC689}"/>
                </a:ext>
              </a:extLst>
            </p:cNvPr>
            <p:cNvSpPr/>
            <p:nvPr/>
          </p:nvSpPr>
          <p:spPr>
            <a:xfrm>
              <a:off x="1882801" y="1549559"/>
              <a:ext cx="4793328" cy="1192020"/>
            </a:xfrm>
            <a:prstGeom prst="rect">
              <a:avLst/>
            </a:prstGeom>
            <a:solidFill>
              <a:srgbClr val="D1F3FF"/>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3" name="TextBox 12">
            <a:extLst>
              <a:ext uri="{FF2B5EF4-FFF2-40B4-BE49-F238E27FC236}">
                <a16:creationId xmlns:a16="http://schemas.microsoft.com/office/drawing/2014/main" id="{375C2009-A15A-9B74-414E-77DE2B249697}"/>
              </a:ext>
            </a:extLst>
          </p:cNvPr>
          <p:cNvSpPr txBox="1"/>
          <p:nvPr/>
        </p:nvSpPr>
        <p:spPr>
          <a:xfrm>
            <a:off x="542093" y="1306823"/>
            <a:ext cx="3435547" cy="1045223"/>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99462D94-84A4-DA1B-9EC8-89903D31F2D0}"/>
              </a:ext>
            </a:extLst>
          </p:cNvPr>
          <p:cNvSpPr txBox="1"/>
          <p:nvPr/>
        </p:nvSpPr>
        <p:spPr>
          <a:xfrm>
            <a:off x="542093" y="2387900"/>
            <a:ext cx="2886907" cy="2060885"/>
          </a:xfrm>
          <a:prstGeom prst="rect">
            <a:avLst/>
          </a:prstGeom>
          <a:noFill/>
        </p:spPr>
        <p:txBody>
          <a:bodyPr wrap="square">
            <a:spAutoFit/>
          </a:bodyPr>
          <a:lstStyle/>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9x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16</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4x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12xy + 9y</a:t>
            </a:r>
            <a:r>
              <a:rPr lang="en-US" sz="2200" kern="1200" baseline="30000" dirty="0">
                <a:solidFill>
                  <a:prstClr val="black"/>
                </a:solidFill>
                <a:latin typeface="Arial" panose="020B0604020202020204" pitchFamily="34" charset="0"/>
                <a:ea typeface="+mn-ea"/>
                <a:cs typeface="Arial" panose="020B0604020202020204" pitchFamily="34" charset="0"/>
              </a:rPr>
              <a:t>2</a:t>
            </a:r>
            <a:endParaRPr lang="en-US" sz="2200" kern="1200" dirty="0">
              <a:solidFill>
                <a:prstClr val="black"/>
              </a:solidFill>
              <a:latin typeface="Arial" panose="020B0604020202020204" pitchFamily="34" charset="0"/>
              <a:ea typeface="+mn-ea"/>
              <a:cs typeface="Arial" panose="020B0604020202020204" pitchFamily="34" charset="0"/>
            </a:endParaRP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t</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8 </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2ax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+ 2a</a:t>
            </a:r>
          </a:p>
        </p:txBody>
      </p:sp>
      <p:sp>
        <p:nvSpPr>
          <p:cNvPr id="15" name="Oval Callout 29">
            <a:extLst>
              <a:ext uri="{FF2B5EF4-FFF2-40B4-BE49-F238E27FC236}">
                <a16:creationId xmlns:a16="http://schemas.microsoft.com/office/drawing/2014/main" id="{46225485-B17F-7432-5A4F-6C6F51BAEB34}"/>
              </a:ext>
            </a:extLst>
          </p:cNvPr>
          <p:cNvSpPr/>
          <p:nvPr/>
        </p:nvSpPr>
        <p:spPr>
          <a:xfrm>
            <a:off x="6323625" y="1085211"/>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41D7356-7B27-DFBF-4B5F-5E08A06D74C5}"/>
              </a:ext>
            </a:extLst>
          </p:cNvPr>
          <p:cNvCxnSpPr>
            <a:cxnSpLocks/>
          </p:cNvCxnSpPr>
          <p:nvPr/>
        </p:nvCxnSpPr>
        <p:spPr>
          <a:xfrm>
            <a:off x="4606289" y="1641033"/>
            <a:ext cx="0" cy="3145847"/>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AAECA474-1470-6166-8D7D-1A2E0312FAAB}"/>
              </a:ext>
            </a:extLst>
          </p:cNvPr>
          <p:cNvSpPr txBox="1"/>
          <p:nvPr/>
        </p:nvSpPr>
        <p:spPr>
          <a:xfrm>
            <a:off x="4792963" y="1664091"/>
            <a:ext cx="4034076" cy="2979085"/>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d) 2ax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+ 2a</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2a.(x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+ 1)</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2a.[(</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+ 1</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2a(</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 + 1)[(</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 . 1 + 1</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2a(</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 + 1)(x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 + 1).</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559324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grpSp>
        <p:nvGrpSpPr>
          <p:cNvPr id="1049" name="Google Shape;1049;p53"/>
          <p:cNvGrpSpPr/>
          <p:nvPr/>
        </p:nvGrpSpPr>
        <p:grpSpPr>
          <a:xfrm>
            <a:off x="7712797" y="4001120"/>
            <a:ext cx="1146231" cy="964793"/>
            <a:chOff x="4569300" y="7247450"/>
            <a:chExt cx="724225" cy="609625"/>
          </a:xfrm>
        </p:grpSpPr>
        <p:grpSp>
          <p:nvGrpSpPr>
            <p:cNvPr id="1050" name="Google Shape;1050;p53"/>
            <p:cNvGrpSpPr/>
            <p:nvPr/>
          </p:nvGrpSpPr>
          <p:grpSpPr>
            <a:xfrm>
              <a:off x="4569300" y="7247450"/>
              <a:ext cx="653675" cy="609625"/>
              <a:chOff x="4569300" y="7247450"/>
              <a:chExt cx="653675" cy="609625"/>
            </a:xfrm>
          </p:grpSpPr>
          <p:sp>
            <p:nvSpPr>
              <p:cNvPr id="1051" name="Google Shape;1051;p53"/>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3"/>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3"/>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3"/>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3"/>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3"/>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7" name="Google Shape;1057;p53"/>
            <p:cNvGrpSpPr/>
            <p:nvPr/>
          </p:nvGrpSpPr>
          <p:grpSpPr>
            <a:xfrm>
              <a:off x="4900900" y="7388550"/>
              <a:ext cx="392625" cy="407500"/>
              <a:chOff x="4900900" y="7388550"/>
              <a:chExt cx="392625" cy="407500"/>
            </a:xfrm>
          </p:grpSpPr>
          <p:sp>
            <p:nvSpPr>
              <p:cNvPr id="1058" name="Google Shape;1058;p53"/>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3"/>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3"/>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3"/>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3"/>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3"/>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3"/>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3"/>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6" name="Google Shape;1066;p53"/>
          <p:cNvSpPr/>
          <p:nvPr/>
        </p:nvSpPr>
        <p:spPr>
          <a:xfrm flipH="1">
            <a:off x="482841" y="4872316"/>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53"/>
          <p:cNvGrpSpPr/>
          <p:nvPr/>
        </p:nvGrpSpPr>
        <p:grpSpPr>
          <a:xfrm flipH="1">
            <a:off x="197048" y="4177129"/>
            <a:ext cx="705998" cy="666978"/>
            <a:chOff x="1623700" y="6514440"/>
            <a:chExt cx="416150" cy="393173"/>
          </a:xfrm>
        </p:grpSpPr>
        <p:sp>
          <p:nvSpPr>
            <p:cNvPr id="1068" name="Google Shape;1068;p53"/>
            <p:cNvSpPr/>
            <p:nvPr/>
          </p:nvSpPr>
          <p:spPr>
            <a:xfrm>
              <a:off x="1748700" y="6514440"/>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3"/>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3"/>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53"/>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3"/>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3"/>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3"/>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3"/>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3"/>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3"/>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3"/>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3"/>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3"/>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53"/>
          <p:cNvSpPr/>
          <p:nvPr/>
        </p:nvSpPr>
        <p:spPr>
          <a:xfrm>
            <a:off x="8576428" y="47946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2" name="Google Shape;1082;p53"/>
          <p:cNvGrpSpPr/>
          <p:nvPr/>
        </p:nvGrpSpPr>
        <p:grpSpPr>
          <a:xfrm rot="-1278309">
            <a:off x="457598" y="246810"/>
            <a:ext cx="692419" cy="700266"/>
            <a:chOff x="6836250" y="6659075"/>
            <a:chExt cx="279225" cy="322300"/>
          </a:xfrm>
        </p:grpSpPr>
        <p:sp>
          <p:nvSpPr>
            <p:cNvPr id="1083" name="Google Shape;1083;p53"/>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3"/>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3"/>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3"/>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48A9C581-815B-053C-5931-CFD41BAC74B5}"/>
              </a:ext>
            </a:extLst>
          </p:cNvPr>
          <p:cNvGrpSpPr/>
          <p:nvPr/>
        </p:nvGrpSpPr>
        <p:grpSpPr>
          <a:xfrm>
            <a:off x="3106673" y="359450"/>
            <a:ext cx="2930654" cy="746149"/>
            <a:chOff x="1852505" y="3331270"/>
            <a:chExt cx="4741161" cy="1301645"/>
          </a:xfrm>
        </p:grpSpPr>
        <p:sp>
          <p:nvSpPr>
            <p:cNvPr id="12" name="Freeform 29">
              <a:extLst>
                <a:ext uri="{FF2B5EF4-FFF2-40B4-BE49-F238E27FC236}">
                  <a16:creationId xmlns:a16="http://schemas.microsoft.com/office/drawing/2014/main" id="{AD6F3883-9CEC-30EF-6E10-E26FBDBAF61A}"/>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13" name="Rectangle 12">
              <a:extLst>
                <a:ext uri="{FF2B5EF4-FFF2-40B4-BE49-F238E27FC236}">
                  <a16:creationId xmlns:a16="http://schemas.microsoft.com/office/drawing/2014/main" id="{D14279DC-7DDF-CEB1-85E4-18101CF5B0F7}"/>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 1</a:t>
              </a:r>
              <a:endParaRPr kumimoji="0" lang="en-US" sz="2600" b="1" i="0" u="none" strike="noStrike" kern="1200" cap="none" spc="0" normalizeH="0" baseline="0" noProof="0" dirty="0">
                <a:ln w="0">
                  <a:noFill/>
                </a:ln>
                <a:solidFill>
                  <a:schemeClr val="accent2">
                    <a:lumMod val="75000"/>
                  </a:schemeClr>
                </a:solidFill>
                <a:effectLst/>
                <a:uLnTx/>
                <a:uFillTx/>
                <a:latin typeface="+mj-lt"/>
                <a:ea typeface="Calibri" panose="020F050202020403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544554B0-A207-8E8B-0916-DB562E577169}"/>
              </a:ext>
            </a:extLst>
          </p:cNvPr>
          <p:cNvSpPr txBox="1"/>
          <p:nvPr/>
        </p:nvSpPr>
        <p:spPr>
          <a:xfrm>
            <a:off x="538978" y="1226043"/>
            <a:ext cx="8034335" cy="958660"/>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Tìm</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một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hình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hộp</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chữ</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nhật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có</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thể</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tích</a:t>
            </a:r>
            <a:r>
              <a:rPr lang="en-US" sz="2000" kern="1200" dirty="0">
                <a:solidFill>
                  <a:prstClr val="black"/>
                </a:solidFill>
                <a:latin typeface="Arial" panose="020B0604020202020204" pitchFamily="34" charset="0"/>
                <a:ea typeface="+mn-ea"/>
                <a:cs typeface="Arial" panose="020B0604020202020204" pitchFamily="34" charset="0"/>
              </a:rPr>
              <a:t> 2x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18x (</a:t>
            </a:r>
            <a:r>
              <a:rPr lang="en-US" sz="2000" kern="1200" dirty="0" err="1">
                <a:solidFill>
                  <a:prstClr val="black"/>
                </a:solidFill>
                <a:latin typeface="Arial" panose="020B0604020202020204" pitchFamily="34" charset="0"/>
                <a:ea typeface="+mn-ea"/>
                <a:cs typeface="Arial" panose="020B0604020202020204" pitchFamily="34" charset="0"/>
              </a:rPr>
              <a:t>với</a:t>
            </a:r>
            <a:r>
              <a:rPr lang="en-US" sz="2000" kern="1200" dirty="0">
                <a:solidFill>
                  <a:prstClr val="black"/>
                </a:solidFill>
                <a:latin typeface="Arial" panose="020B0604020202020204" pitchFamily="34" charset="0"/>
                <a:ea typeface="+mn-ea"/>
                <a:cs typeface="Arial" panose="020B0604020202020204" pitchFamily="34" charset="0"/>
              </a:rPr>
              <a:t> x &gt; 3) </a:t>
            </a:r>
            <a:r>
              <a:rPr lang="en-US" sz="2000" kern="1200" dirty="0" err="1">
                <a:solidFill>
                  <a:prstClr val="black"/>
                </a:solidFill>
                <a:latin typeface="Arial" panose="020B0604020202020204" pitchFamily="34" charset="0"/>
                <a:ea typeface="+mn-ea"/>
                <a:cs typeface="Arial" panose="020B0604020202020204" pitchFamily="34" charset="0"/>
              </a:rPr>
              <a:t>mà</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độ</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dài</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cạnh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đều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là</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biểu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thức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chứa</a:t>
            </a:r>
            <a:r>
              <a:rPr lang="en-US" sz="2000" kern="1200" dirty="0">
                <a:solidFill>
                  <a:prstClr val="black"/>
                </a:solidFill>
                <a:latin typeface="Arial" panose="020B0604020202020204" pitchFamily="34" charset="0"/>
                <a:ea typeface="+mn-ea"/>
                <a:cs typeface="Arial" panose="020B0604020202020204" pitchFamily="34" charset="0"/>
              </a:rPr>
              <a:t> x.</a:t>
            </a:r>
          </a:p>
        </p:txBody>
      </p:sp>
      <p:sp>
        <p:nvSpPr>
          <p:cNvPr id="17" name="Oval Callout 29">
            <a:extLst>
              <a:ext uri="{FF2B5EF4-FFF2-40B4-BE49-F238E27FC236}">
                <a16:creationId xmlns:a16="http://schemas.microsoft.com/office/drawing/2014/main" id="{A752FAB8-DD0E-39DD-3262-64FB86B31653}"/>
              </a:ext>
            </a:extLst>
          </p:cNvPr>
          <p:cNvSpPr/>
          <p:nvPr/>
        </p:nvSpPr>
        <p:spPr>
          <a:xfrm>
            <a:off x="3910507" y="230447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02A52E1A-D5B5-85C2-FF7C-2FBD6A880B47}"/>
              </a:ext>
            </a:extLst>
          </p:cNvPr>
          <p:cNvSpPr txBox="1"/>
          <p:nvPr/>
        </p:nvSpPr>
        <p:spPr>
          <a:xfrm>
            <a:off x="703794" y="2892488"/>
            <a:ext cx="7654468" cy="1522917"/>
          </a:xfrm>
          <a:prstGeom prst="rect">
            <a:avLst/>
          </a:prstGeom>
          <a:noFill/>
        </p:spPr>
        <p:txBody>
          <a:bodyPr wrap="square">
            <a:spAutoFit/>
          </a:bodyPr>
          <a:lstStyle/>
          <a:p>
            <a:pPr algn="just">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Ta </a:t>
            </a:r>
            <a:r>
              <a:rPr lang="en-US" sz="2000" dirty="0" err="1">
                <a:solidFill>
                  <a:srgbClr val="000000"/>
                </a:solidFill>
                <a:effectLst/>
                <a:latin typeface="+mj-lt"/>
                <a:ea typeface="Arial" panose="020B0604020202020204" pitchFamily="34" charset="0"/>
                <a:cs typeface="Times New Roman" panose="02020603050405020304" pitchFamily="18" charset="0"/>
              </a:rPr>
              <a:t>có</a:t>
            </a:r>
            <a:r>
              <a:rPr lang="en-US" sz="2000" dirty="0">
                <a:solidFill>
                  <a:srgbClr val="000000"/>
                </a:solidFill>
                <a:effectLst/>
                <a:latin typeface="+mj-lt"/>
                <a:ea typeface="Arial" panose="020B0604020202020204" pitchFamily="34" charset="0"/>
                <a:cs typeface="Times New Roman" panose="02020603050405020304" pitchFamily="18" charset="0"/>
              </a:rPr>
              <a:t>: 2x</a:t>
            </a:r>
            <a:r>
              <a:rPr lang="en-US" sz="2000" baseline="30000" dirty="0">
                <a:solidFill>
                  <a:srgbClr val="000000"/>
                </a:solidFill>
                <a:effectLst/>
                <a:latin typeface="+mj-lt"/>
                <a:ea typeface="Arial" panose="020B0604020202020204" pitchFamily="34" charset="0"/>
                <a:cs typeface="Times New Roman" panose="02020603050405020304" pitchFamily="18" charset="0"/>
              </a:rPr>
              <a:t>3</a:t>
            </a:r>
            <a:r>
              <a:rPr lang="en-US" sz="2000" dirty="0">
                <a:solidFill>
                  <a:srgbClr val="000000"/>
                </a:solidFill>
                <a:effectLst/>
                <a:latin typeface="+mj-lt"/>
                <a:ea typeface="Arial" panose="020B0604020202020204" pitchFamily="34" charset="0"/>
                <a:cs typeface="Times New Roman" panose="02020603050405020304" pitchFamily="18" charset="0"/>
              </a:rPr>
              <a:t> – 18x = 2x(x</a:t>
            </a:r>
            <a:r>
              <a:rPr lang="en-US" sz="2000" baseline="30000" dirty="0">
                <a:solidFill>
                  <a:srgbClr val="000000"/>
                </a:solidFill>
                <a:effectLst/>
                <a:latin typeface="+mj-lt"/>
                <a:ea typeface="Arial" panose="020B0604020202020204" pitchFamily="34" charset="0"/>
                <a:cs typeface="Times New Roman" panose="02020603050405020304" pitchFamily="18" charset="0"/>
              </a:rPr>
              <a:t>2</a:t>
            </a:r>
            <a:r>
              <a:rPr lang="en-US" sz="2000" dirty="0">
                <a:solidFill>
                  <a:srgbClr val="000000"/>
                </a:solidFill>
                <a:effectLst/>
                <a:latin typeface="+mj-lt"/>
                <a:ea typeface="Arial" panose="020B0604020202020204" pitchFamily="34" charset="0"/>
                <a:cs typeface="Times New Roman" panose="02020603050405020304" pitchFamily="18" charset="0"/>
              </a:rPr>
              <a:t> – 9)</a:t>
            </a:r>
            <a:r>
              <a:rPr lang="en-US" sz="2000" dirty="0">
                <a:latin typeface="+mj-lt"/>
                <a:ea typeface="Arial" panose="020B0604020202020204" pitchFamily="34" charset="0"/>
                <a:cs typeface="Times New Roman" panose="02020603050405020304" pitchFamily="18" charset="0"/>
              </a:rPr>
              <a:t> </a:t>
            </a:r>
            <a:r>
              <a:rPr lang="en-US" sz="2000" dirty="0">
                <a:solidFill>
                  <a:srgbClr val="000000"/>
                </a:solidFill>
                <a:effectLst/>
                <a:latin typeface="+mj-lt"/>
                <a:ea typeface="Arial" panose="020B0604020202020204" pitchFamily="34" charset="0"/>
                <a:cs typeface="Times New Roman" panose="02020603050405020304" pitchFamily="18" charset="0"/>
              </a:rPr>
              <a:t>= 2x(x</a:t>
            </a:r>
            <a:r>
              <a:rPr lang="en-US" sz="2000" baseline="30000" dirty="0">
                <a:solidFill>
                  <a:srgbClr val="000000"/>
                </a:solidFill>
                <a:effectLst/>
                <a:latin typeface="+mj-lt"/>
                <a:ea typeface="Arial" panose="020B0604020202020204" pitchFamily="34" charset="0"/>
                <a:cs typeface="Times New Roman" panose="02020603050405020304" pitchFamily="18" charset="0"/>
              </a:rPr>
              <a:t>2</a:t>
            </a:r>
            <a:r>
              <a:rPr lang="en-US" sz="2000" dirty="0">
                <a:solidFill>
                  <a:srgbClr val="000000"/>
                </a:solidFill>
                <a:effectLst/>
                <a:latin typeface="+mj-lt"/>
                <a:ea typeface="Arial" panose="020B0604020202020204" pitchFamily="34" charset="0"/>
                <a:cs typeface="Times New Roman" panose="02020603050405020304" pitchFamily="18" charset="0"/>
              </a:rPr>
              <a:t> – 3</a:t>
            </a:r>
            <a:r>
              <a:rPr lang="en-US" sz="2000" baseline="30000" dirty="0">
                <a:solidFill>
                  <a:srgbClr val="000000"/>
                </a:solidFill>
                <a:effectLst/>
                <a:latin typeface="+mj-lt"/>
                <a:ea typeface="Arial" panose="020B0604020202020204" pitchFamily="34" charset="0"/>
                <a:cs typeface="Times New Roman" panose="02020603050405020304" pitchFamily="18" charset="0"/>
              </a:rPr>
              <a:t>2</a:t>
            </a:r>
            <a:r>
              <a:rPr lang="en-US" sz="2000" dirty="0">
                <a:solidFill>
                  <a:srgbClr val="000000"/>
                </a:solidFill>
                <a:effectLst/>
                <a:latin typeface="+mj-lt"/>
                <a:ea typeface="Arial" panose="020B0604020202020204" pitchFamily="34" charset="0"/>
                <a:cs typeface="Times New Roman" panose="02020603050405020304" pitchFamily="18" charset="0"/>
              </a:rPr>
              <a:t>)</a:t>
            </a:r>
            <a:r>
              <a:rPr lang="en-US" sz="2000" dirty="0">
                <a:latin typeface="+mj-lt"/>
                <a:ea typeface="Arial" panose="020B0604020202020204" pitchFamily="34" charset="0"/>
                <a:cs typeface="Times New Roman" panose="02020603050405020304" pitchFamily="18" charset="0"/>
              </a:rPr>
              <a:t> </a:t>
            </a:r>
            <a:r>
              <a:rPr lang="en-US" sz="2000" dirty="0">
                <a:solidFill>
                  <a:srgbClr val="000000"/>
                </a:solidFill>
                <a:effectLst/>
                <a:latin typeface="+mj-lt"/>
                <a:ea typeface="Arial" panose="020B0604020202020204" pitchFamily="34" charset="0"/>
                <a:cs typeface="Times New Roman" panose="02020603050405020304" pitchFamily="18" charset="0"/>
              </a:rPr>
              <a:t>= 2x(x – 3)(x + 3)</a:t>
            </a:r>
          </a:p>
          <a:p>
            <a:pPr algn="just">
              <a:lnSpc>
                <a:spcPct val="150000"/>
              </a:lnSpc>
              <a:spcAft>
                <a:spcPts val="800"/>
              </a:spcAft>
            </a:pP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Vậy</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hình</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hộp</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chữ</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nhật</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có</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thể</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tích</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2x</a:t>
            </a:r>
            <a:r>
              <a:rPr kumimoji="0" lang="en-US" sz="20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3</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18x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với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x &gt; 3)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sẽ</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có</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độ</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dài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ba</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kích</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thước</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là</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2x, x – 3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và</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x + 3.</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grpSp>
        <p:nvGrpSpPr>
          <p:cNvPr id="1129" name="Google Shape;1129;p55"/>
          <p:cNvGrpSpPr/>
          <p:nvPr/>
        </p:nvGrpSpPr>
        <p:grpSpPr>
          <a:xfrm>
            <a:off x="7636287" y="3896937"/>
            <a:ext cx="705998" cy="695388"/>
            <a:chOff x="7878337" y="4256312"/>
            <a:chExt cx="705998" cy="695388"/>
          </a:xfrm>
        </p:grpSpPr>
        <p:sp>
          <p:nvSpPr>
            <p:cNvPr id="1130" name="Google Shape;1130;p55"/>
            <p:cNvSpPr/>
            <p:nvPr/>
          </p:nvSpPr>
          <p:spPr>
            <a:xfrm flipH="1">
              <a:off x="8001072" y="48482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1" name="Google Shape;1131;p55"/>
            <p:cNvGrpSpPr/>
            <p:nvPr/>
          </p:nvGrpSpPr>
          <p:grpSpPr>
            <a:xfrm flipH="1">
              <a:off x="7878337" y="4256312"/>
              <a:ext cx="705998" cy="666982"/>
              <a:chOff x="1623700" y="6514438"/>
              <a:chExt cx="416150" cy="393175"/>
            </a:xfrm>
          </p:grpSpPr>
          <p:sp>
            <p:nvSpPr>
              <p:cNvPr id="1132" name="Google Shape;1132;p55"/>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5"/>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5"/>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5"/>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5"/>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5"/>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5"/>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5"/>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5"/>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5"/>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5"/>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5"/>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5"/>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5" name="Google Shape;1145;p55"/>
          <p:cNvGrpSpPr/>
          <p:nvPr/>
        </p:nvGrpSpPr>
        <p:grpSpPr>
          <a:xfrm>
            <a:off x="7525326" y="414542"/>
            <a:ext cx="1059010" cy="599942"/>
            <a:chOff x="96100" y="539500"/>
            <a:chExt cx="880162" cy="498622"/>
          </a:xfrm>
        </p:grpSpPr>
        <p:sp>
          <p:nvSpPr>
            <p:cNvPr id="1146" name="Google Shape;1146;p55"/>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5"/>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5"/>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5"/>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id="{86F4B8CB-FE0E-667F-30F8-79C69484E849}"/>
              </a:ext>
            </a:extLst>
          </p:cNvPr>
          <p:cNvGrpSpPr/>
          <p:nvPr/>
        </p:nvGrpSpPr>
        <p:grpSpPr>
          <a:xfrm>
            <a:off x="3106673" y="242364"/>
            <a:ext cx="2930654" cy="746149"/>
            <a:chOff x="1852505" y="3331270"/>
            <a:chExt cx="4741161" cy="1301645"/>
          </a:xfrm>
        </p:grpSpPr>
        <p:sp>
          <p:nvSpPr>
            <p:cNvPr id="9" name="Freeform 29">
              <a:extLst>
                <a:ext uri="{FF2B5EF4-FFF2-40B4-BE49-F238E27FC236}">
                  <a16:creationId xmlns:a16="http://schemas.microsoft.com/office/drawing/2014/main" id="{94839DDD-3221-D76F-5CD3-6E79B796EC08}"/>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10" name="Rectangle 9">
              <a:extLst>
                <a:ext uri="{FF2B5EF4-FFF2-40B4-BE49-F238E27FC236}">
                  <a16:creationId xmlns:a16="http://schemas.microsoft.com/office/drawing/2014/main" id="{E078B985-2EAC-DE81-E059-614203C6062D}"/>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 2</a:t>
              </a:r>
              <a:endParaRPr kumimoji="0" lang="en-US" sz="2600" b="1" i="0" u="none" strike="noStrike" kern="1200" cap="none" spc="0" normalizeH="0" baseline="0" noProof="0" dirty="0">
                <a:ln w="0">
                  <a:noFill/>
                </a:ln>
                <a:solidFill>
                  <a:schemeClr val="accent2">
                    <a:lumMod val="75000"/>
                  </a:schemeClr>
                </a:solidFill>
                <a:effectLst/>
                <a:uLnTx/>
                <a:uFillTx/>
                <a:latin typeface="+mj-lt"/>
                <a:ea typeface="Calibri" panose="020F050202020403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24187331-C478-9BC7-21D7-FDEF15537C33}"/>
              </a:ext>
            </a:extLst>
          </p:cNvPr>
          <p:cNvSpPr txBox="1"/>
          <p:nvPr/>
        </p:nvSpPr>
        <p:spPr>
          <a:xfrm>
            <a:off x="326718" y="945349"/>
            <a:ext cx="3610112" cy="496996"/>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Giải</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đáp</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câu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hỏi</a:t>
            </a:r>
            <a:r>
              <a:rPr lang="en-US" sz="2000" kern="1200" dirty="0">
                <a:solidFill>
                  <a:prstClr val="black"/>
                </a:solidFill>
                <a:latin typeface="Arial" panose="020B0604020202020204" pitchFamily="34" charset="0"/>
                <a:ea typeface="+mn-ea"/>
                <a:cs typeface="Arial" panose="020B0604020202020204" pitchFamily="34" charset="0"/>
              </a:rPr>
              <a:t> ở </a:t>
            </a:r>
            <a:r>
              <a:rPr lang="en-US" sz="2000" b="1" kern="1200" dirty="0" err="1">
                <a:solidFill>
                  <a:prstClr val="black"/>
                </a:solidFill>
                <a:latin typeface="Arial" panose="020B0604020202020204" pitchFamily="34" charset="0"/>
                <a:ea typeface="+mn-ea"/>
                <a:cs typeface="Arial" panose="020B0604020202020204" pitchFamily="34" charset="0"/>
              </a:rPr>
              <a:t>Khởi</a:t>
            </a:r>
            <a:r>
              <a:rPr lang="en-US" sz="2000" b="1" kern="1200" dirty="0">
                <a:solidFill>
                  <a:prstClr val="black"/>
                </a:solidFill>
                <a:latin typeface="Arial" panose="020B0604020202020204" pitchFamily="34" charset="0"/>
                <a:ea typeface="+mn-ea"/>
                <a:cs typeface="Arial" panose="020B0604020202020204" pitchFamily="34" charset="0"/>
              </a:rPr>
              <a:t> </a:t>
            </a:r>
            <a:r>
              <a:rPr lang="en-US" sz="2000" b="1" kern="1200" dirty="0" err="1">
                <a:solidFill>
                  <a:prstClr val="black"/>
                </a:solidFill>
                <a:latin typeface="Arial" panose="020B0604020202020204" pitchFamily="34" charset="0"/>
                <a:ea typeface="+mn-ea"/>
                <a:cs typeface="Arial" panose="020B0604020202020204" pitchFamily="34" charset="0"/>
              </a:rPr>
              <a:t>động</a:t>
            </a:r>
            <a:endParaRPr lang="en-US" sz="2000" b="1" kern="1200" dirty="0">
              <a:solidFill>
                <a:prstClr val="black"/>
              </a:solidFill>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6B0EF989-4351-AF48-40C4-9B54473998C6}"/>
              </a:ext>
            </a:extLst>
          </p:cNvPr>
          <p:cNvPicPr>
            <a:picLocks noChangeAspect="1"/>
          </p:cNvPicPr>
          <p:nvPr/>
        </p:nvPicPr>
        <p:blipFill>
          <a:blip r:embed="rId3"/>
          <a:stretch>
            <a:fillRect/>
          </a:stretch>
        </p:blipFill>
        <p:spPr>
          <a:xfrm>
            <a:off x="2146698" y="1612762"/>
            <a:ext cx="4850604" cy="297887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grpSp>
        <p:nvGrpSpPr>
          <p:cNvPr id="1129" name="Google Shape;1129;p55"/>
          <p:cNvGrpSpPr/>
          <p:nvPr/>
        </p:nvGrpSpPr>
        <p:grpSpPr>
          <a:xfrm>
            <a:off x="7636287" y="3896937"/>
            <a:ext cx="705998" cy="695388"/>
            <a:chOff x="7878337" y="4256312"/>
            <a:chExt cx="705998" cy="695388"/>
          </a:xfrm>
        </p:grpSpPr>
        <p:sp>
          <p:nvSpPr>
            <p:cNvPr id="1130" name="Google Shape;1130;p55"/>
            <p:cNvSpPr/>
            <p:nvPr/>
          </p:nvSpPr>
          <p:spPr>
            <a:xfrm flipH="1">
              <a:off x="8001072" y="48482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1" name="Google Shape;1131;p55"/>
            <p:cNvGrpSpPr/>
            <p:nvPr/>
          </p:nvGrpSpPr>
          <p:grpSpPr>
            <a:xfrm flipH="1">
              <a:off x="7878337" y="4256312"/>
              <a:ext cx="705998" cy="666982"/>
              <a:chOff x="1623700" y="6514438"/>
              <a:chExt cx="416150" cy="393175"/>
            </a:xfrm>
          </p:grpSpPr>
          <p:sp>
            <p:nvSpPr>
              <p:cNvPr id="1132" name="Google Shape;1132;p55"/>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5"/>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5"/>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5"/>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5"/>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5"/>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5"/>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5"/>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5"/>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5"/>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5"/>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5"/>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5"/>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5" name="Google Shape;1145;p55"/>
          <p:cNvGrpSpPr/>
          <p:nvPr/>
        </p:nvGrpSpPr>
        <p:grpSpPr>
          <a:xfrm>
            <a:off x="7525326" y="414542"/>
            <a:ext cx="1059010" cy="599942"/>
            <a:chOff x="96100" y="539500"/>
            <a:chExt cx="880162" cy="498622"/>
          </a:xfrm>
        </p:grpSpPr>
        <p:sp>
          <p:nvSpPr>
            <p:cNvPr id="1146" name="Google Shape;1146;p55"/>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5"/>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5"/>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5"/>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id="{86F4B8CB-FE0E-667F-30F8-79C69484E849}"/>
              </a:ext>
            </a:extLst>
          </p:cNvPr>
          <p:cNvGrpSpPr/>
          <p:nvPr/>
        </p:nvGrpSpPr>
        <p:grpSpPr>
          <a:xfrm>
            <a:off x="3106673" y="359450"/>
            <a:ext cx="2930654" cy="746149"/>
            <a:chOff x="1852505" y="3331270"/>
            <a:chExt cx="4741161" cy="1301645"/>
          </a:xfrm>
        </p:grpSpPr>
        <p:sp>
          <p:nvSpPr>
            <p:cNvPr id="9" name="Freeform 29">
              <a:extLst>
                <a:ext uri="{FF2B5EF4-FFF2-40B4-BE49-F238E27FC236}">
                  <a16:creationId xmlns:a16="http://schemas.microsoft.com/office/drawing/2014/main" id="{94839DDD-3221-D76F-5CD3-6E79B796EC08}"/>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10" name="Rectangle 9">
              <a:extLst>
                <a:ext uri="{FF2B5EF4-FFF2-40B4-BE49-F238E27FC236}">
                  <a16:creationId xmlns:a16="http://schemas.microsoft.com/office/drawing/2014/main" id="{E078B985-2EAC-DE81-E059-614203C6062D}"/>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 2</a:t>
              </a:r>
              <a:endParaRPr kumimoji="0" lang="en-US" sz="2600" b="1" i="0" u="none" strike="noStrike" kern="1200" cap="none" spc="0" normalizeH="0" baseline="0" noProof="0" dirty="0">
                <a:ln w="0">
                  <a:noFill/>
                </a:ln>
                <a:solidFill>
                  <a:schemeClr val="accent2">
                    <a:lumMod val="75000"/>
                  </a:schemeClr>
                </a:solidFill>
                <a:effectLst/>
                <a:uLnTx/>
                <a:uFillTx/>
                <a:latin typeface="+mj-lt"/>
                <a:ea typeface="Calibri" panose="020F0502020204030204" pitchFamily="34" charset="0"/>
                <a:cs typeface="Arial" panose="020B0604020202020204" pitchFamily="34" charset="0"/>
              </a:endParaRPr>
            </a:p>
          </p:txBody>
        </p:sp>
      </p:grpSp>
      <p:sp>
        <p:nvSpPr>
          <p:cNvPr id="12" name="Oval Callout 29">
            <a:extLst>
              <a:ext uri="{FF2B5EF4-FFF2-40B4-BE49-F238E27FC236}">
                <a16:creationId xmlns:a16="http://schemas.microsoft.com/office/drawing/2014/main" id="{6356968C-F8E2-748F-1DA0-63661AC08465}"/>
              </a:ext>
            </a:extLst>
          </p:cNvPr>
          <p:cNvSpPr/>
          <p:nvPr/>
        </p:nvSpPr>
        <p:spPr>
          <a:xfrm>
            <a:off x="524470" y="527166"/>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8E9AA84-DABA-0A54-17DB-2B50CA727CC3}"/>
              </a:ext>
            </a:extLst>
          </p:cNvPr>
          <p:cNvSpPr txBox="1"/>
          <p:nvPr/>
        </p:nvSpPr>
        <p:spPr>
          <a:xfrm>
            <a:off x="248043" y="1198058"/>
            <a:ext cx="6132039" cy="1661673"/>
          </a:xfrm>
          <a:prstGeom prst="rect">
            <a:avLst/>
          </a:prstGeom>
          <a:noFill/>
        </p:spPr>
        <p:txBody>
          <a:bodyPr wrap="square">
            <a:spAutoFit/>
          </a:bodyPr>
          <a:lstStyle/>
          <a:p>
            <a:pPr marL="30480" marR="30480" algn="just">
              <a:lnSpc>
                <a:spcPct val="150000"/>
              </a:lnSpc>
              <a:spcAft>
                <a:spcPts val="1200"/>
              </a:spcAft>
            </a:pPr>
            <a:r>
              <a:rPr lang="en-US" sz="1900" dirty="0">
                <a:solidFill>
                  <a:srgbClr val="000000"/>
                </a:solidFill>
                <a:effectLst/>
                <a:latin typeface="+mj-lt"/>
                <a:ea typeface="Times New Roman" panose="02020603050405020304" pitchFamily="18" charset="0"/>
              </a:rPr>
              <a:t>Ta </a:t>
            </a:r>
            <a:r>
              <a:rPr lang="en-US" sz="1900" dirty="0" err="1">
                <a:solidFill>
                  <a:srgbClr val="000000"/>
                </a:solidFill>
                <a:effectLst/>
                <a:latin typeface="+mj-lt"/>
                <a:ea typeface="Times New Roman" panose="02020603050405020304" pitchFamily="18" charset="0"/>
              </a:rPr>
              <a:t>có</a:t>
            </a:r>
            <a:r>
              <a:rPr lang="en-US" sz="1900" dirty="0">
                <a:solidFill>
                  <a:srgbClr val="000000"/>
                </a:solidFill>
                <a:effectLst/>
                <a:latin typeface="+mj-lt"/>
                <a:ea typeface="Times New Roman" panose="02020603050405020304" pitchFamily="18" charset="0"/>
              </a:rPr>
              <a:t>: 99</a:t>
            </a:r>
            <a:r>
              <a:rPr lang="en-US" sz="1900" baseline="30000" dirty="0">
                <a:solidFill>
                  <a:srgbClr val="000000"/>
                </a:solidFill>
                <a:effectLst/>
                <a:latin typeface="+mj-lt"/>
                <a:ea typeface="Times New Roman" panose="02020603050405020304" pitchFamily="18" charset="0"/>
              </a:rPr>
              <a:t>3</a:t>
            </a:r>
            <a:r>
              <a:rPr lang="en-US" sz="1900" dirty="0">
                <a:solidFill>
                  <a:srgbClr val="000000"/>
                </a:solidFill>
                <a:effectLst/>
                <a:latin typeface="+mj-lt"/>
                <a:ea typeface="Times New Roman" panose="02020603050405020304" pitchFamily="18" charset="0"/>
              </a:rPr>
              <a:t> – 99 = 99.(99</a:t>
            </a:r>
            <a:r>
              <a:rPr lang="en-US" sz="1900" baseline="30000" dirty="0">
                <a:solidFill>
                  <a:srgbClr val="000000"/>
                </a:solidFill>
                <a:effectLst/>
                <a:latin typeface="+mj-lt"/>
                <a:ea typeface="Times New Roman" panose="02020603050405020304" pitchFamily="18" charset="0"/>
              </a:rPr>
              <a:t>2</a:t>
            </a:r>
            <a:r>
              <a:rPr lang="en-US" sz="1900" dirty="0">
                <a:solidFill>
                  <a:srgbClr val="000000"/>
                </a:solidFill>
                <a:effectLst/>
                <a:latin typeface="+mj-lt"/>
                <a:ea typeface="Times New Roman" panose="02020603050405020304" pitchFamily="18" charset="0"/>
              </a:rPr>
              <a:t> – 1)</a:t>
            </a:r>
            <a:r>
              <a:rPr lang="en-US" sz="1900" dirty="0">
                <a:latin typeface="+mj-lt"/>
                <a:ea typeface="Times New Roman" panose="02020603050405020304" pitchFamily="18" charset="0"/>
              </a:rPr>
              <a:t> </a:t>
            </a:r>
            <a:r>
              <a:rPr lang="en-US" sz="1900" dirty="0">
                <a:solidFill>
                  <a:srgbClr val="000000"/>
                </a:solidFill>
                <a:effectLst/>
                <a:latin typeface="+mj-lt"/>
                <a:ea typeface="Times New Roman" panose="02020603050405020304" pitchFamily="18" charset="0"/>
              </a:rPr>
              <a:t>= 99.(99</a:t>
            </a:r>
            <a:r>
              <a:rPr lang="en-US" sz="1900" baseline="30000" dirty="0">
                <a:solidFill>
                  <a:srgbClr val="000000"/>
                </a:solidFill>
                <a:effectLst/>
                <a:latin typeface="+mj-lt"/>
                <a:ea typeface="Times New Roman" panose="02020603050405020304" pitchFamily="18" charset="0"/>
              </a:rPr>
              <a:t>2</a:t>
            </a:r>
            <a:r>
              <a:rPr lang="en-US" sz="1900" dirty="0">
                <a:solidFill>
                  <a:srgbClr val="000000"/>
                </a:solidFill>
                <a:effectLst/>
                <a:latin typeface="+mj-lt"/>
                <a:ea typeface="Times New Roman" panose="02020603050405020304" pitchFamily="18" charset="0"/>
              </a:rPr>
              <a:t> – 1</a:t>
            </a:r>
            <a:r>
              <a:rPr lang="en-US" sz="1900" baseline="30000" dirty="0">
                <a:solidFill>
                  <a:srgbClr val="000000"/>
                </a:solidFill>
                <a:effectLst/>
                <a:latin typeface="+mj-lt"/>
                <a:ea typeface="Times New Roman" panose="02020603050405020304" pitchFamily="18" charset="0"/>
              </a:rPr>
              <a:t>2</a:t>
            </a:r>
            <a:r>
              <a:rPr lang="en-US" sz="1900" dirty="0">
                <a:solidFill>
                  <a:srgbClr val="000000"/>
                </a:solidFill>
                <a:effectLst/>
                <a:latin typeface="+mj-lt"/>
                <a:ea typeface="Times New Roman" panose="02020603050405020304" pitchFamily="18" charset="0"/>
              </a:rPr>
              <a:t>)</a:t>
            </a:r>
            <a:r>
              <a:rPr lang="en-US" sz="1900" dirty="0">
                <a:latin typeface="+mj-lt"/>
                <a:ea typeface="Times New Roman" panose="02020603050405020304" pitchFamily="18" charset="0"/>
              </a:rPr>
              <a:t> </a:t>
            </a:r>
          </a:p>
          <a:p>
            <a:pPr marL="30480" marR="30480" algn="just">
              <a:lnSpc>
                <a:spcPct val="150000"/>
              </a:lnSpc>
              <a:spcAft>
                <a:spcPts val="1200"/>
              </a:spcAft>
            </a:pPr>
            <a:r>
              <a:rPr lang="en-US" sz="1900" dirty="0">
                <a:solidFill>
                  <a:srgbClr val="000000"/>
                </a:solidFill>
                <a:effectLst/>
                <a:latin typeface="+mj-lt"/>
                <a:ea typeface="Times New Roman" panose="02020603050405020304" pitchFamily="18" charset="0"/>
              </a:rPr>
              <a:t>		= 99.(99 – 1).(99 + 1)</a:t>
            </a:r>
            <a:r>
              <a:rPr lang="en-US" sz="1900" dirty="0">
                <a:latin typeface="+mj-lt"/>
                <a:ea typeface="Times New Roman" panose="02020603050405020304" pitchFamily="18" charset="0"/>
              </a:rPr>
              <a:t> </a:t>
            </a:r>
            <a:r>
              <a:rPr lang="en-US" sz="1900" dirty="0">
                <a:solidFill>
                  <a:srgbClr val="000000"/>
                </a:solidFill>
                <a:effectLst/>
                <a:latin typeface="+mj-lt"/>
                <a:ea typeface="Times New Roman" panose="02020603050405020304" pitchFamily="18" charset="0"/>
              </a:rPr>
              <a:t>= 99.98.100</a:t>
            </a:r>
            <a:endParaRPr lang="en-US" sz="1900" dirty="0">
              <a:effectLst/>
              <a:latin typeface="+mj-lt"/>
              <a:ea typeface="Times New Roman" panose="02020603050405020304" pitchFamily="18" charset="0"/>
            </a:endParaRPr>
          </a:p>
          <a:p>
            <a:pPr marL="30480" marR="30480" algn="just">
              <a:lnSpc>
                <a:spcPct val="150000"/>
              </a:lnSpc>
              <a:spcAft>
                <a:spcPts val="1200"/>
              </a:spcAft>
            </a:pPr>
            <a:r>
              <a:rPr lang="en-US" sz="1900" dirty="0">
                <a:solidFill>
                  <a:srgbClr val="000000"/>
                </a:solidFill>
                <a:effectLst/>
                <a:latin typeface="+mj-lt"/>
                <a:ea typeface="Times New Roman" panose="02020603050405020304" pitchFamily="18" charset="0"/>
              </a:rPr>
              <a:t>Do </a:t>
            </a:r>
            <a:r>
              <a:rPr lang="en-US" sz="1900" dirty="0" err="1">
                <a:solidFill>
                  <a:srgbClr val="000000"/>
                </a:solidFill>
                <a:effectLst/>
                <a:latin typeface="+mj-lt"/>
                <a:ea typeface="Times New Roman" panose="02020603050405020304" pitchFamily="18" charset="0"/>
              </a:rPr>
              <a:t>đó</a:t>
            </a:r>
            <a:r>
              <a:rPr lang="en-US" sz="1900" dirty="0">
                <a:solidFill>
                  <a:srgbClr val="000000"/>
                </a:solidFill>
                <a:effectLst/>
                <a:latin typeface="+mj-lt"/>
                <a:ea typeface="Times New Roman" panose="02020603050405020304" pitchFamily="18" charset="0"/>
              </a:rPr>
              <a:t> 99</a:t>
            </a:r>
            <a:r>
              <a:rPr lang="en-US" sz="1900" baseline="30000" dirty="0">
                <a:solidFill>
                  <a:srgbClr val="000000"/>
                </a:solidFill>
                <a:effectLst/>
                <a:latin typeface="+mj-lt"/>
                <a:ea typeface="Times New Roman" panose="02020603050405020304" pitchFamily="18" charset="0"/>
              </a:rPr>
              <a:t>3</a:t>
            </a:r>
            <a:r>
              <a:rPr lang="en-US" sz="1900" dirty="0">
                <a:solidFill>
                  <a:srgbClr val="000000"/>
                </a:solidFill>
                <a:effectLst/>
                <a:latin typeface="+mj-lt"/>
                <a:ea typeface="Times New Roman" panose="02020603050405020304" pitchFamily="18" charset="0"/>
              </a:rPr>
              <a:t> – 99 chia </a:t>
            </a:r>
            <a:r>
              <a:rPr lang="en-US" sz="1900" dirty="0" err="1">
                <a:solidFill>
                  <a:srgbClr val="000000"/>
                </a:solidFill>
                <a:effectLst/>
                <a:latin typeface="+mj-lt"/>
                <a:ea typeface="Times New Roman" panose="02020603050405020304" pitchFamily="18" charset="0"/>
              </a:rPr>
              <a:t>hết</a:t>
            </a:r>
            <a:r>
              <a:rPr lang="en-US" sz="1900" dirty="0">
                <a:solidFill>
                  <a:srgbClr val="000000"/>
                </a:solidFill>
                <a:effectLst/>
                <a:latin typeface="+mj-lt"/>
                <a:ea typeface="Times New Roman" panose="02020603050405020304" pitchFamily="18" charset="0"/>
              </a:rPr>
              <a:t> </a:t>
            </a:r>
            <a:r>
              <a:rPr lang="en-US" sz="1900" dirty="0" err="1">
                <a:solidFill>
                  <a:srgbClr val="000000"/>
                </a:solidFill>
                <a:effectLst/>
                <a:latin typeface="+mj-lt"/>
                <a:ea typeface="Times New Roman" panose="02020603050405020304" pitchFamily="18" charset="0"/>
              </a:rPr>
              <a:t>cho</a:t>
            </a:r>
            <a:r>
              <a:rPr lang="en-US" sz="1900" dirty="0">
                <a:solidFill>
                  <a:srgbClr val="000000"/>
                </a:solidFill>
                <a:effectLst/>
                <a:latin typeface="+mj-lt"/>
                <a:ea typeface="Times New Roman" panose="02020603050405020304" pitchFamily="18" charset="0"/>
              </a:rPr>
              <a:t> </a:t>
            </a:r>
            <a:r>
              <a:rPr lang="en-US" sz="1900" dirty="0" err="1">
                <a:solidFill>
                  <a:srgbClr val="000000"/>
                </a:solidFill>
                <a:effectLst/>
                <a:latin typeface="+mj-lt"/>
                <a:ea typeface="Times New Roman" panose="02020603050405020304" pitchFamily="18" charset="0"/>
              </a:rPr>
              <a:t>cả</a:t>
            </a:r>
            <a:r>
              <a:rPr lang="en-US" sz="1900" dirty="0">
                <a:solidFill>
                  <a:srgbClr val="000000"/>
                </a:solidFill>
                <a:effectLst/>
                <a:latin typeface="+mj-lt"/>
                <a:ea typeface="Times New Roman" panose="02020603050405020304" pitchFamily="18" charset="0"/>
              </a:rPr>
              <a:t> </a:t>
            </a:r>
            <a:r>
              <a:rPr lang="en-US" sz="1900" dirty="0" err="1">
                <a:solidFill>
                  <a:srgbClr val="000000"/>
                </a:solidFill>
                <a:effectLst/>
                <a:latin typeface="+mj-lt"/>
                <a:ea typeface="Times New Roman" panose="02020603050405020304" pitchFamily="18" charset="0"/>
              </a:rPr>
              <a:t>ba</a:t>
            </a:r>
            <a:r>
              <a:rPr lang="en-US" sz="1900" dirty="0">
                <a:solidFill>
                  <a:srgbClr val="000000"/>
                </a:solidFill>
                <a:effectLst/>
                <a:latin typeface="+mj-lt"/>
                <a:ea typeface="Times New Roman" panose="02020603050405020304" pitchFamily="18" charset="0"/>
              </a:rPr>
              <a:t> </a:t>
            </a:r>
            <a:r>
              <a:rPr lang="en-US" sz="1900" dirty="0" err="1">
                <a:solidFill>
                  <a:srgbClr val="000000"/>
                </a:solidFill>
                <a:effectLst/>
                <a:latin typeface="+mj-lt"/>
                <a:ea typeface="Times New Roman" panose="02020603050405020304" pitchFamily="18" charset="0"/>
              </a:rPr>
              <a:t>số</a:t>
            </a:r>
            <a:r>
              <a:rPr lang="en-US" sz="1900" dirty="0">
                <a:solidFill>
                  <a:srgbClr val="000000"/>
                </a:solidFill>
                <a:effectLst/>
                <a:latin typeface="+mj-lt"/>
                <a:ea typeface="Times New Roman" panose="02020603050405020304" pitchFamily="18" charset="0"/>
              </a:rPr>
              <a:t> 98, 99 </a:t>
            </a:r>
            <a:r>
              <a:rPr lang="en-US" sz="1900" dirty="0" err="1">
                <a:solidFill>
                  <a:srgbClr val="000000"/>
                </a:solidFill>
                <a:effectLst/>
                <a:latin typeface="+mj-lt"/>
                <a:ea typeface="Times New Roman" panose="02020603050405020304" pitchFamily="18" charset="0"/>
              </a:rPr>
              <a:t>và</a:t>
            </a:r>
            <a:r>
              <a:rPr lang="en-US" sz="1900" dirty="0">
                <a:solidFill>
                  <a:srgbClr val="000000"/>
                </a:solidFill>
                <a:effectLst/>
                <a:latin typeface="+mj-lt"/>
                <a:ea typeface="Times New Roman" panose="02020603050405020304" pitchFamily="18" charset="0"/>
              </a:rPr>
              <a:t> 100.</a:t>
            </a:r>
            <a:endParaRPr lang="en-US" sz="1900" dirty="0">
              <a:effectLst/>
              <a:latin typeface="+mj-lt"/>
              <a:ea typeface="Times New Roman" panose="02020603050405020304" pitchFamily="18" charset="0"/>
            </a:endParaRPr>
          </a:p>
        </p:txBody>
      </p:sp>
      <p:sp>
        <p:nvSpPr>
          <p:cNvPr id="3" name="TextBox 2">
            <a:extLst>
              <a:ext uri="{FF2B5EF4-FFF2-40B4-BE49-F238E27FC236}">
                <a16:creationId xmlns:a16="http://schemas.microsoft.com/office/drawing/2014/main" id="{5D46E201-C4C1-8A16-17DD-F75CD5FCD9D9}"/>
              </a:ext>
            </a:extLst>
          </p:cNvPr>
          <p:cNvSpPr txBox="1"/>
          <p:nvPr/>
        </p:nvSpPr>
        <p:spPr>
          <a:xfrm>
            <a:off x="1318667" y="2954661"/>
            <a:ext cx="6958481" cy="1661673"/>
          </a:xfrm>
          <a:prstGeom prst="rect">
            <a:avLst/>
          </a:prstGeom>
          <a:noFill/>
        </p:spPr>
        <p:txBody>
          <a:bodyPr wrap="square">
            <a:spAutoFit/>
          </a:bodyPr>
          <a:lstStyle/>
          <a:p>
            <a:pPr marL="30480" marR="30480" lvl="0" indent="0" algn="just" defTabSz="914400" rtl="0" eaLnBrk="1" fontAlgn="auto" latinLnBrk="0" hangingPunct="1">
              <a:lnSpc>
                <a:spcPct val="150000"/>
              </a:lnSpc>
              <a:spcBef>
                <a:spcPts val="0"/>
              </a:spcBef>
              <a:spcAft>
                <a:spcPts val="1200"/>
              </a:spcAft>
              <a:buClr>
                <a:srgbClr val="000000"/>
              </a:buClr>
              <a:buSzTx/>
              <a:buFont typeface="Arial"/>
              <a:buNone/>
              <a:tabLst/>
              <a:defRPr/>
            </a:pP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Ta có: n</a:t>
            </a:r>
            <a:r>
              <a:rPr kumimoji="0" lang="pt-BR" sz="1900" b="0" i="0" u="none" strike="noStrike" kern="0" cap="none" spc="0" normalizeH="0" baseline="30000" noProof="0" dirty="0">
                <a:ln>
                  <a:noFill/>
                </a:ln>
                <a:solidFill>
                  <a:srgbClr val="000000"/>
                </a:solidFill>
                <a:effectLst/>
                <a:uLnTx/>
                <a:uFillTx/>
                <a:latin typeface="Arial"/>
                <a:ea typeface="Times New Roman" panose="02020603050405020304" pitchFamily="18" charset="0"/>
                <a:cs typeface="Arial"/>
                <a:sym typeface="Arial"/>
              </a:rPr>
              <a:t>3</a:t>
            </a: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 n = n(n</a:t>
            </a:r>
            <a:r>
              <a:rPr kumimoji="0" lang="pt-BR" sz="1900" b="0" i="0" u="none" strike="noStrike" kern="0" cap="none" spc="0" normalizeH="0" baseline="30000" noProof="0" dirty="0">
                <a:ln>
                  <a:noFill/>
                </a:ln>
                <a:solidFill>
                  <a:srgbClr val="000000"/>
                </a:solidFill>
                <a:effectLst/>
                <a:uLnTx/>
                <a:uFillTx/>
                <a:latin typeface="Arial"/>
                <a:ea typeface="Times New Roman" panose="02020603050405020304" pitchFamily="18" charset="0"/>
                <a:cs typeface="Arial"/>
                <a:sym typeface="Arial"/>
              </a:rPr>
              <a:t>2</a:t>
            </a: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 1)</a:t>
            </a:r>
            <a:r>
              <a:rPr lang="en-US" sz="1900" dirty="0">
                <a:ea typeface="Times New Roman" panose="02020603050405020304" pitchFamily="18" charset="0"/>
              </a:rPr>
              <a:t> </a:t>
            </a: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n.(n – 1).(n + 1)</a:t>
            </a:r>
            <a:endParaRPr kumimoji="0" lang="en-US"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30480" marR="30480" lvl="0" indent="0" algn="just" defTabSz="914400" rtl="0" eaLnBrk="1" fontAlgn="auto" latinLnBrk="0" hangingPunct="1">
              <a:lnSpc>
                <a:spcPct val="150000"/>
              </a:lnSpc>
              <a:spcBef>
                <a:spcPts val="0"/>
              </a:spcBef>
              <a:spcAft>
                <a:spcPts val="1200"/>
              </a:spcAft>
              <a:buClr>
                <a:srgbClr val="000000"/>
              </a:buClr>
              <a:buSzTx/>
              <a:buFont typeface="Arial"/>
              <a:buNone/>
              <a:tabLst/>
              <a:defRPr/>
            </a:pP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Do đó n</a:t>
            </a:r>
            <a:r>
              <a:rPr kumimoji="0" lang="pt-BR" sz="1900" b="0" i="0" u="none" strike="noStrike" kern="0" cap="none" spc="0" normalizeH="0" baseline="30000" noProof="0" dirty="0">
                <a:ln>
                  <a:noFill/>
                </a:ln>
                <a:solidFill>
                  <a:srgbClr val="000000"/>
                </a:solidFill>
                <a:effectLst/>
                <a:uLnTx/>
                <a:uFillTx/>
                <a:latin typeface="Arial"/>
                <a:ea typeface="Times New Roman" panose="02020603050405020304" pitchFamily="18" charset="0"/>
                <a:cs typeface="Arial"/>
                <a:sym typeface="Arial"/>
              </a:rPr>
              <a:t>3</a:t>
            </a: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 n chia hết cho n, n – 1 và n + 1.</a:t>
            </a:r>
            <a:endParaRPr kumimoji="0" lang="en-US"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30480" marR="30480" lvl="0" indent="0" algn="just" defTabSz="914400" rtl="0" eaLnBrk="1" fontAlgn="auto" latinLnBrk="0" hangingPunct="1">
              <a:lnSpc>
                <a:spcPct val="150000"/>
              </a:lnSpc>
              <a:spcBef>
                <a:spcPts val="0"/>
              </a:spcBef>
              <a:spcAft>
                <a:spcPts val="1200"/>
              </a:spcAft>
              <a:buClr>
                <a:srgbClr val="000000"/>
              </a:buClr>
              <a:buSzTx/>
              <a:buFont typeface="Arial"/>
              <a:buNone/>
              <a:tabLst/>
              <a:defRPr/>
            </a:pP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Vậy phát biểu của cả hai bạn đều đúng.</a:t>
            </a:r>
            <a:endParaRPr kumimoji="0" lang="en-US"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p:txBody>
      </p:sp>
      <p:pic>
        <p:nvPicPr>
          <p:cNvPr id="4" name="Picture 3">
            <a:extLst>
              <a:ext uri="{FF2B5EF4-FFF2-40B4-BE49-F238E27FC236}">
                <a16:creationId xmlns:a16="http://schemas.microsoft.com/office/drawing/2014/main" id="{363C4A16-25B2-69EE-B610-02C9DA0ED386}"/>
              </a:ext>
            </a:extLst>
          </p:cNvPr>
          <p:cNvPicPr>
            <a:picLocks noChangeAspect="1"/>
          </p:cNvPicPr>
          <p:nvPr/>
        </p:nvPicPr>
        <p:blipFill>
          <a:blip r:embed="rId3"/>
          <a:stretch>
            <a:fillRect/>
          </a:stretch>
        </p:blipFill>
        <p:spPr>
          <a:xfrm>
            <a:off x="6037327" y="1675548"/>
            <a:ext cx="2705763" cy="1661673"/>
          </a:xfrm>
          <a:prstGeom prst="rect">
            <a:avLst/>
          </a:prstGeom>
        </p:spPr>
      </p:pic>
    </p:spTree>
    <p:extLst>
      <p:ext uri="{BB962C8B-B14F-4D97-AF65-F5344CB8AC3E}">
        <p14:creationId xmlns:p14="http://schemas.microsoft.com/office/powerpoint/2010/main" val="2884042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barn(inVertical)">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45"/>
          <p:cNvSpPr txBox="1">
            <a:spLocks noGrp="1"/>
          </p:cNvSpPr>
          <p:nvPr>
            <p:ph type="title" idx="2"/>
          </p:nvPr>
        </p:nvSpPr>
        <p:spPr>
          <a:xfrm>
            <a:off x="1944099" y="1846366"/>
            <a:ext cx="5255801" cy="1133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000" dirty="0">
                <a:latin typeface="+mj-lt"/>
              </a:rPr>
              <a:t>3. PHƯƠNG PHÁP </a:t>
            </a:r>
            <a:br>
              <a:rPr lang="en" sz="4000" dirty="0">
                <a:latin typeface="+mj-lt"/>
              </a:rPr>
            </a:br>
            <a:r>
              <a:rPr lang="en" sz="4000" dirty="0">
                <a:latin typeface="+mj-lt"/>
              </a:rPr>
              <a:t>NHÓM HẠNG TỬ</a:t>
            </a:r>
            <a:endParaRPr sz="4000" dirty="0">
              <a:latin typeface="+mj-lt"/>
            </a:endParaRPr>
          </a:p>
        </p:txBody>
      </p:sp>
      <p:grpSp>
        <p:nvGrpSpPr>
          <p:cNvPr id="882" name="Google Shape;882;p45"/>
          <p:cNvGrpSpPr/>
          <p:nvPr/>
        </p:nvGrpSpPr>
        <p:grpSpPr>
          <a:xfrm>
            <a:off x="6910976" y="638642"/>
            <a:ext cx="1059010" cy="599942"/>
            <a:chOff x="96100" y="539500"/>
            <a:chExt cx="880162" cy="498622"/>
          </a:xfrm>
        </p:grpSpPr>
        <p:sp>
          <p:nvSpPr>
            <p:cNvPr id="883" name="Google Shape;883;p45"/>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5"/>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5"/>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5"/>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45"/>
          <p:cNvGrpSpPr/>
          <p:nvPr/>
        </p:nvGrpSpPr>
        <p:grpSpPr>
          <a:xfrm>
            <a:off x="586222" y="2946573"/>
            <a:ext cx="1203130" cy="1199852"/>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5" name="Google Shape;895;p45"/>
          <p:cNvGrpSpPr/>
          <p:nvPr/>
        </p:nvGrpSpPr>
        <p:grpSpPr>
          <a:xfrm>
            <a:off x="6976343" y="3262247"/>
            <a:ext cx="1610106" cy="1684601"/>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45"/>
          <p:cNvGrpSpPr/>
          <p:nvPr/>
        </p:nvGrpSpPr>
        <p:grpSpPr>
          <a:xfrm>
            <a:off x="6294489" y="4010162"/>
            <a:ext cx="878075" cy="936684"/>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491346"/>
      </p:ext>
    </p:extLst>
  </p:cSld>
  <p:clrMapOvr>
    <a:masterClrMapping/>
  </p:clrMapOvr>
  <p:transition spd="med">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grpSp>
        <p:nvGrpSpPr>
          <p:cNvPr id="1156" name="Google Shape;1156;p56"/>
          <p:cNvGrpSpPr/>
          <p:nvPr/>
        </p:nvGrpSpPr>
        <p:grpSpPr>
          <a:xfrm>
            <a:off x="644295" y="4156371"/>
            <a:ext cx="713748" cy="738115"/>
            <a:chOff x="3969764" y="3366108"/>
            <a:chExt cx="1204461" cy="1163422"/>
          </a:xfrm>
        </p:grpSpPr>
        <p:sp>
          <p:nvSpPr>
            <p:cNvPr id="1157" name="Google Shape;1157;p56"/>
            <p:cNvSpPr/>
            <p:nvPr/>
          </p:nvSpPr>
          <p:spPr>
            <a:xfrm>
              <a:off x="4144325" y="4461131"/>
              <a:ext cx="1029900" cy="684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56"/>
            <p:cNvGrpSpPr/>
            <p:nvPr/>
          </p:nvGrpSpPr>
          <p:grpSpPr>
            <a:xfrm>
              <a:off x="3969764" y="3366108"/>
              <a:ext cx="1176755" cy="1128088"/>
              <a:chOff x="3309025" y="5456175"/>
              <a:chExt cx="727200" cy="697125"/>
            </a:xfrm>
          </p:grpSpPr>
          <p:sp>
            <p:nvSpPr>
              <p:cNvPr id="1159" name="Google Shape;1159;p56"/>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6"/>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5" name="Google Shape;1165;p56"/>
          <p:cNvGrpSpPr/>
          <p:nvPr/>
        </p:nvGrpSpPr>
        <p:grpSpPr>
          <a:xfrm>
            <a:off x="7860011" y="2417662"/>
            <a:ext cx="705998" cy="695388"/>
            <a:chOff x="8039911" y="2315937"/>
            <a:chExt cx="705998" cy="695388"/>
          </a:xfrm>
        </p:grpSpPr>
        <p:sp>
          <p:nvSpPr>
            <p:cNvPr id="1166" name="Google Shape;1166;p56"/>
            <p:cNvSpPr/>
            <p:nvPr/>
          </p:nvSpPr>
          <p:spPr>
            <a:xfrm>
              <a:off x="8112575" y="2907825"/>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7" name="Google Shape;1167;p56"/>
            <p:cNvGrpSpPr/>
            <p:nvPr/>
          </p:nvGrpSpPr>
          <p:grpSpPr>
            <a:xfrm>
              <a:off x="8039911" y="2315937"/>
              <a:ext cx="705998" cy="666982"/>
              <a:chOff x="1623700" y="6514438"/>
              <a:chExt cx="416150" cy="393175"/>
            </a:xfrm>
          </p:grpSpPr>
          <p:sp>
            <p:nvSpPr>
              <p:cNvPr id="1168" name="Google Shape;1168;p56"/>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6"/>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6"/>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6"/>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6"/>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1" name="Google Shape;1181;p56"/>
          <p:cNvGrpSpPr/>
          <p:nvPr/>
        </p:nvGrpSpPr>
        <p:grpSpPr>
          <a:xfrm rot="-1278414">
            <a:off x="8018685" y="402443"/>
            <a:ext cx="503043" cy="572010"/>
            <a:chOff x="6836250" y="6659075"/>
            <a:chExt cx="279225" cy="322300"/>
          </a:xfrm>
        </p:grpSpPr>
        <p:sp>
          <p:nvSpPr>
            <p:cNvPr id="1182" name="Google Shape;1182;p56"/>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6"/>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6"/>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6"/>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DA225BB2-74B4-6329-A834-13B8706CE462}"/>
              </a:ext>
            </a:extLst>
          </p:cNvPr>
          <p:cNvGrpSpPr/>
          <p:nvPr/>
        </p:nvGrpSpPr>
        <p:grpSpPr>
          <a:xfrm>
            <a:off x="803648" y="497493"/>
            <a:ext cx="2053852" cy="611876"/>
            <a:chOff x="2012116" y="2110923"/>
            <a:chExt cx="2053852" cy="611876"/>
          </a:xfrm>
        </p:grpSpPr>
        <p:pic>
          <p:nvPicPr>
            <p:cNvPr id="7" name="Picture 6">
              <a:extLst>
                <a:ext uri="{FF2B5EF4-FFF2-40B4-BE49-F238E27FC236}">
                  <a16:creationId xmlns:a16="http://schemas.microsoft.com/office/drawing/2014/main" id="{46DE8E35-ADCD-2980-4FC6-2F4FD40D315D}"/>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8" name="TextBox 7">
              <a:extLst>
                <a:ext uri="{FF2B5EF4-FFF2-40B4-BE49-F238E27FC236}">
                  <a16:creationId xmlns:a16="http://schemas.microsoft.com/office/drawing/2014/main" id="{B4B039D8-2392-2A4E-7ACF-A23F61F09893}"/>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HĐKP3:</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72C88BEF-5C09-9BE1-A26D-305626AB6258}"/>
              </a:ext>
            </a:extLst>
          </p:cNvPr>
          <p:cNvSpPr txBox="1"/>
          <p:nvPr/>
        </p:nvSpPr>
        <p:spPr>
          <a:xfrm>
            <a:off x="517046" y="1315362"/>
            <a:ext cx="8109908" cy="2763962"/>
          </a:xfrm>
          <a:prstGeom prst="rect">
            <a:avLst/>
          </a:prstGeom>
          <a:noFill/>
        </p:spPr>
        <p:txBody>
          <a:bodyPr wrap="square">
            <a:spAutoFit/>
          </a:bodyPr>
          <a:lstStyle/>
          <a:p>
            <a:pPr marL="30480" marR="30480" algn="just">
              <a:lnSpc>
                <a:spcPct val="150000"/>
              </a:lnSpc>
              <a:spcAft>
                <a:spcPts val="1200"/>
              </a:spcAft>
            </a:pPr>
            <a:r>
              <a:rPr lang="en-US" sz="2100" dirty="0" err="1">
                <a:latin typeface="+mj-lt"/>
                <a:ea typeface="Times New Roman" panose="02020603050405020304" pitchFamily="18" charset="0"/>
              </a:rPr>
              <a:t>Hãy</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hoàn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thành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biến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đổi</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sau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vào</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vở</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để</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phân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tích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đa</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thức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thành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tử</a:t>
            </a:r>
            <a:endParaRPr lang="en-US" sz="2100" dirty="0">
              <a:latin typeface="+mj-lt"/>
              <a:ea typeface="Times New Roman" panose="02020603050405020304" pitchFamily="18" charset="0"/>
            </a:endParaRPr>
          </a:p>
          <a:p>
            <a:pPr marL="30480" marR="30480" algn="just">
              <a:lnSpc>
                <a:spcPct val="150000"/>
              </a:lnSpc>
              <a:spcAft>
                <a:spcPts val="1200"/>
              </a:spcAft>
            </a:pPr>
            <a:r>
              <a:rPr lang="en-US" sz="2100" dirty="0">
                <a:latin typeface="+mj-lt"/>
                <a:ea typeface="Times New Roman" panose="02020603050405020304" pitchFamily="18" charset="0"/>
              </a:rPr>
              <a:t>a</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ab + 2a + 2b = (a</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ab) + (2a + 2b) = ……</a:t>
            </a:r>
          </a:p>
          <a:p>
            <a:pPr marL="30480" marR="30480" algn="just">
              <a:lnSpc>
                <a:spcPct val="150000"/>
              </a:lnSpc>
              <a:spcAft>
                <a:spcPts val="1200"/>
              </a:spcAft>
            </a:pPr>
            <a:r>
              <a:rPr lang="en-US" sz="2100" dirty="0" err="1">
                <a:latin typeface="+mj-lt"/>
                <a:ea typeface="Times New Roman" panose="02020603050405020304" pitchFamily="18" charset="0"/>
              </a:rPr>
              <a:t>Em</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có</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thể</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biến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đổi</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theo</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cách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khác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để</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phân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tích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đa</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thức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trên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thành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tử</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không</a:t>
            </a:r>
            <a:r>
              <a:rPr lang="en-US" sz="2100" dirty="0">
                <a:latin typeface="+mj-lt"/>
                <a:ea typeface="Times New Roman" panose="02020603050405020304" pitchFamily="18"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grpSp>
        <p:nvGrpSpPr>
          <p:cNvPr id="1156" name="Google Shape;1156;p56"/>
          <p:cNvGrpSpPr/>
          <p:nvPr/>
        </p:nvGrpSpPr>
        <p:grpSpPr>
          <a:xfrm>
            <a:off x="644295" y="4156371"/>
            <a:ext cx="713748" cy="738115"/>
            <a:chOff x="3969764" y="3366108"/>
            <a:chExt cx="1204461" cy="1163422"/>
          </a:xfrm>
        </p:grpSpPr>
        <p:sp>
          <p:nvSpPr>
            <p:cNvPr id="1157" name="Google Shape;1157;p56"/>
            <p:cNvSpPr/>
            <p:nvPr/>
          </p:nvSpPr>
          <p:spPr>
            <a:xfrm>
              <a:off x="4144325" y="4461131"/>
              <a:ext cx="1029900" cy="684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56"/>
            <p:cNvGrpSpPr/>
            <p:nvPr/>
          </p:nvGrpSpPr>
          <p:grpSpPr>
            <a:xfrm>
              <a:off x="3969764" y="3366108"/>
              <a:ext cx="1176755" cy="1128088"/>
              <a:chOff x="3309025" y="5456175"/>
              <a:chExt cx="727200" cy="697125"/>
            </a:xfrm>
          </p:grpSpPr>
          <p:sp>
            <p:nvSpPr>
              <p:cNvPr id="1159" name="Google Shape;1159;p56"/>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6"/>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5" name="Google Shape;1165;p56"/>
          <p:cNvGrpSpPr/>
          <p:nvPr/>
        </p:nvGrpSpPr>
        <p:grpSpPr>
          <a:xfrm>
            <a:off x="7860011" y="2417662"/>
            <a:ext cx="705998" cy="695388"/>
            <a:chOff x="8039911" y="2315937"/>
            <a:chExt cx="705998" cy="695388"/>
          </a:xfrm>
        </p:grpSpPr>
        <p:sp>
          <p:nvSpPr>
            <p:cNvPr id="1166" name="Google Shape;1166;p56"/>
            <p:cNvSpPr/>
            <p:nvPr/>
          </p:nvSpPr>
          <p:spPr>
            <a:xfrm>
              <a:off x="8112575" y="2907825"/>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7" name="Google Shape;1167;p56"/>
            <p:cNvGrpSpPr/>
            <p:nvPr/>
          </p:nvGrpSpPr>
          <p:grpSpPr>
            <a:xfrm>
              <a:off x="8039911" y="2315937"/>
              <a:ext cx="705998" cy="666982"/>
              <a:chOff x="1623700" y="6514438"/>
              <a:chExt cx="416150" cy="393175"/>
            </a:xfrm>
          </p:grpSpPr>
          <p:sp>
            <p:nvSpPr>
              <p:cNvPr id="1168" name="Google Shape;1168;p56"/>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6"/>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6"/>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6"/>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6"/>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1" name="Google Shape;1181;p56"/>
          <p:cNvGrpSpPr/>
          <p:nvPr/>
        </p:nvGrpSpPr>
        <p:grpSpPr>
          <a:xfrm rot="-1278414">
            <a:off x="8018685" y="402443"/>
            <a:ext cx="503043" cy="572010"/>
            <a:chOff x="6836250" y="6659075"/>
            <a:chExt cx="279225" cy="322300"/>
          </a:xfrm>
        </p:grpSpPr>
        <p:sp>
          <p:nvSpPr>
            <p:cNvPr id="1182" name="Google Shape;1182;p56"/>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6"/>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6"/>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6"/>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DA225BB2-74B4-6329-A834-13B8706CE462}"/>
              </a:ext>
            </a:extLst>
          </p:cNvPr>
          <p:cNvGrpSpPr/>
          <p:nvPr/>
        </p:nvGrpSpPr>
        <p:grpSpPr>
          <a:xfrm>
            <a:off x="557743" y="364828"/>
            <a:ext cx="2053852" cy="611876"/>
            <a:chOff x="2012116" y="2110923"/>
            <a:chExt cx="2053852" cy="611876"/>
          </a:xfrm>
        </p:grpSpPr>
        <p:pic>
          <p:nvPicPr>
            <p:cNvPr id="7" name="Picture 6">
              <a:extLst>
                <a:ext uri="{FF2B5EF4-FFF2-40B4-BE49-F238E27FC236}">
                  <a16:creationId xmlns:a16="http://schemas.microsoft.com/office/drawing/2014/main" id="{46DE8E35-ADCD-2980-4FC6-2F4FD40D315D}"/>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8" name="TextBox 7">
              <a:extLst>
                <a:ext uri="{FF2B5EF4-FFF2-40B4-BE49-F238E27FC236}">
                  <a16:creationId xmlns:a16="http://schemas.microsoft.com/office/drawing/2014/main" id="{B4B039D8-2392-2A4E-7ACF-A23F61F09893}"/>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HĐKP3:</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TextBox 2">
            <a:extLst>
              <a:ext uri="{FF2B5EF4-FFF2-40B4-BE49-F238E27FC236}">
                <a16:creationId xmlns:a16="http://schemas.microsoft.com/office/drawing/2014/main" id="{AAA78958-566C-BD2A-8D22-105B83D3A01A}"/>
              </a:ext>
            </a:extLst>
          </p:cNvPr>
          <p:cNvSpPr txBox="1"/>
          <p:nvPr/>
        </p:nvSpPr>
        <p:spPr>
          <a:xfrm>
            <a:off x="1261995" y="1450850"/>
            <a:ext cx="2988526" cy="2368662"/>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ab + 2a + 2b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ab) + (2a + 2b)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a(a + b) + 2(a + 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 + b)(a + 2).</a:t>
            </a:r>
            <a:endParaRPr lang="en-US" sz="2200" dirty="0">
              <a:effectLst/>
              <a:latin typeface="+mj-lt"/>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E2CF13F-EEFA-690C-2D8B-E76F30F87A15}"/>
              </a:ext>
            </a:extLst>
          </p:cNvPr>
          <p:cNvSpPr txBox="1"/>
          <p:nvPr/>
        </p:nvSpPr>
        <p:spPr>
          <a:xfrm>
            <a:off x="3902906" y="874655"/>
            <a:ext cx="114420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2200" b="1" u="sng" kern="1200" dirty="0" err="1">
                <a:solidFill>
                  <a:srgbClr val="FF0000"/>
                </a:solidFill>
                <a:latin typeface="Arial" panose="020B0604020202020204" pitchFamily="34" charset="0"/>
                <a:ea typeface="+mn-ea"/>
                <a:cs typeface="Arial" panose="020B0604020202020204" pitchFamily="34" charset="0"/>
              </a:rPr>
              <a:t>Trả</a:t>
            </a:r>
            <a:r>
              <a:rPr lang="nl-NL" sz="2200" b="1" u="sng" kern="1200" dirty="0">
                <a:solidFill>
                  <a:srgbClr val="FF0000"/>
                </a:solidFill>
                <a:latin typeface="Arial" panose="020B0604020202020204" pitchFamily="34" charset="0"/>
                <a:ea typeface="+mn-ea"/>
                <a:cs typeface="Arial" panose="020B0604020202020204" pitchFamily="34" charset="0"/>
              </a:rPr>
              <a:t> </a:t>
            </a:r>
            <a:r>
              <a:rPr lang="nl-NL" sz="2200" b="1" u="sng" kern="1200" dirty="0" err="1">
                <a:solidFill>
                  <a:srgbClr val="FF0000"/>
                </a:solidFill>
                <a:latin typeface="Arial" panose="020B0604020202020204" pitchFamily="34" charset="0"/>
                <a:ea typeface="+mn-ea"/>
                <a:cs typeface="Arial" panose="020B0604020202020204" pitchFamily="34" charset="0"/>
              </a:rPr>
              <a:t>lời</a:t>
            </a:r>
            <a:r>
              <a:rPr lang="nl-NL" sz="2200" b="1" u="sng" kern="1200" dirty="0">
                <a:solidFill>
                  <a:srgbClr val="FF0000"/>
                </a:solidFill>
                <a:latin typeface="Arial" panose="020B0604020202020204" pitchFamily="34" charset="0"/>
                <a:ea typeface="+mn-ea"/>
                <a:cs typeface="Arial" panose="020B0604020202020204" pitchFamily="34" charset="0"/>
              </a:rPr>
              <a:t>:</a:t>
            </a:r>
            <a:endParaRPr kumimoji="0" lang="en-US" sz="22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8C47373B-D519-1C51-5625-CAE3003E29DA}"/>
              </a:ext>
            </a:extLst>
          </p:cNvPr>
          <p:cNvSpPr txBox="1"/>
          <p:nvPr/>
        </p:nvSpPr>
        <p:spPr>
          <a:xfrm>
            <a:off x="5095674" y="1450850"/>
            <a:ext cx="3122341" cy="2368662"/>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ab + 2a + 2b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+ 2a) + (ab + 2b)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a(a + 2) + b(a + 2)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 + 2)(a + b).</a:t>
            </a:r>
            <a:endParaRPr lang="en-US" sz="2200" dirty="0">
              <a:effectLst/>
              <a:latin typeface="+mj-lt"/>
              <a:ea typeface="Arial" panose="020B0604020202020204" pitchFamily="34"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96D12CD2-20CA-1143-7D19-FF46C99E21A0}"/>
              </a:ext>
            </a:extLst>
          </p:cNvPr>
          <p:cNvCxnSpPr>
            <a:cxnSpLocks/>
          </p:cNvCxnSpPr>
          <p:nvPr/>
        </p:nvCxnSpPr>
        <p:spPr>
          <a:xfrm>
            <a:off x="4572000" y="1550020"/>
            <a:ext cx="45497" cy="226949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Arrow: Right 13">
            <a:extLst>
              <a:ext uri="{FF2B5EF4-FFF2-40B4-BE49-F238E27FC236}">
                <a16:creationId xmlns:a16="http://schemas.microsoft.com/office/drawing/2014/main" id="{04AF3393-7A81-1D6C-2EB3-A34317401463}"/>
              </a:ext>
            </a:extLst>
          </p:cNvPr>
          <p:cNvSpPr/>
          <p:nvPr/>
        </p:nvSpPr>
        <p:spPr>
          <a:xfrm>
            <a:off x="2084464" y="4211989"/>
            <a:ext cx="752699" cy="39479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704321B-C8B1-B13F-186E-C8AF83BC7A35}"/>
              </a:ext>
            </a:extLst>
          </p:cNvPr>
          <p:cNvSpPr txBox="1"/>
          <p:nvPr/>
        </p:nvSpPr>
        <p:spPr>
          <a:xfrm>
            <a:off x="2963907" y="4069393"/>
            <a:ext cx="3727205" cy="537391"/>
          </a:xfrm>
          <a:prstGeom prst="rect">
            <a:avLst/>
          </a:prstGeom>
          <a:noFill/>
        </p:spPr>
        <p:txBody>
          <a:bodyPr wrap="square">
            <a:spAutoFit/>
          </a:bodyPr>
          <a:lstStyle/>
          <a:p>
            <a:pPr algn="just">
              <a:lnSpc>
                <a:spcPct val="150000"/>
              </a:lnSpc>
            </a:pPr>
            <a:r>
              <a:rPr lang="en-US" sz="2200" i="1" kern="1200" dirty="0" err="1">
                <a:solidFill>
                  <a:prstClr val="black"/>
                </a:solidFill>
                <a:latin typeface="Arial" panose="020B0604020202020204" pitchFamily="34" charset="0"/>
                <a:ea typeface="+mn-ea"/>
                <a:cs typeface="Arial" panose="020B0604020202020204" pitchFamily="34" charset="0"/>
              </a:rPr>
              <a:t>Phương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pháp</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nhóm</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hạng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tử</a:t>
            </a:r>
            <a:endParaRPr lang="en-US" sz="2200" i="1" dirty="0"/>
          </a:p>
        </p:txBody>
      </p:sp>
    </p:spTree>
    <p:extLst>
      <p:ext uri="{BB962C8B-B14F-4D97-AF65-F5344CB8AC3E}">
        <p14:creationId xmlns:p14="http://schemas.microsoft.com/office/powerpoint/2010/main" val="40310462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4"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8" name="Google Shape;1278;p60"/>
          <p:cNvSpPr/>
          <p:nvPr/>
        </p:nvSpPr>
        <p:spPr>
          <a:xfrm>
            <a:off x="436690" y="46040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9" name="Google Shape;1279;p60"/>
          <p:cNvGrpSpPr/>
          <p:nvPr/>
        </p:nvGrpSpPr>
        <p:grpSpPr>
          <a:xfrm flipH="1">
            <a:off x="472158" y="3868882"/>
            <a:ext cx="849901" cy="767969"/>
            <a:chOff x="5518825" y="5502600"/>
            <a:chExt cx="603375" cy="580750"/>
          </a:xfrm>
        </p:grpSpPr>
        <p:sp>
          <p:nvSpPr>
            <p:cNvPr id="1280" name="Google Shape;1280;p60"/>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0"/>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0"/>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0"/>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0"/>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60"/>
          <p:cNvGrpSpPr/>
          <p:nvPr/>
        </p:nvGrpSpPr>
        <p:grpSpPr>
          <a:xfrm rot="-1278414">
            <a:off x="8267991" y="395216"/>
            <a:ext cx="749951" cy="794084"/>
            <a:chOff x="6836250" y="6659075"/>
            <a:chExt cx="279225" cy="322300"/>
          </a:xfrm>
        </p:grpSpPr>
        <p:sp>
          <p:nvSpPr>
            <p:cNvPr id="1286" name="Google Shape;1286;p60"/>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60"/>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0"/>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0"/>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60"/>
          <p:cNvGrpSpPr/>
          <p:nvPr/>
        </p:nvGrpSpPr>
        <p:grpSpPr>
          <a:xfrm>
            <a:off x="8044169" y="3961850"/>
            <a:ext cx="656365" cy="642151"/>
            <a:chOff x="7552681" y="3777789"/>
            <a:chExt cx="878084" cy="936483"/>
          </a:xfrm>
        </p:grpSpPr>
        <p:sp>
          <p:nvSpPr>
            <p:cNvPr id="1291" name="Google Shape;1291;p60"/>
            <p:cNvSpPr/>
            <p:nvPr/>
          </p:nvSpPr>
          <p:spPr>
            <a:xfrm flipH="1">
              <a:off x="7658522" y="4617096"/>
              <a:ext cx="479453" cy="97176"/>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60"/>
            <p:cNvGrpSpPr/>
            <p:nvPr/>
          </p:nvGrpSpPr>
          <p:grpSpPr>
            <a:xfrm>
              <a:off x="7552681" y="3777789"/>
              <a:ext cx="878084" cy="934571"/>
              <a:chOff x="3737950" y="6597075"/>
              <a:chExt cx="295300" cy="314350"/>
            </a:xfrm>
          </p:grpSpPr>
          <p:sp>
            <p:nvSpPr>
              <p:cNvPr id="1293" name="Google Shape;1293;p60"/>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0"/>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0"/>
              <p:cNvSpPr/>
              <p:nvPr/>
            </p:nvSpPr>
            <p:spPr>
              <a:xfrm>
                <a:off x="3756100" y="6619400"/>
                <a:ext cx="251250" cy="257800"/>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0"/>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D1DD288C-739E-89E1-3DE3-5D89A7C9A1B2}"/>
              </a:ext>
            </a:extLst>
          </p:cNvPr>
          <p:cNvSpPr txBox="1"/>
          <p:nvPr/>
        </p:nvSpPr>
        <p:spPr>
          <a:xfrm>
            <a:off x="359016" y="421451"/>
            <a:ext cx="3064515" cy="562630"/>
          </a:xfrm>
          <a:prstGeom prst="flowChartTerminator">
            <a:avLst/>
          </a:prstGeom>
          <a:solidFill>
            <a:srgbClr val="D1F3FF"/>
          </a:solidFill>
          <a:ln w="38100">
            <a:solidFill>
              <a:srgbClr val="0070C0"/>
            </a:solidFill>
            <a:prstDash val="solid"/>
          </a:ln>
        </p:spPr>
        <p:txBody>
          <a:bodyPr wrap="square" rtlCol="0" anchor="ctr">
            <a:spAutoFit/>
          </a:bodyPr>
          <a:lstStyle/>
          <a:p>
            <a:pPr algn="ctr">
              <a:buClrTx/>
              <a:buFontTx/>
              <a:buNone/>
            </a:pPr>
            <a:r>
              <a:rPr lang="nl-NL" sz="2000" b="1" kern="1200" dirty="0" err="1">
                <a:solidFill>
                  <a:prstClr val="black"/>
                </a:solidFill>
                <a:latin typeface="Arial" panose="020B0604020202020204" pitchFamily="34" charset="0"/>
                <a:ea typeface="+mn-ea"/>
                <a:cs typeface="Arial" panose="020B0604020202020204" pitchFamily="34" charset="0"/>
              </a:rPr>
              <a:t>Ví</a:t>
            </a:r>
            <a:r>
              <a:rPr lang="nl-NL" sz="2000" b="1" kern="1200" dirty="0">
                <a:solidFill>
                  <a:prstClr val="black"/>
                </a:solidFill>
                <a:latin typeface="Arial" panose="020B0604020202020204" pitchFamily="34" charset="0"/>
                <a:ea typeface="+mn-ea"/>
                <a:cs typeface="Arial" panose="020B0604020202020204" pitchFamily="34" charset="0"/>
              </a:rPr>
              <a:t> </a:t>
            </a:r>
            <a:r>
              <a:rPr lang="nl-NL" sz="2000" b="1" kern="1200" dirty="0" err="1">
                <a:solidFill>
                  <a:prstClr val="black"/>
                </a:solidFill>
                <a:latin typeface="Arial" panose="020B0604020202020204" pitchFamily="34" charset="0"/>
                <a:ea typeface="+mn-ea"/>
                <a:cs typeface="Arial" panose="020B0604020202020204" pitchFamily="34" charset="0"/>
              </a:rPr>
              <a:t>dụ</a:t>
            </a:r>
            <a:r>
              <a:rPr lang="nl-NL" sz="2000" b="1" kern="1200" dirty="0">
                <a:solidFill>
                  <a:prstClr val="black"/>
                </a:solidFill>
                <a:latin typeface="Arial" panose="020B0604020202020204" pitchFamily="34" charset="0"/>
                <a:ea typeface="+mn-ea"/>
                <a:cs typeface="Arial" panose="020B0604020202020204" pitchFamily="34" charset="0"/>
              </a:rPr>
              <a:t> 3: SGK – tr.24</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CFE6E32F-ECE3-5B4A-B975-1B166CC32CCE}"/>
              </a:ext>
            </a:extLst>
          </p:cNvPr>
          <p:cNvSpPr txBox="1"/>
          <p:nvPr/>
        </p:nvSpPr>
        <p:spPr>
          <a:xfrm>
            <a:off x="3423531" y="433974"/>
            <a:ext cx="5432168" cy="496996"/>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Phân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thức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sau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thành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tử</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90A35B3-9E33-FC0E-6AA8-57D3094202CF}"/>
              </a:ext>
            </a:extLst>
          </p:cNvPr>
          <p:cNvSpPr txBox="1"/>
          <p:nvPr/>
        </p:nvSpPr>
        <p:spPr>
          <a:xfrm>
            <a:off x="572048" y="1206668"/>
            <a:ext cx="8206276" cy="496996"/>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a)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3x + </a:t>
            </a:r>
            <a:r>
              <a:rPr lang="en-US" sz="2000" kern="1200" dirty="0" err="1">
                <a:solidFill>
                  <a:prstClr val="black"/>
                </a:solidFill>
                <a:latin typeface="Arial" panose="020B0604020202020204" pitchFamily="34" charset="0"/>
                <a:ea typeface="+mn-ea"/>
                <a:cs typeface="Arial" panose="020B0604020202020204" pitchFamily="34" charset="0"/>
              </a:rPr>
              <a:t>xy</a:t>
            </a:r>
            <a:r>
              <a:rPr lang="en-US" sz="2000" kern="1200" dirty="0">
                <a:solidFill>
                  <a:prstClr val="black"/>
                </a:solidFill>
                <a:latin typeface="Arial" panose="020B0604020202020204" pitchFamily="34" charset="0"/>
                <a:ea typeface="+mn-ea"/>
                <a:cs typeface="Arial" panose="020B0604020202020204" pitchFamily="34" charset="0"/>
              </a:rPr>
              <a:t> – 3y      	b)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4x + 4 – y</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c)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+ 2x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2x – 1</a:t>
            </a:r>
          </a:p>
        </p:txBody>
      </p:sp>
      <p:sp>
        <p:nvSpPr>
          <p:cNvPr id="13" name="Oval Callout 29">
            <a:extLst>
              <a:ext uri="{FF2B5EF4-FFF2-40B4-BE49-F238E27FC236}">
                <a16:creationId xmlns:a16="http://schemas.microsoft.com/office/drawing/2014/main" id="{2EAFBB2E-D631-9BFA-B486-9AAA4F1BD7F5}"/>
              </a:ext>
            </a:extLst>
          </p:cNvPr>
          <p:cNvSpPr/>
          <p:nvPr/>
        </p:nvSpPr>
        <p:spPr>
          <a:xfrm>
            <a:off x="4085624" y="1926251"/>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0127815A-34B3-E23E-88EA-064FAE35AF0C}"/>
              </a:ext>
            </a:extLst>
          </p:cNvPr>
          <p:cNvSpPr txBox="1"/>
          <p:nvPr/>
        </p:nvSpPr>
        <p:spPr>
          <a:xfrm>
            <a:off x="1963941" y="2718508"/>
            <a:ext cx="5216118" cy="1843518"/>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a)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3x + </a:t>
            </a:r>
            <a:r>
              <a:rPr lang="en-US" sz="2000" kern="1200" dirty="0" err="1">
                <a:solidFill>
                  <a:prstClr val="black"/>
                </a:solidFill>
                <a:latin typeface="Arial" panose="020B0604020202020204" pitchFamily="34" charset="0"/>
                <a:ea typeface="+mn-ea"/>
                <a:cs typeface="Arial" panose="020B0604020202020204" pitchFamily="34" charset="0"/>
              </a:rPr>
              <a:t>xy</a:t>
            </a:r>
            <a:r>
              <a:rPr lang="en-US" sz="2000" kern="1200" dirty="0">
                <a:solidFill>
                  <a:prstClr val="black"/>
                </a:solidFill>
                <a:latin typeface="Arial" panose="020B0604020202020204" pitchFamily="34" charset="0"/>
                <a:ea typeface="+mn-ea"/>
                <a:cs typeface="Arial" panose="020B0604020202020204" pitchFamily="34" charset="0"/>
              </a:rPr>
              <a:t> – 3y =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3x) + (</a:t>
            </a:r>
            <a:r>
              <a:rPr lang="en-US" sz="2000" kern="1200" dirty="0" err="1">
                <a:solidFill>
                  <a:prstClr val="black"/>
                </a:solidFill>
                <a:latin typeface="Arial" panose="020B0604020202020204" pitchFamily="34" charset="0"/>
                <a:ea typeface="+mn-ea"/>
                <a:cs typeface="Arial" panose="020B0604020202020204" pitchFamily="34" charset="0"/>
              </a:rPr>
              <a:t>xy</a:t>
            </a:r>
            <a:r>
              <a:rPr lang="en-US" sz="2000" kern="1200" dirty="0">
                <a:solidFill>
                  <a:prstClr val="black"/>
                </a:solidFill>
                <a:latin typeface="Arial" panose="020B0604020202020204" pitchFamily="34" charset="0"/>
                <a:ea typeface="+mn-ea"/>
                <a:cs typeface="Arial" panose="020B0604020202020204" pitchFamily="34" charset="0"/>
              </a:rPr>
              <a:t> – 3y)</a:t>
            </a:r>
          </a:p>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		      = x(x – 3) + y(x – 3)</a:t>
            </a:r>
          </a:p>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		      = (x – 3)(x – y)</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latin typeface="+mj-lt"/>
              </a:rPr>
              <a:t>NỘI DUNG BÀI HỌC</a:t>
            </a:r>
            <a:endParaRPr sz="3000" dirty="0">
              <a:latin typeface="+mj-lt"/>
            </a:endParaRPr>
          </a:p>
        </p:txBody>
      </p:sp>
      <p:sp>
        <p:nvSpPr>
          <p:cNvPr id="827" name="Google Shape;827;p43"/>
          <p:cNvSpPr txBox="1">
            <a:spLocks noGrp="1"/>
          </p:cNvSpPr>
          <p:nvPr>
            <p:ph type="subTitle" idx="5"/>
          </p:nvPr>
        </p:nvSpPr>
        <p:spPr>
          <a:xfrm>
            <a:off x="2193896" y="1400562"/>
            <a:ext cx="4789834"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400" dirty="0">
                <a:latin typeface="Arial (Headings)"/>
              </a:rPr>
              <a:t>Phương pháp đặt nhân tử chung</a:t>
            </a:r>
            <a:endParaRPr sz="2400" dirty="0">
              <a:latin typeface="Arial (Headings)"/>
            </a:endParaRPr>
          </a:p>
        </p:txBody>
      </p:sp>
      <p:grpSp>
        <p:nvGrpSpPr>
          <p:cNvPr id="39" name="Group 38">
            <a:extLst>
              <a:ext uri="{FF2B5EF4-FFF2-40B4-BE49-F238E27FC236}">
                <a16:creationId xmlns:a16="http://schemas.microsoft.com/office/drawing/2014/main" id="{1E9E8362-14EB-3A87-0D9A-03C828A8810E}"/>
              </a:ext>
            </a:extLst>
          </p:cNvPr>
          <p:cNvGrpSpPr/>
          <p:nvPr/>
        </p:nvGrpSpPr>
        <p:grpSpPr>
          <a:xfrm>
            <a:off x="1638725" y="2466124"/>
            <a:ext cx="6145104" cy="576155"/>
            <a:chOff x="1638725" y="2392712"/>
            <a:chExt cx="6145104" cy="576155"/>
          </a:xfrm>
        </p:grpSpPr>
        <p:sp>
          <p:nvSpPr>
            <p:cNvPr id="34" name="Google Shape;829;p43">
              <a:extLst>
                <a:ext uri="{FF2B5EF4-FFF2-40B4-BE49-F238E27FC236}">
                  <a16:creationId xmlns:a16="http://schemas.microsoft.com/office/drawing/2014/main" id="{854EE7D1-600D-478F-BAFD-6494DA9FD158}"/>
                </a:ext>
              </a:extLst>
            </p:cNvPr>
            <p:cNvSpPr txBox="1">
              <a:spLocks/>
            </p:cNvSpPr>
            <p:nvPr/>
          </p:nvSpPr>
          <p:spPr>
            <a:xfrm>
              <a:off x="1638725" y="2396167"/>
              <a:ext cx="555171" cy="572700"/>
            </a:xfrm>
            <a:prstGeom prst="ellipse">
              <a:avLst/>
            </a:prstGeom>
            <a:solidFill>
              <a:srgbClr val="A0D8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nsita"/>
                <a:buNone/>
                <a:defRPr sz="3000" b="1" i="0" u="none" strike="noStrike" cap="none">
                  <a:solidFill>
                    <a:schemeClr val="accent2"/>
                  </a:solidFill>
                  <a:latin typeface="Sansita"/>
                  <a:ea typeface="Sansita"/>
                  <a:cs typeface="Sansita"/>
                  <a:sym typeface="Sansita"/>
                </a:defRPr>
              </a:lvl1pPr>
              <a:lvl2pPr marR="0" lvl="1"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2pPr>
              <a:lvl3pPr marR="0" lvl="2"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3pPr>
              <a:lvl4pPr marR="0" lvl="3"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4pPr>
              <a:lvl5pPr marR="0" lvl="4"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5pPr>
              <a:lvl6pPr marR="0" lvl="5"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6pPr>
              <a:lvl7pPr marR="0" lvl="6"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7pPr>
              <a:lvl8pPr marR="0" lvl="7"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8pPr>
              <a:lvl9pPr marR="0" lvl="8"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9pPr>
            </a:lstStyle>
            <a:p>
              <a:r>
                <a:rPr lang="en" dirty="0">
                  <a:solidFill>
                    <a:schemeClr val="accent4"/>
                  </a:solidFill>
                  <a:latin typeface="Arial (Headings)"/>
                </a:rPr>
                <a:t>2</a:t>
              </a:r>
            </a:p>
          </p:txBody>
        </p:sp>
        <p:sp>
          <p:nvSpPr>
            <p:cNvPr id="36" name="Google Shape;827;p43">
              <a:extLst>
                <a:ext uri="{FF2B5EF4-FFF2-40B4-BE49-F238E27FC236}">
                  <a16:creationId xmlns:a16="http://schemas.microsoft.com/office/drawing/2014/main" id="{57ADADBB-ECAB-0B01-38D0-B785AA27F88C}"/>
                </a:ext>
              </a:extLst>
            </p:cNvPr>
            <p:cNvSpPr txBox="1">
              <a:spLocks/>
            </p:cNvSpPr>
            <p:nvPr/>
          </p:nvSpPr>
          <p:spPr>
            <a:xfrm>
              <a:off x="2177082" y="2392712"/>
              <a:ext cx="560674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vi-VN" sz="2400" dirty="0">
                  <a:latin typeface="Arial (Headings)"/>
                </a:rPr>
                <a:t>Phương pháp </a:t>
              </a:r>
              <a:r>
                <a:rPr lang="en-US" sz="2400" dirty="0" err="1">
                  <a:latin typeface="Arial (Headings)"/>
                </a:rPr>
                <a:t>sử</a:t>
              </a:r>
              <a:r>
                <a:rPr lang="en-US" sz="2400" dirty="0">
                  <a:latin typeface="Arial (Headings)"/>
                </a:rPr>
                <a:t> </a:t>
              </a:r>
              <a:r>
                <a:rPr lang="en-US" sz="2400" dirty="0" err="1">
                  <a:latin typeface="Arial (Headings)"/>
                </a:rPr>
                <a:t>dụng</a:t>
              </a:r>
              <a:r>
                <a:rPr lang="en-US" sz="2400" dirty="0">
                  <a:latin typeface="Arial (Headings)"/>
                </a:rPr>
                <a:t> </a:t>
              </a:r>
              <a:r>
                <a:rPr lang="en-US" sz="2400" dirty="0" err="1">
                  <a:latin typeface="Arial (Headings)"/>
                </a:rPr>
                <a:t>hằng</a:t>
              </a:r>
              <a:r>
                <a:rPr lang="en-US" sz="2400" dirty="0">
                  <a:latin typeface="Arial (Headings)"/>
                </a:rPr>
                <a:t> </a:t>
              </a:r>
              <a:r>
                <a:rPr lang="en-US" sz="2400" dirty="0" err="1">
                  <a:latin typeface="Arial (Headings)"/>
                </a:rPr>
                <a:t>đẳng</a:t>
              </a:r>
              <a:r>
                <a:rPr lang="en-US" sz="2400" dirty="0">
                  <a:latin typeface="Arial (Headings)"/>
                </a:rPr>
                <a:t> </a:t>
              </a:r>
              <a:r>
                <a:rPr lang="en-US" sz="2400" dirty="0" err="1">
                  <a:latin typeface="Arial (Headings)"/>
                </a:rPr>
                <a:t>thức</a:t>
              </a:r>
              <a:endParaRPr lang="vi-VN" sz="2400" dirty="0">
                <a:latin typeface="Arial (Headings)"/>
              </a:endParaRPr>
            </a:p>
          </p:txBody>
        </p:sp>
      </p:grpSp>
      <p:grpSp>
        <p:nvGrpSpPr>
          <p:cNvPr id="38" name="Group 37">
            <a:extLst>
              <a:ext uri="{FF2B5EF4-FFF2-40B4-BE49-F238E27FC236}">
                <a16:creationId xmlns:a16="http://schemas.microsoft.com/office/drawing/2014/main" id="{983DC4DA-0A5C-283A-72BE-B2F700C0683D}"/>
              </a:ext>
            </a:extLst>
          </p:cNvPr>
          <p:cNvGrpSpPr/>
          <p:nvPr/>
        </p:nvGrpSpPr>
        <p:grpSpPr>
          <a:xfrm>
            <a:off x="1638726" y="3528654"/>
            <a:ext cx="6145102" cy="582189"/>
            <a:chOff x="1638726" y="3528654"/>
            <a:chExt cx="6145102" cy="582189"/>
          </a:xfrm>
        </p:grpSpPr>
        <p:sp>
          <p:nvSpPr>
            <p:cNvPr id="35" name="Google Shape;829;p43">
              <a:extLst>
                <a:ext uri="{FF2B5EF4-FFF2-40B4-BE49-F238E27FC236}">
                  <a16:creationId xmlns:a16="http://schemas.microsoft.com/office/drawing/2014/main" id="{D995F22E-77F5-C1E7-3BA0-818676221A7F}"/>
                </a:ext>
              </a:extLst>
            </p:cNvPr>
            <p:cNvSpPr txBox="1">
              <a:spLocks/>
            </p:cNvSpPr>
            <p:nvPr/>
          </p:nvSpPr>
          <p:spPr>
            <a:xfrm>
              <a:off x="1638726" y="3538143"/>
              <a:ext cx="555171" cy="572700"/>
            </a:xfrm>
            <a:prstGeom prst="ellipse">
              <a:avLst/>
            </a:prstGeom>
            <a:solidFill>
              <a:srgbClr val="A0D8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nsita"/>
                <a:buNone/>
                <a:defRPr sz="3000" b="1" i="0" u="none" strike="noStrike" cap="none">
                  <a:solidFill>
                    <a:schemeClr val="accent2"/>
                  </a:solidFill>
                  <a:latin typeface="Sansita"/>
                  <a:ea typeface="Sansita"/>
                  <a:cs typeface="Sansita"/>
                  <a:sym typeface="Sansita"/>
                </a:defRPr>
              </a:lvl1pPr>
              <a:lvl2pPr marR="0" lvl="1"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2pPr>
              <a:lvl3pPr marR="0" lvl="2"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3pPr>
              <a:lvl4pPr marR="0" lvl="3"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4pPr>
              <a:lvl5pPr marR="0" lvl="4"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5pPr>
              <a:lvl6pPr marR="0" lvl="5"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6pPr>
              <a:lvl7pPr marR="0" lvl="6"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7pPr>
              <a:lvl8pPr marR="0" lvl="7"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8pPr>
              <a:lvl9pPr marR="0" lvl="8"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9pPr>
            </a:lstStyle>
            <a:p>
              <a:r>
                <a:rPr lang="en" dirty="0">
                  <a:solidFill>
                    <a:schemeClr val="accent4"/>
                  </a:solidFill>
                  <a:latin typeface="Arial (Headings)"/>
                </a:rPr>
                <a:t>3</a:t>
              </a:r>
            </a:p>
          </p:txBody>
        </p:sp>
        <p:sp>
          <p:nvSpPr>
            <p:cNvPr id="37" name="Google Shape;827;p43">
              <a:extLst>
                <a:ext uri="{FF2B5EF4-FFF2-40B4-BE49-F238E27FC236}">
                  <a16:creationId xmlns:a16="http://schemas.microsoft.com/office/drawing/2014/main" id="{4E7736A9-2472-B9BD-ABCA-5FE27EBC1807}"/>
                </a:ext>
              </a:extLst>
            </p:cNvPr>
            <p:cNvSpPr txBox="1">
              <a:spLocks/>
            </p:cNvSpPr>
            <p:nvPr/>
          </p:nvSpPr>
          <p:spPr>
            <a:xfrm>
              <a:off x="2177081" y="3528654"/>
              <a:ext cx="560674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vi-VN" sz="2400" dirty="0">
                  <a:latin typeface="Arial (Headings)"/>
                </a:rPr>
                <a:t>Phương pháp</a:t>
              </a:r>
              <a:r>
                <a:rPr lang="en-US" sz="2400" dirty="0">
                  <a:latin typeface="Arial (Headings)"/>
                </a:rPr>
                <a:t> </a:t>
              </a:r>
              <a:r>
                <a:rPr lang="en-US" sz="2400" dirty="0" err="1">
                  <a:latin typeface="Arial (Headings)"/>
                </a:rPr>
                <a:t>nhóm</a:t>
              </a:r>
              <a:r>
                <a:rPr lang="en-US" sz="2400" dirty="0">
                  <a:latin typeface="Arial (Headings)"/>
                </a:rPr>
                <a:t> </a:t>
              </a:r>
              <a:r>
                <a:rPr lang="en-US" sz="2400" dirty="0" err="1">
                  <a:latin typeface="Arial (Headings)"/>
                </a:rPr>
                <a:t>hạng</a:t>
              </a:r>
              <a:r>
                <a:rPr lang="en-US" sz="2400" dirty="0">
                  <a:latin typeface="Arial (Headings)"/>
                </a:rPr>
                <a:t> </a:t>
              </a:r>
              <a:r>
                <a:rPr lang="en-US" sz="2400" dirty="0" err="1">
                  <a:latin typeface="Arial (Headings)"/>
                </a:rPr>
                <a:t>tử</a:t>
              </a:r>
              <a:endParaRPr lang="vi-VN" sz="2400" dirty="0">
                <a:latin typeface="Arial (Headings)"/>
              </a:endParaRPr>
            </a:p>
          </p:txBody>
        </p:sp>
      </p:grpSp>
      <p:sp>
        <p:nvSpPr>
          <p:cNvPr id="44" name="Google Shape;829;p43">
            <a:extLst>
              <a:ext uri="{FF2B5EF4-FFF2-40B4-BE49-F238E27FC236}">
                <a16:creationId xmlns:a16="http://schemas.microsoft.com/office/drawing/2014/main" id="{832F7145-DC22-0D82-8888-32A608ABFF33}"/>
              </a:ext>
            </a:extLst>
          </p:cNvPr>
          <p:cNvSpPr txBox="1">
            <a:spLocks/>
          </p:cNvSpPr>
          <p:nvPr/>
        </p:nvSpPr>
        <p:spPr>
          <a:xfrm>
            <a:off x="1638725" y="1407049"/>
            <a:ext cx="555171" cy="572700"/>
          </a:xfrm>
          <a:prstGeom prst="ellipse">
            <a:avLst/>
          </a:prstGeom>
          <a:solidFill>
            <a:srgbClr val="A0D8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nsita"/>
              <a:buNone/>
              <a:defRPr sz="3000" b="1" i="0" u="none" strike="noStrike" cap="none">
                <a:solidFill>
                  <a:schemeClr val="accent2"/>
                </a:solidFill>
                <a:latin typeface="Sansita"/>
                <a:ea typeface="Sansita"/>
                <a:cs typeface="Sansita"/>
                <a:sym typeface="Sansita"/>
              </a:defRPr>
            </a:lvl1pPr>
            <a:lvl2pPr marR="0" lvl="1"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2pPr>
            <a:lvl3pPr marR="0" lvl="2"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3pPr>
            <a:lvl4pPr marR="0" lvl="3"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4pPr>
            <a:lvl5pPr marR="0" lvl="4"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5pPr>
            <a:lvl6pPr marR="0" lvl="5"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6pPr>
            <a:lvl7pPr marR="0" lvl="6"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7pPr>
            <a:lvl8pPr marR="0" lvl="7"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8pPr>
            <a:lvl9pPr marR="0" lvl="8"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9pPr>
          </a:lstStyle>
          <a:p>
            <a:r>
              <a:rPr lang="en" dirty="0">
                <a:solidFill>
                  <a:schemeClr val="accent4"/>
                </a:solidFill>
                <a:latin typeface="+mj-lt"/>
              </a:rPr>
              <a:t>1</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500"/>
                                        <p:tgtEl>
                                          <p:spTgt spid="8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2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4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anim calcmode="lin" valueType="num">
                                      <p:cBhvr>
                                        <p:cTn id="19" dur="500" fill="hold"/>
                                        <p:tgtEl>
                                          <p:spTgt spid="39"/>
                                        </p:tgtEl>
                                        <p:attrNameLst>
                                          <p:attrName>ppt_x</p:attrName>
                                        </p:attrNameLst>
                                      </p:cBhvr>
                                      <p:tavLst>
                                        <p:tav tm="0">
                                          <p:val>
                                            <p:strVal val="#ppt_x"/>
                                          </p:val>
                                        </p:tav>
                                        <p:tav tm="100000">
                                          <p:val>
                                            <p:strVal val="#ppt_x"/>
                                          </p:val>
                                        </p:tav>
                                      </p:tavLst>
                                    </p:anim>
                                    <p:anim calcmode="lin" valueType="num">
                                      <p:cBhvr>
                                        <p:cTn id="20"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 grpId="0"/>
      <p:bldP spid="827" grpId="0" build="p"/>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8" name="Google Shape;1278;p60"/>
          <p:cNvSpPr/>
          <p:nvPr/>
        </p:nvSpPr>
        <p:spPr>
          <a:xfrm>
            <a:off x="436690" y="46040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9" name="Google Shape;1279;p60"/>
          <p:cNvGrpSpPr/>
          <p:nvPr/>
        </p:nvGrpSpPr>
        <p:grpSpPr>
          <a:xfrm flipH="1">
            <a:off x="472158" y="3868882"/>
            <a:ext cx="849901" cy="767969"/>
            <a:chOff x="5518825" y="5502600"/>
            <a:chExt cx="603375" cy="580750"/>
          </a:xfrm>
        </p:grpSpPr>
        <p:sp>
          <p:nvSpPr>
            <p:cNvPr id="1280" name="Google Shape;1280;p60"/>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0"/>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0"/>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0"/>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0"/>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60"/>
          <p:cNvGrpSpPr/>
          <p:nvPr/>
        </p:nvGrpSpPr>
        <p:grpSpPr>
          <a:xfrm rot="-1278414">
            <a:off x="8267991" y="395216"/>
            <a:ext cx="749951" cy="794084"/>
            <a:chOff x="6836250" y="6659075"/>
            <a:chExt cx="279225" cy="322300"/>
          </a:xfrm>
        </p:grpSpPr>
        <p:sp>
          <p:nvSpPr>
            <p:cNvPr id="1286" name="Google Shape;1286;p60"/>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60"/>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0"/>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0"/>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60"/>
          <p:cNvGrpSpPr/>
          <p:nvPr/>
        </p:nvGrpSpPr>
        <p:grpSpPr>
          <a:xfrm>
            <a:off x="8044169" y="3961850"/>
            <a:ext cx="656365" cy="642151"/>
            <a:chOff x="7552681" y="3777789"/>
            <a:chExt cx="878084" cy="936483"/>
          </a:xfrm>
        </p:grpSpPr>
        <p:sp>
          <p:nvSpPr>
            <p:cNvPr id="1291" name="Google Shape;1291;p60"/>
            <p:cNvSpPr/>
            <p:nvPr/>
          </p:nvSpPr>
          <p:spPr>
            <a:xfrm flipH="1">
              <a:off x="7658522" y="4617096"/>
              <a:ext cx="479453" cy="97176"/>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60"/>
            <p:cNvGrpSpPr/>
            <p:nvPr/>
          </p:nvGrpSpPr>
          <p:grpSpPr>
            <a:xfrm>
              <a:off x="7552681" y="3777789"/>
              <a:ext cx="878084" cy="934571"/>
              <a:chOff x="3737950" y="6597075"/>
              <a:chExt cx="295300" cy="314350"/>
            </a:xfrm>
          </p:grpSpPr>
          <p:sp>
            <p:nvSpPr>
              <p:cNvPr id="1293" name="Google Shape;1293;p60"/>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0"/>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0"/>
              <p:cNvSpPr/>
              <p:nvPr/>
            </p:nvSpPr>
            <p:spPr>
              <a:xfrm>
                <a:off x="3756100" y="6619400"/>
                <a:ext cx="251250" cy="257800"/>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0"/>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D1DD288C-739E-89E1-3DE3-5D89A7C9A1B2}"/>
              </a:ext>
            </a:extLst>
          </p:cNvPr>
          <p:cNvSpPr txBox="1"/>
          <p:nvPr/>
        </p:nvSpPr>
        <p:spPr>
          <a:xfrm>
            <a:off x="359016" y="421451"/>
            <a:ext cx="3064515" cy="562630"/>
          </a:xfrm>
          <a:prstGeom prst="flowChartTerminator">
            <a:avLst/>
          </a:prstGeom>
          <a:solidFill>
            <a:srgbClr val="D1F3FF"/>
          </a:solidFill>
          <a:ln w="38100">
            <a:solidFill>
              <a:srgbClr val="0070C0"/>
            </a:solidFill>
            <a:prstDash val="solid"/>
          </a:ln>
        </p:spPr>
        <p:txBody>
          <a:bodyPr wrap="square" rtlCol="0" anchor="ctr">
            <a:spAutoFit/>
          </a:bodyPr>
          <a:lstStyle/>
          <a:p>
            <a:pPr algn="ctr">
              <a:buClrTx/>
              <a:buFontTx/>
              <a:buNone/>
            </a:pPr>
            <a:r>
              <a:rPr lang="nl-NL" sz="2000" b="1" kern="1200" dirty="0" err="1">
                <a:solidFill>
                  <a:prstClr val="black"/>
                </a:solidFill>
                <a:latin typeface="Arial" panose="020B0604020202020204" pitchFamily="34" charset="0"/>
                <a:ea typeface="+mn-ea"/>
                <a:cs typeface="Arial" panose="020B0604020202020204" pitchFamily="34" charset="0"/>
              </a:rPr>
              <a:t>Ví</a:t>
            </a:r>
            <a:r>
              <a:rPr lang="nl-NL" sz="2000" b="1" kern="1200" dirty="0">
                <a:solidFill>
                  <a:prstClr val="black"/>
                </a:solidFill>
                <a:latin typeface="Arial" panose="020B0604020202020204" pitchFamily="34" charset="0"/>
                <a:ea typeface="+mn-ea"/>
                <a:cs typeface="Arial" panose="020B0604020202020204" pitchFamily="34" charset="0"/>
              </a:rPr>
              <a:t> </a:t>
            </a:r>
            <a:r>
              <a:rPr lang="nl-NL" sz="2000" b="1" kern="1200" dirty="0" err="1">
                <a:solidFill>
                  <a:prstClr val="black"/>
                </a:solidFill>
                <a:latin typeface="Arial" panose="020B0604020202020204" pitchFamily="34" charset="0"/>
                <a:ea typeface="+mn-ea"/>
                <a:cs typeface="Arial" panose="020B0604020202020204" pitchFamily="34" charset="0"/>
              </a:rPr>
              <a:t>dụ</a:t>
            </a:r>
            <a:r>
              <a:rPr lang="nl-NL" sz="2000" b="1" kern="1200" dirty="0">
                <a:solidFill>
                  <a:prstClr val="black"/>
                </a:solidFill>
                <a:latin typeface="Arial" panose="020B0604020202020204" pitchFamily="34" charset="0"/>
                <a:ea typeface="+mn-ea"/>
                <a:cs typeface="Arial" panose="020B0604020202020204" pitchFamily="34" charset="0"/>
              </a:rPr>
              <a:t> 3: SGK – tr.24</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CFE6E32F-ECE3-5B4A-B975-1B166CC32CCE}"/>
              </a:ext>
            </a:extLst>
          </p:cNvPr>
          <p:cNvSpPr txBox="1"/>
          <p:nvPr/>
        </p:nvSpPr>
        <p:spPr>
          <a:xfrm>
            <a:off x="3423531" y="433974"/>
            <a:ext cx="5432168" cy="496996"/>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Phân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thức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sau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thành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tử</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90A35B3-9E33-FC0E-6AA8-57D3094202CF}"/>
              </a:ext>
            </a:extLst>
          </p:cNvPr>
          <p:cNvSpPr txBox="1"/>
          <p:nvPr/>
        </p:nvSpPr>
        <p:spPr>
          <a:xfrm>
            <a:off x="572048" y="1206668"/>
            <a:ext cx="8206276" cy="496996"/>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a)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3x + </a:t>
            </a:r>
            <a:r>
              <a:rPr lang="en-US" sz="2000" kern="1200" dirty="0" err="1">
                <a:solidFill>
                  <a:prstClr val="black"/>
                </a:solidFill>
                <a:latin typeface="Arial" panose="020B0604020202020204" pitchFamily="34" charset="0"/>
                <a:ea typeface="+mn-ea"/>
                <a:cs typeface="Arial" panose="020B0604020202020204" pitchFamily="34" charset="0"/>
              </a:rPr>
              <a:t>xy</a:t>
            </a:r>
            <a:r>
              <a:rPr lang="en-US" sz="2000" kern="1200" dirty="0">
                <a:solidFill>
                  <a:prstClr val="black"/>
                </a:solidFill>
                <a:latin typeface="Arial" panose="020B0604020202020204" pitchFamily="34" charset="0"/>
                <a:ea typeface="+mn-ea"/>
                <a:cs typeface="Arial" panose="020B0604020202020204" pitchFamily="34" charset="0"/>
              </a:rPr>
              <a:t> – 3y      	b)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4x + 4 – y</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c)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+ 2x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2x – 1</a:t>
            </a:r>
          </a:p>
        </p:txBody>
      </p:sp>
      <p:sp>
        <p:nvSpPr>
          <p:cNvPr id="13" name="Oval Callout 29">
            <a:extLst>
              <a:ext uri="{FF2B5EF4-FFF2-40B4-BE49-F238E27FC236}">
                <a16:creationId xmlns:a16="http://schemas.microsoft.com/office/drawing/2014/main" id="{2EAFBB2E-D631-9BFA-B486-9AAA4F1BD7F5}"/>
              </a:ext>
            </a:extLst>
          </p:cNvPr>
          <p:cNvSpPr/>
          <p:nvPr/>
        </p:nvSpPr>
        <p:spPr>
          <a:xfrm>
            <a:off x="4085624" y="1926251"/>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0127815A-34B3-E23E-88EA-064FAE35AF0C}"/>
              </a:ext>
            </a:extLst>
          </p:cNvPr>
          <p:cNvSpPr txBox="1"/>
          <p:nvPr/>
        </p:nvSpPr>
        <p:spPr>
          <a:xfrm>
            <a:off x="1963941" y="2718508"/>
            <a:ext cx="5216118" cy="1843518"/>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b)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4x + 4 – y</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4x + 4) – y</a:t>
            </a:r>
            <a:r>
              <a:rPr lang="en-US" sz="2000" kern="1200" baseline="30000" dirty="0">
                <a:solidFill>
                  <a:prstClr val="black"/>
                </a:solidFill>
                <a:latin typeface="Arial" panose="020B0604020202020204" pitchFamily="34" charset="0"/>
                <a:ea typeface="+mn-ea"/>
                <a:cs typeface="Arial" panose="020B0604020202020204" pitchFamily="34" charset="0"/>
              </a:rPr>
              <a:t>2</a:t>
            </a:r>
            <a:endParaRPr lang="en-US" sz="2000" kern="1200" dirty="0">
              <a:solidFill>
                <a:prstClr val="black"/>
              </a:solidFill>
              <a:latin typeface="Arial" panose="020B0604020202020204" pitchFamily="34" charset="0"/>
              <a:ea typeface="+mn-ea"/>
              <a:cs typeface="Arial" panose="020B0604020202020204" pitchFamily="34" charset="0"/>
            </a:endParaRPr>
          </a:p>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		   = (x – 2)</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y</a:t>
            </a:r>
            <a:r>
              <a:rPr lang="en-US" sz="2000" kern="1200" baseline="30000" dirty="0">
                <a:solidFill>
                  <a:prstClr val="black"/>
                </a:solidFill>
                <a:latin typeface="Arial" panose="020B0604020202020204" pitchFamily="34" charset="0"/>
                <a:ea typeface="+mn-ea"/>
                <a:cs typeface="Arial" panose="020B0604020202020204" pitchFamily="34" charset="0"/>
              </a:rPr>
              <a:t>2</a:t>
            </a:r>
          </a:p>
          <a:p>
            <a:pPr algn="just">
              <a:lnSpc>
                <a:spcPct val="200000"/>
              </a:lnSpc>
              <a:buClrTx/>
              <a:buFontTx/>
              <a:buNone/>
            </a:pPr>
            <a:r>
              <a:rPr lang="en-US" sz="2000" kern="1200" baseline="30000" dirty="0">
                <a:solidFill>
                  <a:prstClr val="black"/>
                </a:solidFill>
                <a:latin typeface="Arial" panose="020B0604020202020204" pitchFamily="34" charset="0"/>
                <a:ea typeface="+mn-ea"/>
                <a:cs typeface="Arial" panose="020B0604020202020204" pitchFamily="34" charset="0"/>
              </a:rPr>
              <a:t>		</a:t>
            </a:r>
            <a:r>
              <a:rPr lang="en-US" sz="2000" kern="1200" dirty="0">
                <a:solidFill>
                  <a:prstClr val="black"/>
                </a:solidFill>
                <a:latin typeface="Arial" panose="020B0604020202020204" pitchFamily="34" charset="0"/>
                <a:ea typeface="+mn-ea"/>
                <a:cs typeface="Arial" panose="020B0604020202020204" pitchFamily="34" charset="0"/>
              </a:rPr>
              <a:t>   = (x – 2 + y)(x – 2 – y)</a:t>
            </a:r>
          </a:p>
        </p:txBody>
      </p:sp>
    </p:spTree>
    <p:extLst>
      <p:ext uri="{BB962C8B-B14F-4D97-AF65-F5344CB8AC3E}">
        <p14:creationId xmlns:p14="http://schemas.microsoft.com/office/powerpoint/2010/main" val="15517996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8" name="Google Shape;1278;p60"/>
          <p:cNvSpPr/>
          <p:nvPr/>
        </p:nvSpPr>
        <p:spPr>
          <a:xfrm>
            <a:off x="436690" y="46040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9" name="Google Shape;1279;p60"/>
          <p:cNvGrpSpPr/>
          <p:nvPr/>
        </p:nvGrpSpPr>
        <p:grpSpPr>
          <a:xfrm flipH="1">
            <a:off x="472158" y="3868882"/>
            <a:ext cx="849901" cy="767969"/>
            <a:chOff x="5518825" y="5502600"/>
            <a:chExt cx="603375" cy="580750"/>
          </a:xfrm>
        </p:grpSpPr>
        <p:sp>
          <p:nvSpPr>
            <p:cNvPr id="1280" name="Google Shape;1280;p60"/>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0"/>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0"/>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0"/>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0"/>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60"/>
          <p:cNvGrpSpPr/>
          <p:nvPr/>
        </p:nvGrpSpPr>
        <p:grpSpPr>
          <a:xfrm rot="-1278414">
            <a:off x="8267991" y="395216"/>
            <a:ext cx="749951" cy="794084"/>
            <a:chOff x="6836250" y="6659075"/>
            <a:chExt cx="279225" cy="322300"/>
          </a:xfrm>
        </p:grpSpPr>
        <p:sp>
          <p:nvSpPr>
            <p:cNvPr id="1286" name="Google Shape;1286;p60"/>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60"/>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0"/>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0"/>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60"/>
          <p:cNvGrpSpPr/>
          <p:nvPr/>
        </p:nvGrpSpPr>
        <p:grpSpPr>
          <a:xfrm>
            <a:off x="8044169" y="3961850"/>
            <a:ext cx="656365" cy="642151"/>
            <a:chOff x="7552681" y="3777789"/>
            <a:chExt cx="878084" cy="936483"/>
          </a:xfrm>
        </p:grpSpPr>
        <p:sp>
          <p:nvSpPr>
            <p:cNvPr id="1291" name="Google Shape;1291;p60"/>
            <p:cNvSpPr/>
            <p:nvPr/>
          </p:nvSpPr>
          <p:spPr>
            <a:xfrm flipH="1">
              <a:off x="7658522" y="4617096"/>
              <a:ext cx="479453" cy="97176"/>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60"/>
            <p:cNvGrpSpPr/>
            <p:nvPr/>
          </p:nvGrpSpPr>
          <p:grpSpPr>
            <a:xfrm>
              <a:off x="7552681" y="3777789"/>
              <a:ext cx="878084" cy="934571"/>
              <a:chOff x="3737950" y="6597075"/>
              <a:chExt cx="295300" cy="314350"/>
            </a:xfrm>
          </p:grpSpPr>
          <p:sp>
            <p:nvSpPr>
              <p:cNvPr id="1293" name="Google Shape;1293;p60"/>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0"/>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0"/>
              <p:cNvSpPr/>
              <p:nvPr/>
            </p:nvSpPr>
            <p:spPr>
              <a:xfrm>
                <a:off x="3756100" y="6619400"/>
                <a:ext cx="251250" cy="257800"/>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0"/>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D1DD288C-739E-89E1-3DE3-5D89A7C9A1B2}"/>
              </a:ext>
            </a:extLst>
          </p:cNvPr>
          <p:cNvSpPr txBox="1"/>
          <p:nvPr/>
        </p:nvSpPr>
        <p:spPr>
          <a:xfrm>
            <a:off x="359016" y="421451"/>
            <a:ext cx="3064515" cy="562630"/>
          </a:xfrm>
          <a:prstGeom prst="flowChartTerminator">
            <a:avLst/>
          </a:prstGeom>
          <a:solidFill>
            <a:srgbClr val="D1F3FF"/>
          </a:solidFill>
          <a:ln w="38100">
            <a:solidFill>
              <a:srgbClr val="0070C0"/>
            </a:solidFill>
            <a:prstDash val="solid"/>
          </a:ln>
        </p:spPr>
        <p:txBody>
          <a:bodyPr wrap="square" rtlCol="0" anchor="ctr">
            <a:spAutoFit/>
          </a:bodyPr>
          <a:lstStyle/>
          <a:p>
            <a:pPr algn="ctr">
              <a:buClrTx/>
              <a:buFontTx/>
              <a:buNone/>
            </a:pPr>
            <a:r>
              <a:rPr lang="nl-NL" sz="2000" b="1" kern="1200" dirty="0" err="1">
                <a:solidFill>
                  <a:prstClr val="black"/>
                </a:solidFill>
                <a:latin typeface="Arial" panose="020B0604020202020204" pitchFamily="34" charset="0"/>
                <a:ea typeface="+mn-ea"/>
                <a:cs typeface="Arial" panose="020B0604020202020204" pitchFamily="34" charset="0"/>
              </a:rPr>
              <a:t>Ví</a:t>
            </a:r>
            <a:r>
              <a:rPr lang="nl-NL" sz="2000" b="1" kern="1200" dirty="0">
                <a:solidFill>
                  <a:prstClr val="black"/>
                </a:solidFill>
                <a:latin typeface="Arial" panose="020B0604020202020204" pitchFamily="34" charset="0"/>
                <a:ea typeface="+mn-ea"/>
                <a:cs typeface="Arial" panose="020B0604020202020204" pitchFamily="34" charset="0"/>
              </a:rPr>
              <a:t> </a:t>
            </a:r>
            <a:r>
              <a:rPr lang="nl-NL" sz="2000" b="1" kern="1200" dirty="0" err="1">
                <a:solidFill>
                  <a:prstClr val="black"/>
                </a:solidFill>
                <a:latin typeface="Arial" panose="020B0604020202020204" pitchFamily="34" charset="0"/>
                <a:ea typeface="+mn-ea"/>
                <a:cs typeface="Arial" panose="020B0604020202020204" pitchFamily="34" charset="0"/>
              </a:rPr>
              <a:t>dụ</a:t>
            </a:r>
            <a:r>
              <a:rPr lang="nl-NL" sz="2000" b="1" kern="1200" dirty="0">
                <a:solidFill>
                  <a:prstClr val="black"/>
                </a:solidFill>
                <a:latin typeface="Arial" panose="020B0604020202020204" pitchFamily="34" charset="0"/>
                <a:ea typeface="+mn-ea"/>
                <a:cs typeface="Arial" panose="020B0604020202020204" pitchFamily="34" charset="0"/>
              </a:rPr>
              <a:t> 3: SGK – tr.24</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CFE6E32F-ECE3-5B4A-B975-1B166CC32CCE}"/>
              </a:ext>
            </a:extLst>
          </p:cNvPr>
          <p:cNvSpPr txBox="1"/>
          <p:nvPr/>
        </p:nvSpPr>
        <p:spPr>
          <a:xfrm>
            <a:off x="3423531" y="433974"/>
            <a:ext cx="5432168" cy="496996"/>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Phân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thức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sau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thành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tử</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90A35B3-9E33-FC0E-6AA8-57D3094202CF}"/>
              </a:ext>
            </a:extLst>
          </p:cNvPr>
          <p:cNvSpPr txBox="1"/>
          <p:nvPr/>
        </p:nvSpPr>
        <p:spPr>
          <a:xfrm>
            <a:off x="572048" y="1206668"/>
            <a:ext cx="8206276" cy="496996"/>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a)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3x + </a:t>
            </a:r>
            <a:r>
              <a:rPr lang="en-US" sz="2000" kern="1200" dirty="0" err="1">
                <a:solidFill>
                  <a:prstClr val="black"/>
                </a:solidFill>
                <a:latin typeface="Arial" panose="020B0604020202020204" pitchFamily="34" charset="0"/>
                <a:ea typeface="+mn-ea"/>
                <a:cs typeface="Arial" panose="020B0604020202020204" pitchFamily="34" charset="0"/>
              </a:rPr>
              <a:t>xy</a:t>
            </a:r>
            <a:r>
              <a:rPr lang="en-US" sz="2000" kern="1200" dirty="0">
                <a:solidFill>
                  <a:prstClr val="black"/>
                </a:solidFill>
                <a:latin typeface="Arial" panose="020B0604020202020204" pitchFamily="34" charset="0"/>
                <a:ea typeface="+mn-ea"/>
                <a:cs typeface="Arial" panose="020B0604020202020204" pitchFamily="34" charset="0"/>
              </a:rPr>
              <a:t> – 3y      	b)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4x + 4 – y</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c)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+ 2x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2x – 1</a:t>
            </a:r>
          </a:p>
        </p:txBody>
      </p:sp>
      <p:sp>
        <p:nvSpPr>
          <p:cNvPr id="13" name="Oval Callout 29">
            <a:extLst>
              <a:ext uri="{FF2B5EF4-FFF2-40B4-BE49-F238E27FC236}">
                <a16:creationId xmlns:a16="http://schemas.microsoft.com/office/drawing/2014/main" id="{2EAFBB2E-D631-9BFA-B486-9AAA4F1BD7F5}"/>
              </a:ext>
            </a:extLst>
          </p:cNvPr>
          <p:cNvSpPr/>
          <p:nvPr/>
        </p:nvSpPr>
        <p:spPr>
          <a:xfrm>
            <a:off x="4085623" y="200764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0127815A-34B3-E23E-88EA-064FAE35AF0C}"/>
              </a:ext>
            </a:extLst>
          </p:cNvPr>
          <p:cNvSpPr txBox="1"/>
          <p:nvPr/>
        </p:nvSpPr>
        <p:spPr>
          <a:xfrm>
            <a:off x="1621966" y="2719250"/>
            <a:ext cx="5900067" cy="1843518"/>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c)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+ 2x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2x – 1 =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1) + (2x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2x)</a:t>
            </a:r>
          </a:p>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		     = (x – 1)(x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x + 1) + 2x(x – 1)</a:t>
            </a:r>
          </a:p>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		     = (x – 1)(x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+ 3x + 1)</a:t>
            </a:r>
          </a:p>
        </p:txBody>
      </p:sp>
    </p:spTree>
    <p:extLst>
      <p:ext uri="{BB962C8B-B14F-4D97-AF65-F5344CB8AC3E}">
        <p14:creationId xmlns:p14="http://schemas.microsoft.com/office/powerpoint/2010/main" val="42020783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grpSp>
        <p:nvGrpSpPr>
          <p:cNvPr id="4" name="Group 3">
            <a:extLst>
              <a:ext uri="{FF2B5EF4-FFF2-40B4-BE49-F238E27FC236}">
                <a16:creationId xmlns:a16="http://schemas.microsoft.com/office/drawing/2014/main" id="{65B2D72C-6996-AC39-E25A-64D5954B6F4D}"/>
              </a:ext>
            </a:extLst>
          </p:cNvPr>
          <p:cNvGrpSpPr/>
          <p:nvPr/>
        </p:nvGrpSpPr>
        <p:grpSpPr>
          <a:xfrm>
            <a:off x="526339" y="353261"/>
            <a:ext cx="2114343" cy="739140"/>
            <a:chOff x="1624734" y="1360680"/>
            <a:chExt cx="5309466" cy="1569778"/>
          </a:xfrm>
        </p:grpSpPr>
        <p:sp>
          <p:nvSpPr>
            <p:cNvPr id="5" name="Rectangle 4">
              <a:extLst>
                <a:ext uri="{FF2B5EF4-FFF2-40B4-BE49-F238E27FC236}">
                  <a16:creationId xmlns:a16="http://schemas.microsoft.com/office/drawing/2014/main" id="{C33CFBF5-3AB3-B696-3157-CE9A0D06CE35}"/>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4CFF3662-2732-A87B-8AE1-95C8AEEFC2D5}"/>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200" b="1" kern="1200" dirty="0">
                  <a:solidFill>
                    <a:prstClr val="black"/>
                  </a:solidFill>
                  <a:latin typeface="+mj-lt"/>
                  <a:ea typeface="+mn-ea"/>
                  <a:cs typeface="Arial" panose="020B0604020202020204" pitchFamily="34" charset="0"/>
                </a:rPr>
                <a:t>3</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sp>
        <p:nvSpPr>
          <p:cNvPr id="7" name="TextBox 6">
            <a:extLst>
              <a:ext uri="{FF2B5EF4-FFF2-40B4-BE49-F238E27FC236}">
                <a16:creationId xmlns:a16="http://schemas.microsoft.com/office/drawing/2014/main" id="{57877063-C567-C3E9-BCB8-7F08D9972E07}"/>
              </a:ext>
            </a:extLst>
          </p:cNvPr>
          <p:cNvSpPr txBox="1"/>
          <p:nvPr/>
        </p:nvSpPr>
        <p:spPr>
          <a:xfrm>
            <a:off x="2910718" y="417499"/>
            <a:ext cx="5430394"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C224E54-719D-6C72-1542-C62F631F07F9}"/>
              </a:ext>
            </a:extLst>
          </p:cNvPr>
          <p:cNvSpPr txBox="1"/>
          <p:nvPr/>
        </p:nvSpPr>
        <p:spPr>
          <a:xfrm>
            <a:off x="748246" y="1063119"/>
            <a:ext cx="7647505" cy="537391"/>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a) a</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a</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b + a – b 			b) 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y</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+ 2y – 1 </a:t>
            </a:r>
          </a:p>
        </p:txBody>
      </p:sp>
      <p:sp>
        <p:nvSpPr>
          <p:cNvPr id="9" name="Oval Callout 29">
            <a:extLst>
              <a:ext uri="{FF2B5EF4-FFF2-40B4-BE49-F238E27FC236}">
                <a16:creationId xmlns:a16="http://schemas.microsoft.com/office/drawing/2014/main" id="{6A3817B4-3D89-BA21-8EBB-F3718C63EB80}"/>
              </a:ext>
            </a:extLst>
          </p:cNvPr>
          <p:cNvSpPr/>
          <p:nvPr/>
        </p:nvSpPr>
        <p:spPr>
          <a:xfrm>
            <a:off x="410000" y="1763036"/>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20E0645-7011-3EFE-6D22-0BB694D0CAF2}"/>
              </a:ext>
            </a:extLst>
          </p:cNvPr>
          <p:cNvSpPr txBox="1"/>
          <p:nvPr/>
        </p:nvSpPr>
        <p:spPr>
          <a:xfrm>
            <a:off x="1489982" y="1922803"/>
            <a:ext cx="3082016" cy="2368662"/>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 a</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r>
              <a:rPr lang="pt-BR" sz="2200" dirty="0">
                <a:solidFill>
                  <a:srgbClr val="000000"/>
                </a:solidFill>
                <a:effectLst/>
                <a:latin typeface="+mj-lt"/>
                <a:ea typeface="Arial" panose="020B0604020202020204" pitchFamily="34" charset="0"/>
                <a:cs typeface="Times New Roman" panose="02020603050405020304" pitchFamily="18" charset="0"/>
              </a:rPr>
              <a:t> –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b + a – 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r>
              <a:rPr lang="pt-BR" sz="2200" dirty="0">
                <a:solidFill>
                  <a:srgbClr val="000000"/>
                </a:solidFill>
                <a:effectLst/>
                <a:latin typeface="+mj-lt"/>
                <a:ea typeface="Arial" panose="020B0604020202020204" pitchFamily="34" charset="0"/>
                <a:cs typeface="Times New Roman" panose="02020603050405020304" pitchFamily="18" charset="0"/>
              </a:rPr>
              <a:t> –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b) + (a – 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(a – b) + (a – 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 – b)(a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+ 1).</a:t>
            </a:r>
            <a:endParaRPr lang="en-US" sz="2200" dirty="0">
              <a:effectLst/>
              <a:latin typeface="+mj-lt"/>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5D8F496-082C-92F6-4BE2-169815D476FE}"/>
              </a:ext>
            </a:extLst>
          </p:cNvPr>
          <p:cNvSpPr txBox="1"/>
          <p:nvPr/>
        </p:nvSpPr>
        <p:spPr>
          <a:xfrm>
            <a:off x="4958014" y="1922803"/>
            <a:ext cx="3189249" cy="2979085"/>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b) 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y</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+ 2y – 1</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2y + 1)</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 – 1)</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y – 1).[x – (y – 1)]</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y – 1)(x – y + 1).</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62744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4" name="Group 3">
            <a:extLst>
              <a:ext uri="{FF2B5EF4-FFF2-40B4-BE49-F238E27FC236}">
                <a16:creationId xmlns:a16="http://schemas.microsoft.com/office/drawing/2014/main" id="{C935C2E8-9AE2-873C-4D8D-6D307E39243B}"/>
              </a:ext>
            </a:extLst>
          </p:cNvPr>
          <p:cNvGrpSpPr/>
          <p:nvPr/>
        </p:nvGrpSpPr>
        <p:grpSpPr>
          <a:xfrm>
            <a:off x="3106673" y="298361"/>
            <a:ext cx="2930654" cy="746149"/>
            <a:chOff x="1852505" y="3331270"/>
            <a:chExt cx="4741161" cy="1301645"/>
          </a:xfrm>
        </p:grpSpPr>
        <p:sp>
          <p:nvSpPr>
            <p:cNvPr id="5" name="Freeform 29">
              <a:extLst>
                <a:ext uri="{FF2B5EF4-FFF2-40B4-BE49-F238E27FC236}">
                  <a16:creationId xmlns:a16="http://schemas.microsoft.com/office/drawing/2014/main" id="{46D82C74-AC82-BC8A-5B03-D3603F96DB8C}"/>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6" name="Rectangle 5">
              <a:extLst>
                <a:ext uri="{FF2B5EF4-FFF2-40B4-BE49-F238E27FC236}">
                  <a16:creationId xmlns:a16="http://schemas.microsoft.com/office/drawing/2014/main" id="{9F6A19C9-4CBF-9959-1C94-A04BC03A6222}"/>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3</a:t>
              </a:r>
              <a:endParaRPr kumimoji="0" lang="en-US" sz="2600" b="1" i="0" u="none" strike="noStrike" kern="1200" cap="none" spc="0" normalizeH="0" baseline="0" noProof="0" dirty="0">
                <a:ln w="0">
                  <a:noFill/>
                </a:ln>
                <a:solidFill>
                  <a:srgbClr val="0070C0"/>
                </a:solidFill>
                <a:effectLst/>
                <a:uLnTx/>
                <a:uFillTx/>
                <a:latin typeface="+mj-lt"/>
                <a:ea typeface="Calibri" panose="020F050202020403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83F9C6FC-741C-4CBD-BA52-DC9005222DB7}"/>
              </a:ext>
            </a:extLst>
          </p:cNvPr>
          <p:cNvSpPr txBox="1"/>
          <p:nvPr/>
        </p:nvSpPr>
        <p:spPr>
          <a:xfrm>
            <a:off x="440613" y="1021766"/>
            <a:ext cx="8301941" cy="1420325"/>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Có</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thể</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ghép</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bốn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tấm</a:t>
            </a:r>
            <a:r>
              <a:rPr lang="en-US" sz="2000" kern="1200" dirty="0">
                <a:solidFill>
                  <a:prstClr val="black"/>
                </a:solidFill>
                <a:latin typeface="Arial" panose="020B0604020202020204" pitchFamily="34" charset="0"/>
                <a:ea typeface="+mn-ea"/>
                <a:cs typeface="Arial" panose="020B0604020202020204" pitchFamily="34" charset="0"/>
              </a:rPr>
              <a:t> pin </a:t>
            </a:r>
            <a:r>
              <a:rPr lang="en-US" sz="2000" kern="1200" dirty="0" err="1">
                <a:solidFill>
                  <a:prstClr val="black"/>
                </a:solidFill>
                <a:latin typeface="Arial" panose="020B0604020202020204" pitchFamily="34" charset="0"/>
                <a:ea typeface="+mn-ea"/>
                <a:cs typeface="Arial" panose="020B0604020202020204" pitchFamily="34" charset="0"/>
              </a:rPr>
              <a:t>mặt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trời</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với</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kích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thước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như</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Hình</a:t>
            </a:r>
            <a:r>
              <a:rPr lang="en-US" sz="2000" kern="1200" dirty="0">
                <a:solidFill>
                  <a:prstClr val="black"/>
                </a:solidFill>
                <a:latin typeface="Arial" panose="020B0604020202020204" pitchFamily="34" charset="0"/>
                <a:ea typeface="+mn-ea"/>
                <a:cs typeface="Arial" panose="020B0604020202020204" pitchFamily="34" charset="0"/>
              </a:rPr>
              <a:t> 2 </a:t>
            </a:r>
            <a:r>
              <a:rPr lang="en-US" sz="2000" kern="1200" dirty="0" err="1">
                <a:solidFill>
                  <a:prstClr val="black"/>
                </a:solidFill>
                <a:latin typeface="Arial" panose="020B0604020202020204" pitchFamily="34" charset="0"/>
                <a:ea typeface="+mn-ea"/>
                <a:cs typeface="Arial" panose="020B0604020202020204" pitchFamily="34" charset="0"/>
              </a:rPr>
              <a:t>thành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một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hình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chữ</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nhật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không</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Nếu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có</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độ</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dài</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cạnh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và</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diện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hình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chữ</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nhật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đó</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Biết</a:t>
            </a:r>
            <a:r>
              <a:rPr lang="en-US" sz="2000" kern="1200" dirty="0">
                <a:solidFill>
                  <a:prstClr val="black"/>
                </a:solidFill>
                <a:latin typeface="Arial" panose="020B0604020202020204" pitchFamily="34" charset="0"/>
                <a:ea typeface="+mn-ea"/>
                <a:cs typeface="Arial" panose="020B0604020202020204" pitchFamily="34" charset="0"/>
              </a:rPr>
              <a:t> a = 0,8; b = 2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kích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thước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theo</a:t>
            </a:r>
            <a:r>
              <a:rPr lang="en-US" sz="2000" kern="1200" dirty="0">
                <a:solidFill>
                  <a:prstClr val="black"/>
                </a:solidFill>
                <a:latin typeface="Arial" panose="020B0604020202020204" pitchFamily="34" charset="0"/>
                <a:ea typeface="+mn-ea"/>
                <a:cs typeface="Arial" panose="020B0604020202020204" pitchFamily="34" charset="0"/>
              </a:rPr>
              <a:t> m).</a:t>
            </a:r>
          </a:p>
        </p:txBody>
      </p:sp>
      <p:pic>
        <p:nvPicPr>
          <p:cNvPr id="9" name="Picture 8">
            <a:extLst>
              <a:ext uri="{FF2B5EF4-FFF2-40B4-BE49-F238E27FC236}">
                <a16:creationId xmlns:a16="http://schemas.microsoft.com/office/drawing/2014/main" id="{15894D7E-250A-D1BE-7000-3EC9D7133F1F}"/>
              </a:ext>
            </a:extLst>
          </p:cNvPr>
          <p:cNvPicPr>
            <a:picLocks noChangeAspect="1"/>
          </p:cNvPicPr>
          <p:nvPr/>
        </p:nvPicPr>
        <p:blipFill>
          <a:blip r:embed="rId3"/>
          <a:stretch>
            <a:fillRect/>
          </a:stretch>
        </p:blipFill>
        <p:spPr>
          <a:xfrm>
            <a:off x="2129883" y="2442091"/>
            <a:ext cx="4884234" cy="227338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4" name="Group 3">
            <a:extLst>
              <a:ext uri="{FF2B5EF4-FFF2-40B4-BE49-F238E27FC236}">
                <a16:creationId xmlns:a16="http://schemas.microsoft.com/office/drawing/2014/main" id="{C935C2E8-9AE2-873C-4D8D-6D307E39243B}"/>
              </a:ext>
            </a:extLst>
          </p:cNvPr>
          <p:cNvGrpSpPr/>
          <p:nvPr/>
        </p:nvGrpSpPr>
        <p:grpSpPr>
          <a:xfrm>
            <a:off x="3106673" y="298361"/>
            <a:ext cx="2930654" cy="746149"/>
            <a:chOff x="1852505" y="3331270"/>
            <a:chExt cx="4741161" cy="1301645"/>
          </a:xfrm>
        </p:grpSpPr>
        <p:sp>
          <p:nvSpPr>
            <p:cNvPr id="5" name="Freeform 29">
              <a:extLst>
                <a:ext uri="{FF2B5EF4-FFF2-40B4-BE49-F238E27FC236}">
                  <a16:creationId xmlns:a16="http://schemas.microsoft.com/office/drawing/2014/main" id="{46D82C74-AC82-BC8A-5B03-D3603F96DB8C}"/>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6" name="Rectangle 5">
              <a:extLst>
                <a:ext uri="{FF2B5EF4-FFF2-40B4-BE49-F238E27FC236}">
                  <a16:creationId xmlns:a16="http://schemas.microsoft.com/office/drawing/2014/main" id="{9F6A19C9-4CBF-9959-1C94-A04BC03A6222}"/>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3</a:t>
              </a:r>
              <a:endParaRPr kumimoji="0" lang="en-US" sz="2600" b="1" i="0" u="none" strike="noStrike" kern="1200" cap="none" spc="0" normalizeH="0" baseline="0" noProof="0" dirty="0">
                <a:ln w="0">
                  <a:noFill/>
                </a:ln>
                <a:solidFill>
                  <a:srgbClr val="0070C0"/>
                </a:solidFill>
                <a:effectLst/>
                <a:uLnTx/>
                <a:uFillTx/>
                <a:latin typeface="+mj-lt"/>
                <a:ea typeface="Calibri" panose="020F0502020204030204" pitchFamily="34" charset="0"/>
                <a:cs typeface="Arial" panose="020B0604020202020204" pitchFamily="34" charset="0"/>
              </a:endParaRPr>
            </a:p>
          </p:txBody>
        </p:sp>
      </p:grpSp>
      <p:sp>
        <p:nvSpPr>
          <p:cNvPr id="2" name="Oval Callout 29">
            <a:extLst>
              <a:ext uri="{FF2B5EF4-FFF2-40B4-BE49-F238E27FC236}">
                <a16:creationId xmlns:a16="http://schemas.microsoft.com/office/drawing/2014/main" id="{A2C4DC5A-1BF3-041B-BE1F-78F1C478D35E}"/>
              </a:ext>
            </a:extLst>
          </p:cNvPr>
          <p:cNvSpPr/>
          <p:nvPr/>
        </p:nvSpPr>
        <p:spPr>
          <a:xfrm>
            <a:off x="432302" y="104451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D59910F-66C9-48D2-00B8-954669199BF7}"/>
              </a:ext>
            </a:extLst>
          </p:cNvPr>
          <p:cNvPicPr>
            <a:picLocks noChangeAspect="1"/>
          </p:cNvPicPr>
          <p:nvPr/>
        </p:nvPicPr>
        <p:blipFill>
          <a:blip r:embed="rId3"/>
          <a:stretch>
            <a:fillRect/>
          </a:stretch>
        </p:blipFill>
        <p:spPr>
          <a:xfrm>
            <a:off x="2608236" y="1273861"/>
            <a:ext cx="3547237" cy="1651078"/>
          </a:xfrm>
          <a:prstGeom prst="rect">
            <a:avLst/>
          </a:prstGeom>
        </p:spPr>
      </p:pic>
      <p:sp>
        <p:nvSpPr>
          <p:cNvPr id="12" name="TextBox 11">
            <a:extLst>
              <a:ext uri="{FF2B5EF4-FFF2-40B4-BE49-F238E27FC236}">
                <a16:creationId xmlns:a16="http://schemas.microsoft.com/office/drawing/2014/main" id="{782786E8-9F1B-8DBF-79DC-0539BF11DE3E}"/>
              </a:ext>
            </a:extLst>
          </p:cNvPr>
          <p:cNvSpPr txBox="1"/>
          <p:nvPr/>
        </p:nvSpPr>
        <p:spPr>
          <a:xfrm>
            <a:off x="910963" y="2998290"/>
            <a:ext cx="7322073" cy="1522917"/>
          </a:xfrm>
          <a:prstGeom prst="rect">
            <a:avLst/>
          </a:prstGeom>
          <a:noFill/>
        </p:spPr>
        <p:txBody>
          <a:bodyPr wrap="square">
            <a:spAutoFit/>
          </a:bodyPr>
          <a:lstStyle/>
          <a:p>
            <a:pPr algn="just">
              <a:lnSpc>
                <a:spcPct val="150000"/>
              </a:lnSpc>
              <a:spcAft>
                <a:spcPts val="800"/>
              </a:spcAft>
            </a:pPr>
            <a:r>
              <a:rPr lang="nl-NL" sz="2000" dirty="0" err="1">
                <a:solidFill>
                  <a:srgbClr val="000000"/>
                </a:solidFill>
                <a:effectLst/>
                <a:latin typeface="+mj-lt"/>
                <a:ea typeface="Arial" panose="020B0604020202020204" pitchFamily="34" charset="0"/>
                <a:cs typeface="Times New Roman" panose="02020603050405020304" pitchFamily="18" charset="0"/>
              </a:rPr>
              <a:t>Diện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tích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tấm</a:t>
            </a:r>
            <a:r>
              <a:rPr lang="nl-NL" sz="2000" dirty="0">
                <a:solidFill>
                  <a:srgbClr val="000000"/>
                </a:solidFill>
                <a:effectLst/>
                <a:latin typeface="+mj-lt"/>
                <a:ea typeface="Arial" panose="020B0604020202020204" pitchFamily="34" charset="0"/>
                <a:cs typeface="Times New Roman" panose="02020603050405020304" pitchFamily="18" charset="0"/>
              </a:rPr>
              <a:t> pin </a:t>
            </a:r>
            <a:r>
              <a:rPr lang="nl-NL" sz="2000" dirty="0" err="1">
                <a:solidFill>
                  <a:srgbClr val="000000"/>
                </a:solidFill>
                <a:effectLst/>
                <a:latin typeface="+mj-lt"/>
                <a:ea typeface="Arial" panose="020B0604020202020204" pitchFamily="34" charset="0"/>
                <a:cs typeface="Times New Roman" panose="02020603050405020304" pitchFamily="18" charset="0"/>
              </a:rPr>
              <a:t>hình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vuông</a:t>
            </a:r>
            <a:r>
              <a:rPr lang="nl-NL" sz="2000" dirty="0">
                <a:solidFill>
                  <a:srgbClr val="000000"/>
                </a:solidFill>
                <a:effectLst/>
                <a:latin typeface="+mj-lt"/>
                <a:ea typeface="Arial" panose="020B0604020202020204" pitchFamily="34" charset="0"/>
                <a:cs typeface="Times New Roman" panose="02020603050405020304" pitchFamily="18" charset="0"/>
              </a:rPr>
              <a:t> có </a:t>
            </a:r>
            <a:r>
              <a:rPr lang="nl-NL" sz="2000" dirty="0" err="1">
                <a:solidFill>
                  <a:srgbClr val="000000"/>
                </a:solidFill>
                <a:effectLst/>
                <a:latin typeface="+mj-lt"/>
                <a:ea typeface="Arial" panose="020B0604020202020204" pitchFamily="34" charset="0"/>
                <a:cs typeface="Times New Roman" panose="02020603050405020304" pitchFamily="18" charset="0"/>
              </a:rPr>
              <a:t>cạnh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a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a</a:t>
            </a:r>
            <a:r>
              <a:rPr lang="nl-NL" sz="2000" baseline="30000" dirty="0">
                <a:solidFill>
                  <a:srgbClr val="000000"/>
                </a:solidFill>
                <a:effectLst/>
                <a:latin typeface="+mj-lt"/>
                <a:ea typeface="Arial" panose="020B0604020202020204" pitchFamily="34" charset="0"/>
                <a:cs typeface="Times New Roman" panose="02020603050405020304" pitchFamily="18" charset="0"/>
              </a:rPr>
              <a:t>2</a:t>
            </a:r>
            <a:r>
              <a:rPr lang="nl-NL" sz="2000" dirty="0">
                <a:solidFill>
                  <a:srgbClr val="000000"/>
                </a:solidFill>
                <a:effectLst/>
                <a:latin typeface="+mj-lt"/>
                <a:ea typeface="Arial" panose="020B0604020202020204" pitchFamily="34" charset="0"/>
                <a:cs typeface="Times New Roman" panose="02020603050405020304" pitchFamily="18" charset="0"/>
              </a:rPr>
              <a:t> (m</a:t>
            </a:r>
            <a:r>
              <a:rPr lang="nl-NL" sz="2000" baseline="30000" dirty="0">
                <a:solidFill>
                  <a:srgbClr val="000000"/>
                </a:solidFill>
                <a:effectLst/>
                <a:latin typeface="+mj-lt"/>
                <a:ea typeface="Arial" panose="020B0604020202020204" pitchFamily="34" charset="0"/>
                <a:cs typeface="Times New Roman" panose="02020603050405020304" pitchFamily="18" charset="0"/>
              </a:rPr>
              <a:t>2</a:t>
            </a:r>
            <a:r>
              <a:rPr lang="nl-NL"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nl-NL" sz="2000" dirty="0" err="1">
                <a:solidFill>
                  <a:srgbClr val="000000"/>
                </a:solidFill>
                <a:effectLst/>
                <a:latin typeface="+mj-lt"/>
                <a:ea typeface="Arial" panose="020B0604020202020204" pitchFamily="34" charset="0"/>
                <a:cs typeface="Times New Roman" panose="02020603050405020304" pitchFamily="18" charset="0"/>
              </a:rPr>
              <a:t>Diện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tích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tấm</a:t>
            </a:r>
            <a:r>
              <a:rPr lang="nl-NL" sz="2000" dirty="0">
                <a:solidFill>
                  <a:srgbClr val="000000"/>
                </a:solidFill>
                <a:effectLst/>
                <a:latin typeface="+mj-lt"/>
                <a:ea typeface="Arial" panose="020B0604020202020204" pitchFamily="34" charset="0"/>
                <a:cs typeface="Times New Roman" panose="02020603050405020304" pitchFamily="18" charset="0"/>
              </a:rPr>
              <a:t> pin </a:t>
            </a:r>
            <a:r>
              <a:rPr lang="nl-NL" sz="2000" dirty="0" err="1">
                <a:solidFill>
                  <a:srgbClr val="000000"/>
                </a:solidFill>
                <a:effectLst/>
                <a:latin typeface="+mj-lt"/>
                <a:ea typeface="Arial" panose="020B0604020202020204" pitchFamily="34" charset="0"/>
                <a:cs typeface="Times New Roman" panose="02020603050405020304" pitchFamily="18" charset="0"/>
              </a:rPr>
              <a:t>hình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chữ</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nhật</a:t>
            </a:r>
            <a:r>
              <a:rPr lang="nl-NL" sz="2000" dirty="0">
                <a:solidFill>
                  <a:srgbClr val="000000"/>
                </a:solidFill>
                <a:effectLst/>
                <a:latin typeface="+mj-lt"/>
                <a:ea typeface="Arial" panose="020B0604020202020204" pitchFamily="34" charset="0"/>
                <a:cs typeface="Times New Roman" panose="02020603050405020304" pitchFamily="18" charset="0"/>
              </a:rPr>
              <a:t> có </a:t>
            </a: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dài</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1 </a:t>
            </a:r>
            <a:r>
              <a:rPr lang="nl-NL" sz="2000" dirty="0" err="1">
                <a:solidFill>
                  <a:srgbClr val="000000"/>
                </a:solidFill>
                <a:effectLst/>
                <a:latin typeface="+mj-lt"/>
                <a:ea typeface="Arial" panose="020B0604020202020204" pitchFamily="34" charset="0"/>
                <a:cs typeface="Times New Roman" panose="02020603050405020304" pitchFamily="18" charset="0"/>
              </a:rPr>
              <a:t>và</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rộng</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a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a . 1 = a (m</a:t>
            </a:r>
            <a:r>
              <a:rPr lang="nl-NL" sz="2000" baseline="30000" dirty="0">
                <a:solidFill>
                  <a:srgbClr val="000000"/>
                </a:solidFill>
                <a:effectLst/>
                <a:latin typeface="+mj-lt"/>
                <a:ea typeface="Arial" panose="020B0604020202020204" pitchFamily="34" charset="0"/>
                <a:cs typeface="Times New Roman" panose="02020603050405020304" pitchFamily="18" charset="0"/>
              </a:rPr>
              <a:t>2</a:t>
            </a:r>
            <a:r>
              <a:rPr lang="nl-NL"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212063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fade">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4" name="Group 3">
            <a:extLst>
              <a:ext uri="{FF2B5EF4-FFF2-40B4-BE49-F238E27FC236}">
                <a16:creationId xmlns:a16="http://schemas.microsoft.com/office/drawing/2014/main" id="{C935C2E8-9AE2-873C-4D8D-6D307E39243B}"/>
              </a:ext>
            </a:extLst>
          </p:cNvPr>
          <p:cNvGrpSpPr/>
          <p:nvPr/>
        </p:nvGrpSpPr>
        <p:grpSpPr>
          <a:xfrm>
            <a:off x="3106673" y="298361"/>
            <a:ext cx="2930654" cy="746149"/>
            <a:chOff x="1852505" y="3331270"/>
            <a:chExt cx="4741161" cy="1301645"/>
          </a:xfrm>
        </p:grpSpPr>
        <p:sp>
          <p:nvSpPr>
            <p:cNvPr id="5" name="Freeform 29">
              <a:extLst>
                <a:ext uri="{FF2B5EF4-FFF2-40B4-BE49-F238E27FC236}">
                  <a16:creationId xmlns:a16="http://schemas.microsoft.com/office/drawing/2014/main" id="{46D82C74-AC82-BC8A-5B03-D3603F96DB8C}"/>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6" name="Rectangle 5">
              <a:extLst>
                <a:ext uri="{FF2B5EF4-FFF2-40B4-BE49-F238E27FC236}">
                  <a16:creationId xmlns:a16="http://schemas.microsoft.com/office/drawing/2014/main" id="{9F6A19C9-4CBF-9959-1C94-A04BC03A6222}"/>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3</a:t>
              </a:r>
              <a:endParaRPr kumimoji="0" lang="en-US" sz="2600" b="1" i="0" u="none" strike="noStrike" kern="1200" cap="none" spc="0" normalizeH="0" baseline="0" noProof="0" dirty="0">
                <a:ln w="0">
                  <a:noFill/>
                </a:ln>
                <a:solidFill>
                  <a:srgbClr val="0070C0"/>
                </a:solidFill>
                <a:effectLst/>
                <a:uLnTx/>
                <a:uFillTx/>
                <a:latin typeface="+mj-lt"/>
                <a:ea typeface="Calibri" panose="020F0502020204030204" pitchFamily="34" charset="0"/>
                <a:cs typeface="Arial" panose="020B0604020202020204" pitchFamily="34" charset="0"/>
              </a:endParaRPr>
            </a:p>
          </p:txBody>
        </p:sp>
      </p:grpSp>
      <p:sp>
        <p:nvSpPr>
          <p:cNvPr id="2" name="Oval Callout 29">
            <a:extLst>
              <a:ext uri="{FF2B5EF4-FFF2-40B4-BE49-F238E27FC236}">
                <a16:creationId xmlns:a16="http://schemas.microsoft.com/office/drawing/2014/main" id="{A2C4DC5A-1BF3-041B-BE1F-78F1C478D35E}"/>
              </a:ext>
            </a:extLst>
          </p:cNvPr>
          <p:cNvSpPr/>
          <p:nvPr/>
        </p:nvSpPr>
        <p:spPr>
          <a:xfrm>
            <a:off x="432302" y="104451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D59910F-66C9-48D2-00B8-954669199BF7}"/>
              </a:ext>
            </a:extLst>
          </p:cNvPr>
          <p:cNvPicPr>
            <a:picLocks noChangeAspect="1"/>
          </p:cNvPicPr>
          <p:nvPr/>
        </p:nvPicPr>
        <p:blipFill>
          <a:blip r:embed="rId3"/>
          <a:stretch>
            <a:fillRect/>
          </a:stretch>
        </p:blipFill>
        <p:spPr>
          <a:xfrm>
            <a:off x="2608236" y="1273861"/>
            <a:ext cx="3547237" cy="1651078"/>
          </a:xfrm>
          <a:prstGeom prst="rect">
            <a:avLst/>
          </a:prstGeom>
        </p:spPr>
      </p:pic>
      <p:sp>
        <p:nvSpPr>
          <p:cNvPr id="7" name="TextBox 6">
            <a:extLst>
              <a:ext uri="{FF2B5EF4-FFF2-40B4-BE49-F238E27FC236}">
                <a16:creationId xmlns:a16="http://schemas.microsoft.com/office/drawing/2014/main" id="{1D903A8D-4999-C963-8DC0-6DC090981C27}"/>
              </a:ext>
            </a:extLst>
          </p:cNvPr>
          <p:cNvSpPr txBox="1"/>
          <p:nvPr/>
        </p:nvSpPr>
        <p:spPr>
          <a:xfrm>
            <a:off x="1014760" y="2856977"/>
            <a:ext cx="7047571" cy="1984582"/>
          </a:xfrm>
          <a:prstGeom prst="rect">
            <a:avLst/>
          </a:prstGeom>
          <a:noFill/>
        </p:spPr>
        <p:txBody>
          <a:bodyPr wrap="square">
            <a:spAutoFit/>
          </a:bodyPr>
          <a:lstStyle/>
          <a:p>
            <a:pPr algn="just">
              <a:lnSpc>
                <a:spcPct val="150000"/>
              </a:lnSpc>
              <a:spcAft>
                <a:spcPts val="800"/>
              </a:spcAft>
            </a:pPr>
            <a:r>
              <a:rPr lang="nl-NL" sz="2000" dirty="0" err="1">
                <a:solidFill>
                  <a:srgbClr val="000000"/>
                </a:solidFill>
                <a:effectLst/>
                <a:latin typeface="+mj-lt"/>
                <a:ea typeface="Arial" panose="020B0604020202020204" pitchFamily="34" charset="0"/>
                <a:cs typeface="Times New Roman" panose="02020603050405020304" pitchFamily="18" charset="0"/>
              </a:rPr>
              <a:t>Diện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tích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tấm</a:t>
            </a:r>
            <a:r>
              <a:rPr lang="nl-NL" sz="2000" dirty="0">
                <a:solidFill>
                  <a:srgbClr val="000000"/>
                </a:solidFill>
                <a:effectLst/>
                <a:latin typeface="+mj-lt"/>
                <a:ea typeface="Arial" panose="020B0604020202020204" pitchFamily="34" charset="0"/>
                <a:cs typeface="Times New Roman" panose="02020603050405020304" pitchFamily="18" charset="0"/>
              </a:rPr>
              <a:t> pin </a:t>
            </a:r>
            <a:r>
              <a:rPr lang="nl-NL" sz="2000" dirty="0" err="1">
                <a:solidFill>
                  <a:srgbClr val="000000"/>
                </a:solidFill>
                <a:effectLst/>
                <a:latin typeface="+mj-lt"/>
                <a:ea typeface="Arial" panose="020B0604020202020204" pitchFamily="34" charset="0"/>
                <a:cs typeface="Times New Roman" panose="02020603050405020304" pitchFamily="18" charset="0"/>
              </a:rPr>
              <a:t>hình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chữ</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nhật</a:t>
            </a:r>
            <a:r>
              <a:rPr lang="nl-NL" sz="2000" dirty="0">
                <a:solidFill>
                  <a:srgbClr val="000000"/>
                </a:solidFill>
                <a:effectLst/>
                <a:latin typeface="+mj-lt"/>
                <a:ea typeface="Arial" panose="020B0604020202020204" pitchFamily="34" charset="0"/>
                <a:cs typeface="Times New Roman" panose="02020603050405020304" pitchFamily="18" charset="0"/>
              </a:rPr>
              <a:t> có </a:t>
            </a: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dài</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b </a:t>
            </a:r>
            <a:r>
              <a:rPr lang="nl-NL" sz="2000" dirty="0" err="1">
                <a:solidFill>
                  <a:srgbClr val="000000"/>
                </a:solidFill>
                <a:effectLst/>
                <a:latin typeface="+mj-lt"/>
                <a:ea typeface="Arial" panose="020B0604020202020204" pitchFamily="34" charset="0"/>
                <a:cs typeface="Times New Roman" panose="02020603050405020304" pitchFamily="18" charset="0"/>
              </a:rPr>
              <a:t>và</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rộng</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a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ab</a:t>
            </a:r>
            <a:r>
              <a:rPr lang="nl-NL" sz="2000" dirty="0">
                <a:solidFill>
                  <a:srgbClr val="000000"/>
                </a:solidFill>
                <a:effectLst/>
                <a:latin typeface="+mj-lt"/>
                <a:ea typeface="Arial" panose="020B0604020202020204" pitchFamily="34" charset="0"/>
                <a:cs typeface="Times New Roman" panose="02020603050405020304" pitchFamily="18" charset="0"/>
              </a:rPr>
              <a:t> (m</a:t>
            </a:r>
            <a:r>
              <a:rPr lang="nl-NL" sz="2000" baseline="30000" dirty="0">
                <a:solidFill>
                  <a:srgbClr val="000000"/>
                </a:solidFill>
                <a:effectLst/>
                <a:latin typeface="+mj-lt"/>
                <a:ea typeface="Arial" panose="020B0604020202020204" pitchFamily="34" charset="0"/>
                <a:cs typeface="Times New Roman" panose="02020603050405020304" pitchFamily="18" charset="0"/>
              </a:rPr>
              <a:t>2</a:t>
            </a:r>
            <a:r>
              <a:rPr lang="nl-NL"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nl-NL" sz="2000" dirty="0" err="1">
                <a:solidFill>
                  <a:srgbClr val="000000"/>
                </a:solidFill>
                <a:effectLst/>
                <a:latin typeface="+mj-lt"/>
                <a:ea typeface="Arial" panose="020B0604020202020204" pitchFamily="34" charset="0"/>
                <a:cs typeface="Times New Roman" panose="02020603050405020304" pitchFamily="18" charset="0"/>
              </a:rPr>
              <a:t>Diện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tích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tấm</a:t>
            </a:r>
            <a:r>
              <a:rPr lang="nl-NL" sz="2000" dirty="0">
                <a:solidFill>
                  <a:srgbClr val="000000"/>
                </a:solidFill>
                <a:effectLst/>
                <a:latin typeface="+mj-lt"/>
                <a:ea typeface="Arial" panose="020B0604020202020204" pitchFamily="34" charset="0"/>
                <a:cs typeface="Times New Roman" panose="02020603050405020304" pitchFamily="18" charset="0"/>
              </a:rPr>
              <a:t> pin </a:t>
            </a:r>
            <a:r>
              <a:rPr lang="nl-NL" sz="2000" dirty="0" err="1">
                <a:solidFill>
                  <a:srgbClr val="000000"/>
                </a:solidFill>
                <a:effectLst/>
                <a:latin typeface="+mj-lt"/>
                <a:ea typeface="Arial" panose="020B0604020202020204" pitchFamily="34" charset="0"/>
                <a:cs typeface="Times New Roman" panose="02020603050405020304" pitchFamily="18" charset="0"/>
              </a:rPr>
              <a:t>hình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chữ</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nhật</a:t>
            </a:r>
            <a:r>
              <a:rPr lang="nl-NL" sz="2000" dirty="0">
                <a:solidFill>
                  <a:srgbClr val="000000"/>
                </a:solidFill>
                <a:effectLst/>
                <a:latin typeface="+mj-lt"/>
                <a:ea typeface="Arial" panose="020B0604020202020204" pitchFamily="34" charset="0"/>
                <a:cs typeface="Times New Roman" panose="02020603050405020304" pitchFamily="18" charset="0"/>
              </a:rPr>
              <a:t> có </a:t>
            </a: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dài</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b </a:t>
            </a:r>
            <a:r>
              <a:rPr lang="nl-NL" sz="2000" dirty="0" err="1">
                <a:solidFill>
                  <a:srgbClr val="000000"/>
                </a:solidFill>
                <a:effectLst/>
                <a:latin typeface="+mj-lt"/>
                <a:ea typeface="Arial" panose="020B0604020202020204" pitchFamily="34" charset="0"/>
                <a:cs typeface="Times New Roman" panose="02020603050405020304" pitchFamily="18" charset="0"/>
              </a:rPr>
              <a:t>và</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rộng</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1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b . 1 = b (m</a:t>
            </a:r>
            <a:r>
              <a:rPr lang="nl-NL" sz="2000" baseline="30000" dirty="0">
                <a:solidFill>
                  <a:srgbClr val="000000"/>
                </a:solidFill>
                <a:effectLst/>
                <a:latin typeface="+mj-lt"/>
                <a:ea typeface="Arial" panose="020B0604020202020204" pitchFamily="34" charset="0"/>
                <a:cs typeface="Times New Roman" panose="02020603050405020304" pitchFamily="18" charset="0"/>
              </a:rPr>
              <a:t>2</a:t>
            </a:r>
            <a:r>
              <a:rPr lang="nl-NL"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822578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4" name="Group 3">
            <a:extLst>
              <a:ext uri="{FF2B5EF4-FFF2-40B4-BE49-F238E27FC236}">
                <a16:creationId xmlns:a16="http://schemas.microsoft.com/office/drawing/2014/main" id="{C935C2E8-9AE2-873C-4D8D-6D307E39243B}"/>
              </a:ext>
            </a:extLst>
          </p:cNvPr>
          <p:cNvGrpSpPr/>
          <p:nvPr/>
        </p:nvGrpSpPr>
        <p:grpSpPr>
          <a:xfrm>
            <a:off x="3106673" y="298361"/>
            <a:ext cx="2930654" cy="746149"/>
            <a:chOff x="1852505" y="3331270"/>
            <a:chExt cx="4741161" cy="1301645"/>
          </a:xfrm>
        </p:grpSpPr>
        <p:sp>
          <p:nvSpPr>
            <p:cNvPr id="5" name="Freeform 29">
              <a:extLst>
                <a:ext uri="{FF2B5EF4-FFF2-40B4-BE49-F238E27FC236}">
                  <a16:creationId xmlns:a16="http://schemas.microsoft.com/office/drawing/2014/main" id="{46D82C74-AC82-BC8A-5B03-D3603F96DB8C}"/>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6" name="Rectangle 5">
              <a:extLst>
                <a:ext uri="{FF2B5EF4-FFF2-40B4-BE49-F238E27FC236}">
                  <a16:creationId xmlns:a16="http://schemas.microsoft.com/office/drawing/2014/main" id="{9F6A19C9-4CBF-9959-1C94-A04BC03A6222}"/>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3</a:t>
              </a:r>
              <a:endParaRPr kumimoji="0" lang="en-US" sz="2600" b="1" i="0" u="none" strike="noStrike" kern="1200" cap="none" spc="0" normalizeH="0" baseline="0" noProof="0" dirty="0">
                <a:ln w="0">
                  <a:noFill/>
                </a:ln>
                <a:solidFill>
                  <a:srgbClr val="0070C0"/>
                </a:solidFill>
                <a:effectLst/>
                <a:uLnTx/>
                <a:uFillTx/>
                <a:latin typeface="+mj-lt"/>
                <a:ea typeface="Calibri" panose="020F0502020204030204" pitchFamily="34" charset="0"/>
                <a:cs typeface="Arial" panose="020B0604020202020204" pitchFamily="34" charset="0"/>
              </a:endParaRPr>
            </a:p>
          </p:txBody>
        </p:sp>
      </p:grpSp>
      <p:sp>
        <p:nvSpPr>
          <p:cNvPr id="2" name="Oval Callout 29">
            <a:extLst>
              <a:ext uri="{FF2B5EF4-FFF2-40B4-BE49-F238E27FC236}">
                <a16:creationId xmlns:a16="http://schemas.microsoft.com/office/drawing/2014/main" id="{A2C4DC5A-1BF3-041B-BE1F-78F1C478D35E}"/>
              </a:ext>
            </a:extLst>
          </p:cNvPr>
          <p:cNvSpPr/>
          <p:nvPr/>
        </p:nvSpPr>
        <p:spPr>
          <a:xfrm>
            <a:off x="432302" y="104451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D59910F-66C9-48D2-00B8-954669199BF7}"/>
              </a:ext>
            </a:extLst>
          </p:cNvPr>
          <p:cNvPicPr>
            <a:picLocks noChangeAspect="1"/>
          </p:cNvPicPr>
          <p:nvPr/>
        </p:nvPicPr>
        <p:blipFill>
          <a:blip r:embed="rId3"/>
          <a:stretch>
            <a:fillRect/>
          </a:stretch>
        </p:blipFill>
        <p:spPr>
          <a:xfrm>
            <a:off x="2608236" y="1273861"/>
            <a:ext cx="3547237" cy="1651078"/>
          </a:xfrm>
          <a:prstGeom prst="rect">
            <a:avLst/>
          </a:prstGeom>
        </p:spPr>
      </p:pic>
      <p:sp>
        <p:nvSpPr>
          <p:cNvPr id="7" name="TextBox 6">
            <a:extLst>
              <a:ext uri="{FF2B5EF4-FFF2-40B4-BE49-F238E27FC236}">
                <a16:creationId xmlns:a16="http://schemas.microsoft.com/office/drawing/2014/main" id="{034431A9-53AD-3C69-17B3-A5C5EE12049C}"/>
              </a:ext>
            </a:extLst>
          </p:cNvPr>
          <p:cNvSpPr txBox="1"/>
          <p:nvPr/>
        </p:nvSpPr>
        <p:spPr>
          <a:xfrm>
            <a:off x="713678" y="2924939"/>
            <a:ext cx="7716643" cy="1758238"/>
          </a:xfrm>
          <a:prstGeom prst="rect">
            <a:avLst/>
          </a:prstGeom>
          <a:noFill/>
        </p:spPr>
        <p:txBody>
          <a:bodyPr wrap="square">
            <a:spAutoFit/>
          </a:bodyPr>
          <a:lstStyle/>
          <a:p>
            <a:pPr algn="just">
              <a:lnSpc>
                <a:spcPct val="150000"/>
              </a:lnSpc>
              <a:spcAft>
                <a:spcPts val="800"/>
              </a:spcAft>
            </a:pPr>
            <a:r>
              <a:rPr lang="nl-NL" sz="2200" dirty="0" err="1">
                <a:solidFill>
                  <a:srgbClr val="000000"/>
                </a:solidFill>
                <a:effectLst/>
                <a:latin typeface="+mj-lt"/>
                <a:ea typeface="Arial" panose="020B0604020202020204" pitchFamily="34" charset="0"/>
                <a:cs typeface="Times New Roman" panose="02020603050405020304" pitchFamily="18" charset="0"/>
              </a:rPr>
              <a:t>Tổng</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diện</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tích</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bốn</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tấm</a:t>
            </a:r>
            <a:r>
              <a:rPr lang="nl-NL" sz="2200" dirty="0">
                <a:solidFill>
                  <a:srgbClr val="000000"/>
                </a:solidFill>
                <a:effectLst/>
                <a:latin typeface="+mj-lt"/>
                <a:ea typeface="Arial" panose="020B0604020202020204" pitchFamily="34" charset="0"/>
                <a:cs typeface="Times New Roman" panose="02020603050405020304" pitchFamily="18" charset="0"/>
              </a:rPr>
              <a:t> pin </a:t>
            </a:r>
            <a:r>
              <a:rPr lang="nl-NL" sz="2200" dirty="0" err="1">
                <a:solidFill>
                  <a:srgbClr val="000000"/>
                </a:solidFill>
                <a:effectLst/>
                <a:latin typeface="+mj-lt"/>
                <a:ea typeface="Arial" panose="020B0604020202020204" pitchFamily="34" charset="0"/>
                <a:cs typeface="Times New Roman" panose="02020603050405020304" pitchFamily="18" charset="0"/>
              </a:rPr>
              <a:t>mặt</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trời</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là</a:t>
            </a:r>
            <a:r>
              <a:rPr lang="nl-NL"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S =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a + ab + b =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a) + (ab + b)</a:t>
            </a:r>
            <a:r>
              <a:rPr lang="en-US" sz="2200" dirty="0">
                <a:latin typeface="+mj-lt"/>
                <a:ea typeface="Arial" panose="020B0604020202020204" pitchFamily="34" charset="0"/>
                <a:cs typeface="Times New Roman" panose="02020603050405020304" pitchFamily="18" charset="0"/>
              </a:rPr>
              <a:t> </a:t>
            </a:r>
            <a:r>
              <a:rPr lang="pt-BR" sz="2200" dirty="0">
                <a:solidFill>
                  <a:srgbClr val="000000"/>
                </a:solidFill>
                <a:effectLst/>
                <a:latin typeface="+mj-lt"/>
                <a:ea typeface="Arial" panose="020B0604020202020204" pitchFamily="34" charset="0"/>
                <a:cs typeface="Times New Roman" panose="02020603050405020304" pitchFamily="18" charset="0"/>
              </a:rPr>
              <a:t>= a(a + 1) + b(a + 1)</a:t>
            </a:r>
            <a:endParaRPr lang="en-US" sz="2200" dirty="0">
              <a:effectLst/>
              <a:latin typeface="+mj-lt"/>
              <a:ea typeface="Arial" panose="020B0604020202020204" pitchFamily="34" charset="0"/>
              <a:cs typeface="Times New Roman" panose="02020603050405020304" pitchFamily="18" charset="0"/>
            </a:endParaRPr>
          </a:p>
          <a:p>
            <a:pPr>
              <a:lnSpc>
                <a:spcPct val="150000"/>
              </a:lnSpc>
            </a:pPr>
            <a:r>
              <a:rPr lang="pt-BR" sz="2200" dirty="0">
                <a:solidFill>
                  <a:srgbClr val="000000"/>
                </a:solidFill>
                <a:effectLst/>
                <a:latin typeface="+mj-lt"/>
                <a:ea typeface="Arial" panose="020B0604020202020204" pitchFamily="34" charset="0"/>
              </a:rPr>
              <a:t>                               = (a + 1)(a + b) (m</a:t>
            </a:r>
            <a:r>
              <a:rPr lang="pt-BR" sz="2200" baseline="30000" dirty="0">
                <a:solidFill>
                  <a:srgbClr val="000000"/>
                </a:solidFill>
                <a:effectLst/>
                <a:latin typeface="+mj-lt"/>
                <a:ea typeface="Arial" panose="020B0604020202020204" pitchFamily="34" charset="0"/>
              </a:rPr>
              <a:t>2</a:t>
            </a:r>
            <a:r>
              <a:rPr lang="pt-BR" sz="2200" dirty="0">
                <a:solidFill>
                  <a:srgbClr val="000000"/>
                </a:solidFill>
                <a:effectLst/>
                <a:latin typeface="+mj-lt"/>
                <a:ea typeface="Arial" panose="020B0604020202020204" pitchFamily="34" charset="0"/>
              </a:rPr>
              <a:t>).</a:t>
            </a:r>
            <a:endParaRPr lang="en-US" sz="2200" dirty="0">
              <a:latin typeface="+mj-lt"/>
            </a:endParaRPr>
          </a:p>
        </p:txBody>
      </p:sp>
    </p:spTree>
    <p:extLst>
      <p:ext uri="{BB962C8B-B14F-4D97-AF65-F5344CB8AC3E}">
        <p14:creationId xmlns:p14="http://schemas.microsoft.com/office/powerpoint/2010/main" val="676749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anim calcmode="lin" valueType="num">
                                      <p:cBhvr>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grpSp>
        <p:nvGrpSpPr>
          <p:cNvPr id="4" name="Group 3">
            <a:extLst>
              <a:ext uri="{FF2B5EF4-FFF2-40B4-BE49-F238E27FC236}">
                <a16:creationId xmlns:a16="http://schemas.microsoft.com/office/drawing/2014/main" id="{2BA8CF5C-5C45-987F-AE66-7FBC6636D711}"/>
              </a:ext>
            </a:extLst>
          </p:cNvPr>
          <p:cNvGrpSpPr/>
          <p:nvPr/>
        </p:nvGrpSpPr>
        <p:grpSpPr>
          <a:xfrm>
            <a:off x="3106673" y="298361"/>
            <a:ext cx="2930654" cy="746149"/>
            <a:chOff x="1852505" y="3331270"/>
            <a:chExt cx="4741161" cy="1301645"/>
          </a:xfrm>
        </p:grpSpPr>
        <p:sp>
          <p:nvSpPr>
            <p:cNvPr id="5" name="Freeform 29">
              <a:extLst>
                <a:ext uri="{FF2B5EF4-FFF2-40B4-BE49-F238E27FC236}">
                  <a16:creationId xmlns:a16="http://schemas.microsoft.com/office/drawing/2014/main" id="{27516BBB-E2D9-9BCB-8C1E-732B04B785EC}"/>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6" name="Rectangle 5">
              <a:extLst>
                <a:ext uri="{FF2B5EF4-FFF2-40B4-BE49-F238E27FC236}">
                  <a16:creationId xmlns:a16="http://schemas.microsoft.com/office/drawing/2014/main" id="{3D36E33E-20F0-BECE-C996-0A8A3079EEB9}"/>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3</a:t>
              </a:r>
              <a:endParaRPr kumimoji="0" lang="en-US" sz="2600" b="1" i="0" u="none" strike="noStrike" kern="1200" cap="none" spc="0" normalizeH="0" baseline="0" noProof="0" dirty="0">
                <a:ln w="0">
                  <a:noFill/>
                </a:ln>
                <a:solidFill>
                  <a:srgbClr val="0070C0"/>
                </a:solidFill>
                <a:effectLst/>
                <a:uLnTx/>
                <a:uFillTx/>
                <a:latin typeface="+mj-lt"/>
                <a:ea typeface="Calibri" panose="020F0502020204030204" pitchFamily="34" charset="0"/>
                <a:cs typeface="Arial" panose="020B0604020202020204" pitchFamily="34" charset="0"/>
              </a:endParaRPr>
            </a:p>
          </p:txBody>
        </p:sp>
      </p:grpSp>
      <p:sp>
        <p:nvSpPr>
          <p:cNvPr id="7" name="Oval Callout 29">
            <a:extLst>
              <a:ext uri="{FF2B5EF4-FFF2-40B4-BE49-F238E27FC236}">
                <a16:creationId xmlns:a16="http://schemas.microsoft.com/office/drawing/2014/main" id="{B4B479E7-6153-3863-5E83-5597E606C566}"/>
              </a:ext>
            </a:extLst>
          </p:cNvPr>
          <p:cNvSpPr/>
          <p:nvPr/>
        </p:nvSpPr>
        <p:spPr>
          <a:xfrm>
            <a:off x="1067922" y="831732"/>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4EE4B8C3-CE83-C2CC-FF3C-9AC6608C6ECC}"/>
              </a:ext>
            </a:extLst>
          </p:cNvPr>
          <p:cNvSpPr txBox="1"/>
          <p:nvPr/>
        </p:nvSpPr>
        <p:spPr>
          <a:xfrm>
            <a:off x="635619" y="1440404"/>
            <a:ext cx="4694663" cy="3266985"/>
          </a:xfrm>
          <a:prstGeom prst="rect">
            <a:avLst/>
          </a:prstGeom>
          <a:noFill/>
        </p:spPr>
        <p:txBody>
          <a:bodyPr wrap="square">
            <a:spAutoFit/>
          </a:bodyPr>
          <a:lstStyle/>
          <a:p>
            <a:pPr algn="just">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Vậy có thể ghép bốn tấm pin mặt trời với kích thước như Hình 2 thành một hình chữ nhật có chiều rộng là a + 1 (m) và chiều dài là a + b (m), với các tấm pin đã cho theo thứ tự từ trái qua phải được đặt lần lượt các vị trí (1), (2), (3) và (4) theo sơ đồ như hình bên.</a:t>
            </a:r>
            <a:endParaRPr lang="en-US" sz="2000" dirty="0">
              <a:effectLst/>
              <a:latin typeface="+mj-lt"/>
              <a:ea typeface="Arial" panose="020B060402020202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B00A7D17-6FF5-9859-13FB-500364E2AB04}"/>
              </a:ext>
            </a:extLst>
          </p:cNvPr>
          <p:cNvGrpSpPr/>
          <p:nvPr/>
        </p:nvGrpSpPr>
        <p:grpSpPr>
          <a:xfrm>
            <a:off x="5871009" y="1773044"/>
            <a:ext cx="2470103" cy="2308302"/>
            <a:chOff x="5871009" y="1773044"/>
            <a:chExt cx="2470103" cy="2308302"/>
          </a:xfrm>
        </p:grpSpPr>
        <p:grpSp>
          <p:nvGrpSpPr>
            <p:cNvPr id="15" name="Group 14">
              <a:extLst>
                <a:ext uri="{FF2B5EF4-FFF2-40B4-BE49-F238E27FC236}">
                  <a16:creationId xmlns:a16="http://schemas.microsoft.com/office/drawing/2014/main" id="{5BCB6C7B-3524-6B38-5027-683042A9C66A}"/>
                </a:ext>
              </a:extLst>
            </p:cNvPr>
            <p:cNvGrpSpPr/>
            <p:nvPr/>
          </p:nvGrpSpPr>
          <p:grpSpPr>
            <a:xfrm>
              <a:off x="5871009" y="1773044"/>
              <a:ext cx="2470103" cy="2308302"/>
              <a:chOff x="5871009" y="1773044"/>
              <a:chExt cx="2470103" cy="2308302"/>
            </a:xfrm>
          </p:grpSpPr>
          <p:sp>
            <p:nvSpPr>
              <p:cNvPr id="10" name="Rectangle 9">
                <a:extLst>
                  <a:ext uri="{FF2B5EF4-FFF2-40B4-BE49-F238E27FC236}">
                    <a16:creationId xmlns:a16="http://schemas.microsoft.com/office/drawing/2014/main" id="{AC5A727B-97C7-7CBF-A2A2-DD587E3AA766}"/>
                  </a:ext>
                </a:extLst>
              </p:cNvPr>
              <p:cNvSpPr/>
              <p:nvPr/>
            </p:nvSpPr>
            <p:spPr>
              <a:xfrm>
                <a:off x="5871009" y="1773044"/>
                <a:ext cx="2470103" cy="2308302"/>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C7C5D49-6ABF-06AA-229D-96C977B13853}"/>
                  </a:ext>
                </a:extLst>
              </p:cNvPr>
              <p:cNvCxnSpPr>
                <a:stCxn id="10" idx="0"/>
                <a:endCxn id="10" idx="2"/>
              </p:cNvCxnSpPr>
              <p:nvPr/>
            </p:nvCxnSpPr>
            <p:spPr>
              <a:xfrm>
                <a:off x="7106061" y="1773044"/>
                <a:ext cx="0" cy="23083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18CBD6-5AE8-CD1F-6D43-728B723B9890}"/>
                  </a:ext>
                </a:extLst>
              </p:cNvPr>
              <p:cNvCxnSpPr>
                <a:stCxn id="10" idx="1"/>
                <a:endCxn id="10" idx="3"/>
              </p:cNvCxnSpPr>
              <p:nvPr/>
            </p:nvCxnSpPr>
            <p:spPr>
              <a:xfrm>
                <a:off x="5871009" y="2927195"/>
                <a:ext cx="247010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D5B2FFD8-69B0-C9D0-C869-DE8E7A6D6880}"/>
                </a:ext>
              </a:extLst>
            </p:cNvPr>
            <p:cNvSpPr txBox="1"/>
            <p:nvPr/>
          </p:nvSpPr>
          <p:spPr>
            <a:xfrm>
              <a:off x="6181877" y="2125474"/>
              <a:ext cx="613317" cy="492443"/>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(1</a:t>
              </a:r>
              <a:r>
                <a:rPr lang="pt-BR" sz="2600" dirty="0">
                  <a:ea typeface="Arial" panose="020B0604020202020204" pitchFamily="34" charset="0"/>
                  <a:cs typeface="Times New Roman" panose="02020603050405020304" pitchFamily="18" charset="0"/>
                </a:rPr>
                <a:t>)</a:t>
              </a:r>
              <a:endParaRPr lang="en-US" sz="2600" dirty="0"/>
            </a:p>
          </p:txBody>
        </p:sp>
        <p:sp>
          <p:nvSpPr>
            <p:cNvPr id="18" name="TextBox 17">
              <a:extLst>
                <a:ext uri="{FF2B5EF4-FFF2-40B4-BE49-F238E27FC236}">
                  <a16:creationId xmlns:a16="http://schemas.microsoft.com/office/drawing/2014/main" id="{BF483508-E33A-73B9-BA66-055A1F89814A}"/>
                </a:ext>
              </a:extLst>
            </p:cNvPr>
            <p:cNvSpPr txBox="1"/>
            <p:nvPr/>
          </p:nvSpPr>
          <p:spPr>
            <a:xfrm>
              <a:off x="7416928" y="2125474"/>
              <a:ext cx="613317" cy="492443"/>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lang="pt-BR" sz="2600" dirty="0">
                  <a:ea typeface="Arial" panose="020B0604020202020204" pitchFamily="34" charset="0"/>
                  <a:cs typeface="Times New Roman" panose="02020603050405020304" pitchFamily="18" charset="0"/>
                </a:rPr>
                <a:t>2)</a:t>
              </a:r>
              <a:endParaRPr lang="en-US" sz="2600" dirty="0"/>
            </a:p>
          </p:txBody>
        </p:sp>
        <p:sp>
          <p:nvSpPr>
            <p:cNvPr id="19" name="TextBox 18">
              <a:extLst>
                <a:ext uri="{FF2B5EF4-FFF2-40B4-BE49-F238E27FC236}">
                  <a16:creationId xmlns:a16="http://schemas.microsoft.com/office/drawing/2014/main" id="{D094BA44-BBDB-F2FD-4603-B8B9D3CF6FF7}"/>
                </a:ext>
              </a:extLst>
            </p:cNvPr>
            <p:cNvSpPr txBox="1"/>
            <p:nvPr/>
          </p:nvSpPr>
          <p:spPr>
            <a:xfrm>
              <a:off x="6181877" y="3258049"/>
              <a:ext cx="613317" cy="492443"/>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lang="pt-BR" sz="2600" dirty="0">
                  <a:ea typeface="Arial" panose="020B0604020202020204" pitchFamily="34" charset="0"/>
                  <a:cs typeface="Times New Roman" panose="02020603050405020304" pitchFamily="18" charset="0"/>
                </a:rPr>
                <a:t>3)</a:t>
              </a:r>
              <a:endParaRPr lang="en-US" sz="2600" dirty="0"/>
            </a:p>
          </p:txBody>
        </p:sp>
        <p:sp>
          <p:nvSpPr>
            <p:cNvPr id="20" name="TextBox 19">
              <a:extLst>
                <a:ext uri="{FF2B5EF4-FFF2-40B4-BE49-F238E27FC236}">
                  <a16:creationId xmlns:a16="http://schemas.microsoft.com/office/drawing/2014/main" id="{5C9060A5-8882-C0C2-6590-6531C243A4CE}"/>
                </a:ext>
              </a:extLst>
            </p:cNvPr>
            <p:cNvSpPr txBox="1"/>
            <p:nvPr/>
          </p:nvSpPr>
          <p:spPr>
            <a:xfrm>
              <a:off x="7416928" y="3258049"/>
              <a:ext cx="613317" cy="492443"/>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lang="pt-BR" sz="2600" dirty="0">
                  <a:ea typeface="Arial" panose="020B0604020202020204" pitchFamily="34" charset="0"/>
                  <a:cs typeface="Times New Roman" panose="02020603050405020304" pitchFamily="18" charset="0"/>
                </a:rPr>
                <a:t>4)</a:t>
              </a:r>
              <a:endParaRPr lang="en-US" sz="2600" dirty="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grpSp>
        <p:nvGrpSpPr>
          <p:cNvPr id="4" name="Group 3">
            <a:extLst>
              <a:ext uri="{FF2B5EF4-FFF2-40B4-BE49-F238E27FC236}">
                <a16:creationId xmlns:a16="http://schemas.microsoft.com/office/drawing/2014/main" id="{2BA8CF5C-5C45-987F-AE66-7FBC6636D711}"/>
              </a:ext>
            </a:extLst>
          </p:cNvPr>
          <p:cNvGrpSpPr/>
          <p:nvPr/>
        </p:nvGrpSpPr>
        <p:grpSpPr>
          <a:xfrm>
            <a:off x="3106673" y="298361"/>
            <a:ext cx="2930654" cy="746149"/>
            <a:chOff x="1852505" y="3331270"/>
            <a:chExt cx="4741161" cy="1301645"/>
          </a:xfrm>
        </p:grpSpPr>
        <p:sp>
          <p:nvSpPr>
            <p:cNvPr id="5" name="Freeform 29">
              <a:extLst>
                <a:ext uri="{FF2B5EF4-FFF2-40B4-BE49-F238E27FC236}">
                  <a16:creationId xmlns:a16="http://schemas.microsoft.com/office/drawing/2014/main" id="{27516BBB-E2D9-9BCB-8C1E-732B04B785EC}"/>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6" name="Rectangle 5">
              <a:extLst>
                <a:ext uri="{FF2B5EF4-FFF2-40B4-BE49-F238E27FC236}">
                  <a16:creationId xmlns:a16="http://schemas.microsoft.com/office/drawing/2014/main" id="{3D36E33E-20F0-BECE-C996-0A8A3079EEB9}"/>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3</a:t>
              </a:r>
              <a:endParaRPr kumimoji="0" lang="en-US" sz="2600" b="1" i="0" u="none" strike="noStrike" kern="1200" cap="none" spc="0" normalizeH="0" baseline="0" noProof="0" dirty="0">
                <a:ln w="0">
                  <a:noFill/>
                </a:ln>
                <a:solidFill>
                  <a:srgbClr val="0070C0"/>
                </a:solidFill>
                <a:effectLst/>
                <a:uLnTx/>
                <a:uFillTx/>
                <a:latin typeface="+mj-lt"/>
                <a:ea typeface="Calibri" panose="020F0502020204030204" pitchFamily="34" charset="0"/>
                <a:cs typeface="Arial" panose="020B0604020202020204" pitchFamily="34" charset="0"/>
              </a:endParaRPr>
            </a:p>
          </p:txBody>
        </p:sp>
      </p:grpSp>
      <p:sp>
        <p:nvSpPr>
          <p:cNvPr id="7" name="Oval Callout 29">
            <a:extLst>
              <a:ext uri="{FF2B5EF4-FFF2-40B4-BE49-F238E27FC236}">
                <a16:creationId xmlns:a16="http://schemas.microsoft.com/office/drawing/2014/main" id="{B4B479E7-6153-3863-5E83-5597E606C566}"/>
              </a:ext>
            </a:extLst>
          </p:cNvPr>
          <p:cNvSpPr/>
          <p:nvPr/>
        </p:nvSpPr>
        <p:spPr>
          <a:xfrm>
            <a:off x="1067922" y="831732"/>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1D94FBAE-3C43-5F43-B921-80ADED91A97E}"/>
              </a:ext>
            </a:extLst>
          </p:cNvPr>
          <p:cNvGrpSpPr/>
          <p:nvPr/>
        </p:nvGrpSpPr>
        <p:grpSpPr>
          <a:xfrm>
            <a:off x="6435488" y="1694986"/>
            <a:ext cx="2213624" cy="1962615"/>
            <a:chOff x="5871009" y="1773044"/>
            <a:chExt cx="2470103" cy="2308302"/>
          </a:xfrm>
        </p:grpSpPr>
        <p:grpSp>
          <p:nvGrpSpPr>
            <p:cNvPr id="15" name="Group 14">
              <a:extLst>
                <a:ext uri="{FF2B5EF4-FFF2-40B4-BE49-F238E27FC236}">
                  <a16:creationId xmlns:a16="http://schemas.microsoft.com/office/drawing/2014/main" id="{5BCB6C7B-3524-6B38-5027-683042A9C66A}"/>
                </a:ext>
              </a:extLst>
            </p:cNvPr>
            <p:cNvGrpSpPr/>
            <p:nvPr/>
          </p:nvGrpSpPr>
          <p:grpSpPr>
            <a:xfrm>
              <a:off x="5871009" y="1773044"/>
              <a:ext cx="2470103" cy="2308302"/>
              <a:chOff x="5871009" y="1773044"/>
              <a:chExt cx="2470103" cy="2308302"/>
            </a:xfrm>
          </p:grpSpPr>
          <p:sp>
            <p:nvSpPr>
              <p:cNvPr id="10" name="Rectangle 9">
                <a:extLst>
                  <a:ext uri="{FF2B5EF4-FFF2-40B4-BE49-F238E27FC236}">
                    <a16:creationId xmlns:a16="http://schemas.microsoft.com/office/drawing/2014/main" id="{AC5A727B-97C7-7CBF-A2A2-DD587E3AA766}"/>
                  </a:ext>
                </a:extLst>
              </p:cNvPr>
              <p:cNvSpPr/>
              <p:nvPr/>
            </p:nvSpPr>
            <p:spPr>
              <a:xfrm>
                <a:off x="5871009" y="1773044"/>
                <a:ext cx="2470103" cy="2308302"/>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C7C5D49-6ABF-06AA-229D-96C977B13853}"/>
                  </a:ext>
                </a:extLst>
              </p:cNvPr>
              <p:cNvCxnSpPr>
                <a:stCxn id="10" idx="0"/>
                <a:endCxn id="10" idx="2"/>
              </p:cNvCxnSpPr>
              <p:nvPr/>
            </p:nvCxnSpPr>
            <p:spPr>
              <a:xfrm>
                <a:off x="7106061" y="1773044"/>
                <a:ext cx="0" cy="23083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18CBD6-5AE8-CD1F-6D43-728B723B9890}"/>
                  </a:ext>
                </a:extLst>
              </p:cNvPr>
              <p:cNvCxnSpPr>
                <a:stCxn id="10" idx="1"/>
                <a:endCxn id="10" idx="3"/>
              </p:cNvCxnSpPr>
              <p:nvPr/>
            </p:nvCxnSpPr>
            <p:spPr>
              <a:xfrm>
                <a:off x="5871009" y="2927195"/>
                <a:ext cx="247010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D5B2FFD8-69B0-C9D0-C869-DE8E7A6D6880}"/>
                </a:ext>
              </a:extLst>
            </p:cNvPr>
            <p:cNvSpPr txBox="1"/>
            <p:nvPr/>
          </p:nvSpPr>
          <p:spPr>
            <a:xfrm>
              <a:off x="6181877" y="2125474"/>
              <a:ext cx="735434" cy="579180"/>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(1</a:t>
              </a:r>
              <a:r>
                <a:rPr lang="pt-BR" sz="2600" dirty="0">
                  <a:ea typeface="Arial" panose="020B0604020202020204" pitchFamily="34" charset="0"/>
                  <a:cs typeface="Times New Roman" panose="02020603050405020304" pitchFamily="18" charset="0"/>
                </a:rPr>
                <a:t>)</a:t>
              </a:r>
              <a:endParaRPr lang="en-US" sz="2600" dirty="0"/>
            </a:p>
          </p:txBody>
        </p:sp>
        <p:sp>
          <p:nvSpPr>
            <p:cNvPr id="18" name="TextBox 17">
              <a:extLst>
                <a:ext uri="{FF2B5EF4-FFF2-40B4-BE49-F238E27FC236}">
                  <a16:creationId xmlns:a16="http://schemas.microsoft.com/office/drawing/2014/main" id="{BF483508-E33A-73B9-BA66-055A1F89814A}"/>
                </a:ext>
              </a:extLst>
            </p:cNvPr>
            <p:cNvSpPr txBox="1"/>
            <p:nvPr/>
          </p:nvSpPr>
          <p:spPr>
            <a:xfrm>
              <a:off x="7416927" y="2125474"/>
              <a:ext cx="726089" cy="579180"/>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lang="pt-BR" sz="2600" dirty="0">
                  <a:ea typeface="Arial" panose="020B0604020202020204" pitchFamily="34" charset="0"/>
                  <a:cs typeface="Times New Roman" panose="02020603050405020304" pitchFamily="18" charset="0"/>
                </a:rPr>
                <a:t>)</a:t>
              </a:r>
              <a:endParaRPr lang="en-US" sz="2600" dirty="0"/>
            </a:p>
          </p:txBody>
        </p:sp>
        <p:sp>
          <p:nvSpPr>
            <p:cNvPr id="19" name="TextBox 18">
              <a:extLst>
                <a:ext uri="{FF2B5EF4-FFF2-40B4-BE49-F238E27FC236}">
                  <a16:creationId xmlns:a16="http://schemas.microsoft.com/office/drawing/2014/main" id="{D094BA44-BBDB-F2FD-4603-B8B9D3CF6FF7}"/>
                </a:ext>
              </a:extLst>
            </p:cNvPr>
            <p:cNvSpPr txBox="1"/>
            <p:nvPr/>
          </p:nvSpPr>
          <p:spPr>
            <a:xfrm>
              <a:off x="6181877" y="3258049"/>
              <a:ext cx="735432" cy="579180"/>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lang="pt-BR" sz="2600" dirty="0">
                  <a:ea typeface="Arial" panose="020B0604020202020204" pitchFamily="34" charset="0"/>
                  <a:cs typeface="Times New Roman" panose="02020603050405020304" pitchFamily="18" charset="0"/>
                </a:rPr>
                <a:t>3)</a:t>
              </a:r>
              <a:endParaRPr lang="en-US" sz="2600" dirty="0"/>
            </a:p>
          </p:txBody>
        </p:sp>
        <p:sp>
          <p:nvSpPr>
            <p:cNvPr id="20" name="TextBox 19">
              <a:extLst>
                <a:ext uri="{FF2B5EF4-FFF2-40B4-BE49-F238E27FC236}">
                  <a16:creationId xmlns:a16="http://schemas.microsoft.com/office/drawing/2014/main" id="{5C9060A5-8882-C0C2-6590-6531C243A4CE}"/>
                </a:ext>
              </a:extLst>
            </p:cNvPr>
            <p:cNvSpPr txBox="1"/>
            <p:nvPr/>
          </p:nvSpPr>
          <p:spPr>
            <a:xfrm>
              <a:off x="7416928" y="3258049"/>
              <a:ext cx="726087" cy="579180"/>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lang="pt-BR" sz="2600" dirty="0">
                  <a:ea typeface="Arial" panose="020B0604020202020204" pitchFamily="34" charset="0"/>
                  <a:cs typeface="Times New Roman" panose="02020603050405020304" pitchFamily="18" charset="0"/>
                </a:rPr>
                <a:t>4)</a:t>
              </a:r>
              <a:endParaRPr lang="en-US" sz="2600" dirty="0"/>
            </a:p>
          </p:txBody>
        </p:sp>
      </p:grpSp>
      <p:sp>
        <p:nvSpPr>
          <p:cNvPr id="3" name="TextBox 2">
            <a:extLst>
              <a:ext uri="{FF2B5EF4-FFF2-40B4-BE49-F238E27FC236}">
                <a16:creationId xmlns:a16="http://schemas.microsoft.com/office/drawing/2014/main" id="{1CDC3ED5-379B-E8AA-A08D-75364F10892A}"/>
              </a:ext>
            </a:extLst>
          </p:cNvPr>
          <p:cNvSpPr txBox="1"/>
          <p:nvPr/>
        </p:nvSpPr>
        <p:spPr>
          <a:xfrm>
            <a:off x="451518" y="1485410"/>
            <a:ext cx="6116828" cy="2766848"/>
          </a:xfrm>
          <a:prstGeom prst="rect">
            <a:avLst/>
          </a:prstGeom>
          <a:noFill/>
        </p:spPr>
        <p:txBody>
          <a:bodyPr wrap="square">
            <a:spAutoFit/>
          </a:bodyPr>
          <a:lstStyle/>
          <a:p>
            <a:pPr algn="just">
              <a:lnSpc>
                <a:spcPct val="20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Với a = 0,8 (m) và b = 2 (m) ta có:</a:t>
            </a:r>
            <a:endParaRPr lang="en-US" sz="2000" dirty="0">
              <a:effectLst/>
              <a:latin typeface="+mj-lt"/>
              <a:ea typeface="Arial" panose="020B0604020202020204" pitchFamily="34" charset="0"/>
              <a:cs typeface="Times New Roman" panose="02020603050405020304" pitchFamily="18" charset="0"/>
            </a:endParaRPr>
          </a:p>
          <a:p>
            <a:pPr algn="just">
              <a:lnSpc>
                <a:spcPct val="20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 Chiều rộng hình chữ nhật đó là 0,8 + 1 = 1,8 (m).</a:t>
            </a:r>
            <a:endParaRPr lang="en-US" sz="2000" dirty="0">
              <a:effectLst/>
              <a:latin typeface="+mj-lt"/>
              <a:ea typeface="Arial" panose="020B0604020202020204" pitchFamily="34" charset="0"/>
              <a:cs typeface="Times New Roman" panose="02020603050405020304" pitchFamily="18" charset="0"/>
            </a:endParaRPr>
          </a:p>
          <a:p>
            <a:pPr algn="just">
              <a:lnSpc>
                <a:spcPct val="20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 Chiều dài hình chữ nhật đó là 0,8 + 2 = 2,8 (m).</a:t>
            </a:r>
            <a:endParaRPr lang="en-US" sz="2000" dirty="0">
              <a:effectLst/>
              <a:latin typeface="+mj-lt"/>
              <a:ea typeface="Arial" panose="020B0604020202020204" pitchFamily="34" charset="0"/>
              <a:cs typeface="Times New Roman" panose="02020603050405020304" pitchFamily="18" charset="0"/>
            </a:endParaRPr>
          </a:p>
          <a:p>
            <a:pPr algn="just">
              <a:lnSpc>
                <a:spcPct val="20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 Diện tích hình chữ nhật đó là: 1,8 . </a:t>
            </a:r>
            <a:r>
              <a:rPr lang="en-US" sz="2000" dirty="0">
                <a:solidFill>
                  <a:srgbClr val="000000"/>
                </a:solidFill>
                <a:effectLst/>
                <a:latin typeface="+mj-lt"/>
                <a:ea typeface="Arial" panose="020B0604020202020204" pitchFamily="34" charset="0"/>
                <a:cs typeface="Times New Roman" panose="02020603050405020304" pitchFamily="18" charset="0"/>
              </a:rPr>
              <a:t>2,8 = 5,04 (m</a:t>
            </a:r>
            <a:r>
              <a:rPr lang="en-US" sz="2000" baseline="30000" dirty="0">
                <a:solidFill>
                  <a:srgbClr val="000000"/>
                </a:solidFill>
                <a:effectLst/>
                <a:latin typeface="+mj-lt"/>
                <a:ea typeface="Arial" panose="020B0604020202020204" pitchFamily="34" charset="0"/>
                <a:cs typeface="Times New Roman" panose="02020603050405020304" pitchFamily="18" charset="0"/>
              </a:rPr>
              <a:t>2</a:t>
            </a:r>
            <a:r>
              <a:rPr lang="en-US"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008183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anim calcmode="lin" valueType="num">
                                      <p:cBhvr>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3052692" y="2141297"/>
            <a:ext cx="30386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dirty="0">
                <a:latin typeface="+mj-lt"/>
              </a:rPr>
              <a:t>LUYỆN TẬP</a:t>
            </a:r>
            <a:endParaRPr sz="3500" dirty="0">
              <a:latin typeface="+mj-lt"/>
            </a:endParaRPr>
          </a:p>
        </p:txBody>
      </p:sp>
      <p:grpSp>
        <p:nvGrpSpPr>
          <p:cNvPr id="847" name="Google Shape;847;p44"/>
          <p:cNvGrpSpPr/>
          <p:nvPr/>
        </p:nvGrpSpPr>
        <p:grpSpPr>
          <a:xfrm>
            <a:off x="788984" y="1302632"/>
            <a:ext cx="1204366" cy="122118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6" name="Google Shape;856;p44"/>
          <p:cNvGrpSpPr/>
          <p:nvPr/>
        </p:nvGrpSpPr>
        <p:grpSpPr>
          <a:xfrm>
            <a:off x="7008462" y="3373552"/>
            <a:ext cx="1371755" cy="1154569"/>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transition spd="med">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45"/>
          <p:cNvSpPr txBox="1">
            <a:spLocks noGrp="1"/>
          </p:cNvSpPr>
          <p:nvPr>
            <p:ph type="title" idx="2"/>
          </p:nvPr>
        </p:nvSpPr>
        <p:spPr>
          <a:xfrm>
            <a:off x="1480107" y="1813920"/>
            <a:ext cx="6186069" cy="1133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000" dirty="0">
                <a:latin typeface="+mj-lt"/>
              </a:rPr>
              <a:t>1. PHƯƠNG PHÁP </a:t>
            </a:r>
            <a:br>
              <a:rPr lang="en" sz="4000" dirty="0">
                <a:latin typeface="+mj-lt"/>
              </a:rPr>
            </a:br>
            <a:r>
              <a:rPr lang="en" sz="4000" dirty="0">
                <a:latin typeface="+mj-lt"/>
              </a:rPr>
              <a:t>ĐẶT NHÂN TỬ CHUNG</a:t>
            </a:r>
            <a:endParaRPr sz="4000" dirty="0">
              <a:latin typeface="+mj-lt"/>
            </a:endParaRPr>
          </a:p>
        </p:txBody>
      </p:sp>
      <p:grpSp>
        <p:nvGrpSpPr>
          <p:cNvPr id="882" name="Google Shape;882;p45"/>
          <p:cNvGrpSpPr/>
          <p:nvPr/>
        </p:nvGrpSpPr>
        <p:grpSpPr>
          <a:xfrm>
            <a:off x="6910976" y="638642"/>
            <a:ext cx="1059010" cy="599942"/>
            <a:chOff x="96100" y="539500"/>
            <a:chExt cx="880162" cy="498622"/>
          </a:xfrm>
        </p:grpSpPr>
        <p:sp>
          <p:nvSpPr>
            <p:cNvPr id="883" name="Google Shape;883;p45"/>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5"/>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5"/>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5"/>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45"/>
          <p:cNvGrpSpPr/>
          <p:nvPr/>
        </p:nvGrpSpPr>
        <p:grpSpPr>
          <a:xfrm>
            <a:off x="586222" y="2946573"/>
            <a:ext cx="1203130" cy="1199852"/>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5" name="Google Shape;895;p45"/>
          <p:cNvGrpSpPr/>
          <p:nvPr/>
        </p:nvGrpSpPr>
        <p:grpSpPr>
          <a:xfrm>
            <a:off x="6976343" y="3262247"/>
            <a:ext cx="1610106" cy="1684601"/>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45"/>
          <p:cNvGrpSpPr/>
          <p:nvPr/>
        </p:nvGrpSpPr>
        <p:grpSpPr>
          <a:xfrm>
            <a:off x="6294489" y="4010162"/>
            <a:ext cx="878075" cy="936684"/>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circl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
            <a:ext cx="736496" cy="736496"/>
          </a:xfrm>
          <a:prstGeom prst="rect">
            <a:avLst/>
          </a:prstGeom>
        </p:spPr>
      </p:pic>
      <p:sp>
        <p:nvSpPr>
          <p:cNvPr id="10" name="Title 1">
            <a:extLst>
              <a:ext uri="{FF2B5EF4-FFF2-40B4-BE49-F238E27FC236}">
                <a16:creationId xmlns:a16="http://schemas.microsoft.com/office/drawing/2014/main" id="{4155D75E-91F1-6602-31B2-44B6A95D893E}"/>
              </a:ext>
            </a:extLst>
          </p:cNvPr>
          <p:cNvSpPr txBox="1">
            <a:spLocks/>
          </p:cNvSpPr>
          <p:nvPr/>
        </p:nvSpPr>
        <p:spPr>
          <a:xfrm>
            <a:off x="558439" y="628527"/>
            <a:ext cx="8027120"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solidFill>
                  <a:srgbClr val="FFFF00"/>
                </a:solidFill>
                <a:latin typeface="Arial" panose="020B0604020202020204" pitchFamily="34" charset="0"/>
                <a:cs typeface="Arial" panose="020B0604020202020204" pitchFamily="34" charset="0"/>
              </a:rPr>
              <a:t>HÀNH TINH ÁNH SÁNG</a:t>
            </a:r>
          </a:p>
        </p:txBody>
      </p:sp>
      <p:pic>
        <p:nvPicPr>
          <p:cNvPr id="12" name="Picture 8">
            <a:extLst>
              <a:ext uri="{FF2B5EF4-FFF2-40B4-BE49-F238E27FC236}">
                <a16:creationId xmlns:a16="http://schemas.microsoft.com/office/drawing/2014/main" id="{F4443F75-C093-CD75-588A-5D1FBAE0D2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07437" y="1783370"/>
            <a:ext cx="3129125" cy="3086100"/>
          </a:xfrm>
          <a:prstGeom prst="rect">
            <a:avLst/>
          </a:prstGeom>
        </p:spPr>
      </p:pic>
      <p:pic>
        <p:nvPicPr>
          <p:cNvPr id="13" name="Picture 2">
            <a:extLst>
              <a:ext uri="{FF2B5EF4-FFF2-40B4-BE49-F238E27FC236}">
                <a16:creationId xmlns:a16="http://schemas.microsoft.com/office/drawing/2014/main" id="{272CCC5C-AFA3-AC63-D108-25813ED5DD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5301" y="3683353"/>
            <a:ext cx="2613239" cy="1460147"/>
          </a:xfrm>
          <a:prstGeom prst="rect">
            <a:avLst/>
          </a:prstGeom>
        </p:spPr>
      </p:pic>
      <p:pic>
        <p:nvPicPr>
          <p:cNvPr id="14" name="Picture 4">
            <a:extLst>
              <a:ext uri="{FF2B5EF4-FFF2-40B4-BE49-F238E27FC236}">
                <a16:creationId xmlns:a16="http://schemas.microsoft.com/office/drawing/2014/main" id="{AB65A397-588B-F8EA-1695-FF83FC04FF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55753" y="4347357"/>
            <a:ext cx="2088245" cy="796144"/>
          </a:xfrm>
          <a:prstGeom prst="rect">
            <a:avLst/>
          </a:prstGeom>
        </p:spPr>
      </p:pic>
      <p:pic>
        <p:nvPicPr>
          <p:cNvPr id="15" name="Picture 7">
            <a:extLst>
              <a:ext uri="{FF2B5EF4-FFF2-40B4-BE49-F238E27FC236}">
                <a16:creationId xmlns:a16="http://schemas.microsoft.com/office/drawing/2014/main" id="{C39BCBAA-B24D-E1DF-2D9B-5D412AB1CD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68694" y="1967345"/>
            <a:ext cx="2207058" cy="1845903"/>
          </a:xfrm>
          <a:prstGeom prst="rect">
            <a:avLst/>
          </a:prstGeom>
        </p:spPr>
      </p:pic>
      <p:pic>
        <p:nvPicPr>
          <p:cNvPr id="16" name="Picture 7">
            <a:extLst>
              <a:ext uri="{FF2B5EF4-FFF2-40B4-BE49-F238E27FC236}">
                <a16:creationId xmlns:a16="http://schemas.microsoft.com/office/drawing/2014/main" id="{984D3F28-C4C9-4E2C-FCE5-AFC71F6FF6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55004" y="1874199"/>
            <a:ext cx="2207058" cy="1845903"/>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8" presetClass="emph" presetSubtype="0" repeatCount="indefinite" fill="hold" nodeType="withEffect">
                                  <p:stCondLst>
                                    <p:cond delay="0"/>
                                  </p:stCondLst>
                                  <p:childTnLst>
                                    <p:animRot by="21600000">
                                      <p:cBhvr>
                                        <p:cTn id="9"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1"/>
            <a:ext cx="736496" cy="736496"/>
          </a:xfrm>
          <a:prstGeom prst="rect">
            <a:avLst/>
          </a:prstGeom>
        </p:spPr>
      </p:pic>
      <p:pic>
        <p:nvPicPr>
          <p:cNvPr id="11" name="Picture 8">
            <a:extLst>
              <a:ext uri="{FF2B5EF4-FFF2-40B4-BE49-F238E27FC236}">
                <a16:creationId xmlns:a16="http://schemas.microsoft.com/office/drawing/2014/main" id="{3AAC19CD-1FF0-6388-9B79-62848F89C3BA}"/>
              </a:ext>
            </a:extLst>
          </p:cNvPr>
          <p:cNvPicPr>
            <a:picLocks noChangeAspect="1"/>
          </p:cNvPicPr>
          <p:nvPr/>
        </p:nvPicPr>
        <p:blipFill>
          <a:blip r:embed="rId7"/>
          <a:srcRect/>
          <a:stretch>
            <a:fillRect/>
          </a:stretch>
        </p:blipFill>
        <p:spPr>
          <a:xfrm flipH="1">
            <a:off x="368248" y="1583757"/>
            <a:ext cx="2089202" cy="2823247"/>
          </a:xfrm>
          <a:prstGeom prst="rect">
            <a:avLst/>
          </a:prstGeom>
        </p:spPr>
      </p:pic>
      <p:sp>
        <p:nvSpPr>
          <p:cNvPr id="3" name="Speech Bubble: Rectangle with Corners Rounded 2">
            <a:extLst>
              <a:ext uri="{FF2B5EF4-FFF2-40B4-BE49-F238E27FC236}">
                <a16:creationId xmlns:a16="http://schemas.microsoft.com/office/drawing/2014/main" id="{DA46F771-BF8A-E41C-B613-01E626E835EF}"/>
              </a:ext>
            </a:extLst>
          </p:cNvPr>
          <p:cNvSpPr/>
          <p:nvPr/>
        </p:nvSpPr>
        <p:spPr>
          <a:xfrm>
            <a:off x="3143250" y="478272"/>
            <a:ext cx="5519058" cy="4024993"/>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700" kern="1200" noProof="1">
                <a:solidFill>
                  <a:prstClr val="black"/>
                </a:solidFill>
                <a:latin typeface="Arial" panose="020B0604020202020204" pitchFamily="34" charset="0"/>
                <a:cs typeface="Arial" panose="020B0604020202020204" pitchFamily="34" charset="0"/>
              </a:rPr>
              <a:t>Các hành tinh trong hệ Mặt Trời </a:t>
            </a:r>
            <a:r>
              <a:rPr lang="en-US" sz="2700" kern="1200" noProof="1">
                <a:solidFill>
                  <a:prstClr val="black"/>
                </a:solidFill>
                <a:latin typeface="Arial" panose="020B0604020202020204" pitchFamily="34" charset="0"/>
                <a:cs typeface="Arial" panose="020B0604020202020204" pitchFamily="34" charset="0"/>
              </a:rPr>
              <a:t>của chúng mình </a:t>
            </a:r>
            <a:r>
              <a:rPr lang="vi-VN" sz="2700" kern="1200" noProof="1">
                <a:solidFill>
                  <a:prstClr val="black"/>
                </a:solidFill>
                <a:latin typeface="Arial" panose="020B0604020202020204" pitchFamily="34" charset="0"/>
                <a:cs typeface="Arial" panose="020B0604020202020204" pitchFamily="34" charset="0"/>
              </a:rPr>
              <a:t>đang bị một thế lực bóng tối hút mất năng lượng và ánh sáng. </a:t>
            </a:r>
            <a:r>
              <a:rPr lang="en-US" sz="2700" kern="1200" noProof="1">
                <a:solidFill>
                  <a:prstClr val="black"/>
                </a:solidFill>
                <a:latin typeface="Arial" panose="020B0604020202020204" pitchFamily="34" charset="0"/>
                <a:cs typeface="Arial" panose="020B0604020202020204" pitchFamily="34" charset="0"/>
              </a:rPr>
              <a:t>Các bạn</a:t>
            </a:r>
            <a:r>
              <a:rPr lang="vi-VN" sz="2700" kern="1200" noProof="1">
                <a:solidFill>
                  <a:prstClr val="black"/>
                </a:solidFill>
                <a:latin typeface="Arial" panose="020B0604020202020204" pitchFamily="34" charset="0"/>
                <a:cs typeface="Arial" panose="020B0604020202020204" pitchFamily="34" charset="0"/>
              </a:rPr>
              <a:t> hãy giúp </a:t>
            </a:r>
            <a:r>
              <a:rPr lang="en-US" sz="2700" kern="1200" noProof="1">
                <a:solidFill>
                  <a:prstClr val="black"/>
                </a:solidFill>
                <a:latin typeface="Arial" panose="020B0604020202020204" pitchFamily="34" charset="0"/>
                <a:cs typeface="Arial" panose="020B0604020202020204" pitchFamily="34" charset="0"/>
              </a:rPr>
              <a:t>chúng mình </a:t>
            </a:r>
            <a:r>
              <a:rPr lang="vi-VN" sz="2700" kern="1200" noProof="1">
                <a:solidFill>
                  <a:prstClr val="black"/>
                </a:solidFill>
                <a:latin typeface="Arial" panose="020B0604020202020204" pitchFamily="34" charset="0"/>
                <a:cs typeface="Arial" panose="020B0604020202020204" pitchFamily="34" charset="0"/>
              </a:rPr>
              <a:t>tìm lại năng lượng và ánh sáng bằng cách trả lời đúng các câu hỏi đang ấn giấu trong mỗi hành tinh</a:t>
            </a:r>
            <a:r>
              <a:rPr lang="en-US" sz="2700" kern="1200" noProof="1">
                <a:solidFill>
                  <a:prstClr val="black"/>
                </a:solidFill>
                <a:latin typeface="Arial" panose="020B0604020202020204" pitchFamily="34" charset="0"/>
                <a:cs typeface="Arial" panose="020B0604020202020204" pitchFamily="34" charset="0"/>
              </a:rPr>
              <a:t> nhé!!!</a:t>
            </a:r>
            <a:endParaRPr lang="vi-VN" sz="2700" kern="1200" noProof="1">
              <a:solidFill>
                <a:prstClr val="black"/>
              </a:solidFill>
              <a:latin typeface="Arial" panose="020B0604020202020204" pitchFamily="34" charset="0"/>
              <a:cs typeface="Arial" panose="020B0604020202020204" pitchFamily="34" charset="0"/>
            </a:endParaRPr>
          </a:p>
        </p:txBody>
      </p:sp>
      <p:pic>
        <p:nvPicPr>
          <p:cNvPr id="4" name="Tieng-co-be-khoc-www_tiengdong_com">
            <a:hlinkClick r:id="" action="ppaction://media"/>
            <a:extLst>
              <a:ext uri="{FF2B5EF4-FFF2-40B4-BE49-F238E27FC236}">
                <a16:creationId xmlns:a16="http://schemas.microsoft.com/office/drawing/2014/main" id="{1A68464D-C861-A218-960F-EF2E366196AB}"/>
              </a:ext>
            </a:extLst>
          </p:cNvPr>
          <p:cNvPicPr>
            <a:picLocks noChangeAspect="1"/>
          </p:cNvPicPr>
          <p:nvPr>
            <a:audioFile r:link="rId1"/>
            <p:extLst>
              <p:ext uri="{DAA4B4D4-6D71-4841-9C94-3DE7FCFB9230}">
                <p14:media xmlns:p14="http://schemas.microsoft.com/office/powerpoint/2010/main" r:embed="rId2">
                  <p14:trim st="6930" end="0.6875"/>
                </p14:media>
              </p:ext>
            </p:extLst>
          </p:nvPr>
        </p:nvPicPr>
        <p:blipFill>
          <a:blip r:embed="rId8"/>
          <a:stretch>
            <a:fillRect/>
          </a:stretch>
        </p:blipFill>
        <p:spPr>
          <a:xfrm>
            <a:off x="-469106" y="21776"/>
            <a:ext cx="365522" cy="365522"/>
          </a:xfrm>
          <a:prstGeom prst="rect">
            <a:avLst/>
          </a:prstGeom>
        </p:spPr>
      </p:pic>
    </p:spTree>
    <p:extLst>
      <p:ext uri="{BB962C8B-B14F-4D97-AF65-F5344CB8AC3E}">
        <p14:creationId xmlns:p14="http://schemas.microsoft.com/office/powerpoint/2010/main" val="29659316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mediacall" presetSubtype="0" fill="hold" nodeType="withEffect">
                                  <p:stCondLst>
                                    <p:cond delay="0"/>
                                  </p:stCondLst>
                                  <p:childTnLst>
                                    <p:cmd type="call" cmd="playFrom(0.0)">
                                      <p:cBhvr>
                                        <p:cTn id="13" dur="8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pic>
        <p:nvPicPr>
          <p:cNvPr id="68" name="Picture 9">
            <a:hlinkClick r:id="rId6" action="ppaction://hlinksldjump"/>
            <a:extLst>
              <a:ext uri="{FF2B5EF4-FFF2-40B4-BE49-F238E27FC236}">
                <a16:creationId xmlns:a16="http://schemas.microsoft.com/office/drawing/2014/main" id="{1B380651-4B0A-AC11-C8EB-FB6EC22C36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74" y="4566930"/>
            <a:ext cx="574474" cy="576570"/>
          </a:xfrm>
          <a:prstGeom prst="rect">
            <a:avLst/>
          </a:prstGeom>
        </p:spPr>
      </p:pic>
      <p:pic>
        <p:nvPicPr>
          <p:cNvPr id="3" name="Picture 2">
            <a:hlinkClick r:id="rId9" action="ppaction://hlinksldjump"/>
            <a:extLst>
              <a:ext uri="{FF2B5EF4-FFF2-40B4-BE49-F238E27FC236}">
                <a16:creationId xmlns:a16="http://schemas.microsoft.com/office/drawing/2014/main" id="{392E8C2B-8A20-9D09-061B-80987F719092}"/>
              </a:ext>
            </a:extLst>
          </p:cNvPr>
          <p:cNvPicPr>
            <a:picLocks noChangeAspect="1"/>
          </p:cNvPicPr>
          <p:nvPr/>
        </p:nvPicPr>
        <p:blipFill>
          <a:blip r:embed="rId10"/>
          <a:stretch>
            <a:fillRect/>
          </a:stretch>
        </p:blipFill>
        <p:spPr>
          <a:xfrm>
            <a:off x="736497" y="276404"/>
            <a:ext cx="2171888" cy="2011854"/>
          </a:xfrm>
          <a:prstGeom prst="rect">
            <a:avLst/>
          </a:prstGeom>
        </p:spPr>
      </p:pic>
      <p:pic>
        <p:nvPicPr>
          <p:cNvPr id="4" name="Picture 3">
            <a:hlinkClick r:id="rId11" action="ppaction://hlinksldjump"/>
            <a:extLst>
              <a:ext uri="{FF2B5EF4-FFF2-40B4-BE49-F238E27FC236}">
                <a16:creationId xmlns:a16="http://schemas.microsoft.com/office/drawing/2014/main" id="{D6E98C9E-1C45-0AAA-CB2D-7C066BEF2AB0}"/>
              </a:ext>
            </a:extLst>
          </p:cNvPr>
          <p:cNvPicPr>
            <a:picLocks noChangeAspect="1"/>
          </p:cNvPicPr>
          <p:nvPr/>
        </p:nvPicPr>
        <p:blipFill>
          <a:blip r:embed="rId12"/>
          <a:stretch>
            <a:fillRect/>
          </a:stretch>
        </p:blipFill>
        <p:spPr>
          <a:xfrm>
            <a:off x="3814994" y="308411"/>
            <a:ext cx="2194751" cy="1998137"/>
          </a:xfrm>
          <a:prstGeom prst="rect">
            <a:avLst/>
          </a:prstGeom>
        </p:spPr>
      </p:pic>
      <p:pic>
        <p:nvPicPr>
          <p:cNvPr id="5" name="Picture 4">
            <a:hlinkClick r:id="rId13" action="ppaction://hlinksldjump"/>
            <a:extLst>
              <a:ext uri="{FF2B5EF4-FFF2-40B4-BE49-F238E27FC236}">
                <a16:creationId xmlns:a16="http://schemas.microsoft.com/office/drawing/2014/main" id="{8DE72A3D-CAFB-EB27-7B62-ECA68B57C53E}"/>
              </a:ext>
            </a:extLst>
          </p:cNvPr>
          <p:cNvPicPr>
            <a:picLocks noChangeAspect="1"/>
          </p:cNvPicPr>
          <p:nvPr/>
        </p:nvPicPr>
        <p:blipFill>
          <a:blip r:embed="rId14"/>
          <a:stretch>
            <a:fillRect/>
          </a:stretch>
        </p:blipFill>
        <p:spPr>
          <a:xfrm>
            <a:off x="6713601" y="258114"/>
            <a:ext cx="2062151" cy="2048434"/>
          </a:xfrm>
          <a:prstGeom prst="rect">
            <a:avLst/>
          </a:prstGeom>
        </p:spPr>
      </p:pic>
      <p:pic>
        <p:nvPicPr>
          <p:cNvPr id="8" name="Picture 7">
            <a:hlinkClick r:id="rId15" action="ppaction://hlinksldjump"/>
            <a:extLst>
              <a:ext uri="{FF2B5EF4-FFF2-40B4-BE49-F238E27FC236}">
                <a16:creationId xmlns:a16="http://schemas.microsoft.com/office/drawing/2014/main" id="{C42DCA9D-694E-7255-E66C-C67A9EF46AAF}"/>
              </a:ext>
            </a:extLst>
          </p:cNvPr>
          <p:cNvPicPr>
            <a:picLocks noChangeAspect="1"/>
          </p:cNvPicPr>
          <p:nvPr/>
        </p:nvPicPr>
        <p:blipFill>
          <a:blip r:embed="rId16"/>
          <a:stretch>
            <a:fillRect/>
          </a:stretch>
        </p:blipFill>
        <p:spPr>
          <a:xfrm>
            <a:off x="1980461" y="2614958"/>
            <a:ext cx="2176461" cy="2030144"/>
          </a:xfrm>
          <a:prstGeom prst="rect">
            <a:avLst/>
          </a:prstGeom>
        </p:spPr>
      </p:pic>
      <p:pic>
        <p:nvPicPr>
          <p:cNvPr id="9" name="Picture 8">
            <a:hlinkClick r:id="rId17" action="ppaction://hlinksldjump"/>
            <a:extLst>
              <a:ext uri="{FF2B5EF4-FFF2-40B4-BE49-F238E27FC236}">
                <a16:creationId xmlns:a16="http://schemas.microsoft.com/office/drawing/2014/main" id="{9D985C18-824C-D219-F184-5D175F39F642}"/>
              </a:ext>
            </a:extLst>
          </p:cNvPr>
          <p:cNvPicPr>
            <a:picLocks noChangeAspect="1"/>
          </p:cNvPicPr>
          <p:nvPr/>
        </p:nvPicPr>
        <p:blipFill>
          <a:blip r:embed="rId18"/>
          <a:stretch>
            <a:fillRect/>
          </a:stretch>
        </p:blipFill>
        <p:spPr>
          <a:xfrm>
            <a:off x="5269511" y="2836953"/>
            <a:ext cx="2176461" cy="2112447"/>
          </a:xfrm>
          <a:prstGeom prst="rect">
            <a:avLst/>
          </a:prstGeom>
        </p:spPr>
      </p:pic>
    </p:spTree>
    <p:extLst>
      <p:ext uri="{BB962C8B-B14F-4D97-AF65-F5344CB8AC3E}">
        <p14:creationId xmlns:p14="http://schemas.microsoft.com/office/powerpoint/2010/main" val="33857966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9"/>
                                        </p:tgtEl>
                                        <p:attrNameLst>
                                          <p:attrName>r</p:attrName>
                                        </p:attrNameLst>
                                      </p:cBhvr>
                                    </p:animRot>
                                    <p:animRot by="-240000">
                                      <p:cBhvr>
                                        <p:cTn id="31" dur="600" fill="hold">
                                          <p:stCondLst>
                                            <p:cond delay="600"/>
                                          </p:stCondLst>
                                        </p:cTn>
                                        <p:tgtEl>
                                          <p:spTgt spid="9"/>
                                        </p:tgtEl>
                                        <p:attrNameLst>
                                          <p:attrName>r</p:attrName>
                                        </p:attrNameLst>
                                      </p:cBhvr>
                                    </p:animRot>
                                    <p:animRot by="240000">
                                      <p:cBhvr>
                                        <p:cTn id="32" dur="600" fill="hold">
                                          <p:stCondLst>
                                            <p:cond delay="1200"/>
                                          </p:stCondLst>
                                        </p:cTn>
                                        <p:tgtEl>
                                          <p:spTgt spid="9"/>
                                        </p:tgtEl>
                                        <p:attrNameLst>
                                          <p:attrName>r</p:attrName>
                                        </p:attrNameLst>
                                      </p:cBhvr>
                                    </p:animRot>
                                    <p:animRot by="-240000">
                                      <p:cBhvr>
                                        <p:cTn id="33" dur="600" fill="hold">
                                          <p:stCondLst>
                                            <p:cond delay="1800"/>
                                          </p:stCondLst>
                                        </p:cTn>
                                        <p:tgtEl>
                                          <p:spTgt spid="9"/>
                                        </p:tgtEl>
                                        <p:attrNameLst>
                                          <p:attrName>r</p:attrName>
                                        </p:attrNameLst>
                                      </p:cBhvr>
                                    </p:animRot>
                                    <p:animRot by="120000">
                                      <p:cBhvr>
                                        <p:cTn id="34" dur="600" fill="hold">
                                          <p:stCondLst>
                                            <p:cond delay="2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
                                        </p:tgtEl>
                                        <p:attrNameLst>
                                          <p:attrName>ppt_w</p:attrName>
                                        </p:attrNameLst>
                                      </p:cBhvr>
                                      <p:tavLst>
                                        <p:tav tm="0">
                                          <p:val>
                                            <p:strVal val="ppt_w"/>
                                          </p:val>
                                        </p:tav>
                                        <p:tav tm="100000">
                                          <p:val>
                                            <p:fltVal val="0"/>
                                          </p:val>
                                        </p:tav>
                                      </p:tavLst>
                                    </p:anim>
                                    <p:anim calcmode="lin" valueType="num">
                                      <p:cBhvr>
                                        <p:cTn id="40" dur="500"/>
                                        <p:tgtEl>
                                          <p:spTgt spid="3"/>
                                        </p:tgtEl>
                                        <p:attrNameLst>
                                          <p:attrName>ppt_h</p:attrName>
                                        </p:attrNameLst>
                                      </p:cBhvr>
                                      <p:tavLst>
                                        <p:tav tm="0">
                                          <p:val>
                                            <p:strVal val="ppt_h"/>
                                          </p:val>
                                        </p:tav>
                                        <p:tav tm="100000">
                                          <p:val>
                                            <p:fltVal val="0"/>
                                          </p:val>
                                        </p:tav>
                                      </p:tavLst>
                                    </p:anim>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4"/>
                                        </p:tgtEl>
                                        <p:attrNameLst>
                                          <p:attrName>ppt_w</p:attrName>
                                        </p:attrNameLst>
                                      </p:cBhvr>
                                      <p:tavLst>
                                        <p:tav tm="0">
                                          <p:val>
                                            <p:strVal val="ppt_w"/>
                                          </p:val>
                                        </p:tav>
                                        <p:tav tm="100000">
                                          <p:val>
                                            <p:fltVal val="0"/>
                                          </p:val>
                                        </p:tav>
                                      </p:tavLst>
                                    </p:anim>
                                    <p:anim calcmode="lin" valueType="num">
                                      <p:cBhvr>
                                        <p:cTn id="48" dur="500"/>
                                        <p:tgtEl>
                                          <p:spTgt spid="4"/>
                                        </p:tgtEl>
                                        <p:attrNameLst>
                                          <p:attrName>ppt_h</p:attrName>
                                        </p:attrNameLst>
                                      </p:cBhvr>
                                      <p:tavLst>
                                        <p:tav tm="0">
                                          <p:val>
                                            <p:strVal val="ppt_h"/>
                                          </p:val>
                                        </p:tav>
                                        <p:tav tm="100000">
                                          <p:val>
                                            <p:fltVal val="0"/>
                                          </p:val>
                                        </p:tav>
                                      </p:tavLst>
                                    </p:anim>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5"/>
                                        </p:tgtEl>
                                        <p:attrNameLst>
                                          <p:attrName>ppt_w</p:attrName>
                                        </p:attrNameLst>
                                      </p:cBhvr>
                                      <p:tavLst>
                                        <p:tav tm="0">
                                          <p:val>
                                            <p:strVal val="ppt_w"/>
                                          </p:val>
                                        </p:tav>
                                        <p:tav tm="100000">
                                          <p:val>
                                            <p:fltVal val="0"/>
                                          </p:val>
                                        </p:tav>
                                      </p:tavLst>
                                    </p:anim>
                                    <p:anim calcmode="lin" valueType="num">
                                      <p:cBhvr>
                                        <p:cTn id="56" dur="500"/>
                                        <p:tgtEl>
                                          <p:spTgt spid="5"/>
                                        </p:tgtEl>
                                        <p:attrNameLst>
                                          <p:attrName>ppt_h</p:attrName>
                                        </p:attrNameLst>
                                      </p:cBhvr>
                                      <p:tavLst>
                                        <p:tav tm="0">
                                          <p:val>
                                            <p:strVal val="ppt_h"/>
                                          </p:val>
                                        </p:tav>
                                        <p:tav tm="100000">
                                          <p:val>
                                            <p:fltVal val="0"/>
                                          </p:val>
                                        </p:tav>
                                      </p:tavLst>
                                    </p:anim>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9"/>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9"/>
                                        </p:tgtEl>
                                        <p:attrNameLst>
                                          <p:attrName>ppt_w</p:attrName>
                                        </p:attrNameLst>
                                      </p:cBhvr>
                                      <p:tavLst>
                                        <p:tav tm="0">
                                          <p:val>
                                            <p:strVal val="ppt_w"/>
                                          </p:val>
                                        </p:tav>
                                        <p:tav tm="100000">
                                          <p:val>
                                            <p:fltVal val="0"/>
                                          </p:val>
                                        </p:tav>
                                      </p:tavLst>
                                    </p:anim>
                                    <p:anim calcmode="lin" valueType="num">
                                      <p:cBhvr>
                                        <p:cTn id="72" dur="500"/>
                                        <p:tgtEl>
                                          <p:spTgt spid="9"/>
                                        </p:tgtEl>
                                        <p:attrNameLst>
                                          <p:attrName>ppt_h</p:attrName>
                                        </p:attrNameLst>
                                      </p:cBhvr>
                                      <p:tavLst>
                                        <p:tav tm="0">
                                          <p:val>
                                            <p:strVal val="ppt_h"/>
                                          </p:val>
                                        </p:tav>
                                        <p:tav tm="100000">
                                          <p:val>
                                            <p:fltVal val="0"/>
                                          </p:val>
                                        </p:tav>
                                      </p:tavLst>
                                    </p:anim>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62745" y="335787"/>
            <a:ext cx="6534133" cy="1597129"/>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1: </a:t>
            </a:r>
          </a:p>
          <a:p>
            <a:pPr algn="ctr" defTabSz="685800">
              <a:lnSpc>
                <a:spcPct val="150000"/>
              </a:lnSpc>
              <a:buClrTx/>
            </a:pPr>
            <a:r>
              <a:rPr lang="en-US" sz="2400" kern="1200" noProof="1">
                <a:solidFill>
                  <a:prstClr val="black"/>
                </a:solidFill>
                <a:latin typeface="Arial" panose="020B0604020202020204" pitchFamily="34" charset="0"/>
                <a:cs typeface="Arial" panose="020B0604020202020204" pitchFamily="34" charset="0"/>
              </a:rPr>
              <a:t>Chọn câu sai </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8227312" y="4186911"/>
            <a:ext cx="916688" cy="931831"/>
          </a:xfrm>
          <a:prstGeom prst="rect">
            <a:avLst/>
          </a:prstGeom>
        </p:spPr>
      </p:pic>
      <p:sp>
        <p:nvSpPr>
          <p:cNvPr id="3" name="Rectangle: Rounded Corners 2">
            <a:extLst>
              <a:ext uri="{FF2B5EF4-FFF2-40B4-BE49-F238E27FC236}">
                <a16:creationId xmlns:a16="http://schemas.microsoft.com/office/drawing/2014/main" id="{F0976A90-C0E8-809F-5601-37EB6DD338BE}"/>
              </a:ext>
            </a:extLst>
          </p:cNvPr>
          <p:cNvSpPr/>
          <p:nvPr/>
        </p:nvSpPr>
        <p:spPr>
          <a:xfrm>
            <a:off x="916689" y="2160357"/>
            <a:ext cx="3539067" cy="1241606"/>
          </a:xfrm>
          <a:prstGeom prst="roundRect">
            <a:avLst>
              <a:gd name="adj" fmla="val 13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Body)"/>
                <a:cs typeface="Arial" panose="020B0604020202020204" pitchFamily="34" charset="0"/>
              </a:rPr>
              <a:t>A. </a:t>
            </a:r>
            <a:r>
              <a:rPr lang="en-US" sz="2100" kern="1200" dirty="0">
                <a:solidFill>
                  <a:prstClr val="black"/>
                </a:solidFill>
                <a:latin typeface="Arial (Body)"/>
                <a:cs typeface="Arial" panose="020B0604020202020204" pitchFamily="34" charset="0"/>
              </a:rPr>
              <a:t>x</a:t>
            </a:r>
            <a:r>
              <a:rPr lang="en-US" sz="2100" kern="1200" baseline="30000" dirty="0">
                <a:solidFill>
                  <a:prstClr val="black"/>
                </a:solidFill>
                <a:latin typeface="Arial (Body)"/>
                <a:cs typeface="Arial" panose="020B0604020202020204" pitchFamily="34" charset="0"/>
              </a:rPr>
              <a:t>2</a:t>
            </a:r>
            <a:r>
              <a:rPr lang="en-US" sz="2100" kern="1200" dirty="0">
                <a:solidFill>
                  <a:prstClr val="black"/>
                </a:solidFill>
                <a:latin typeface="Arial (Body)"/>
                <a:cs typeface="Arial" panose="020B0604020202020204" pitchFamily="34" charset="0"/>
              </a:rPr>
              <a:t> – 6x + 9 = (x – 3)</a:t>
            </a:r>
            <a:r>
              <a:rPr lang="en-US" sz="2100" kern="1200" baseline="30000" dirty="0">
                <a:solidFill>
                  <a:prstClr val="black"/>
                </a:solidFill>
                <a:latin typeface="Arial (Body)"/>
                <a:cs typeface="Arial" panose="020B0604020202020204" pitchFamily="34" charset="0"/>
              </a:rPr>
              <a:t>2</a:t>
            </a:r>
            <a:r>
              <a:rPr lang="en-US" sz="2100" kern="1200" dirty="0">
                <a:solidFill>
                  <a:prstClr val="black"/>
                </a:solidFill>
                <a:latin typeface="Arial (Body)"/>
                <a:cs typeface="Arial" panose="020B0604020202020204" pitchFamily="34" charset="0"/>
              </a:rPr>
              <a:t> </a:t>
            </a:r>
          </a:p>
        </p:txBody>
      </p:sp>
      <p:sp>
        <p:nvSpPr>
          <p:cNvPr id="4" name="Rectangle: Rounded Corners 3">
            <a:extLst>
              <a:ext uri="{FF2B5EF4-FFF2-40B4-BE49-F238E27FC236}">
                <a16:creationId xmlns:a16="http://schemas.microsoft.com/office/drawing/2014/main" id="{2F748F59-1C09-A02F-0C2B-B794BD504C1A}"/>
              </a:ext>
            </a:extLst>
          </p:cNvPr>
          <p:cNvSpPr/>
          <p:nvPr/>
        </p:nvSpPr>
        <p:spPr>
          <a:xfrm>
            <a:off x="916689" y="3566108"/>
            <a:ext cx="3539067" cy="1241606"/>
          </a:xfrm>
          <a:prstGeom prst="roundRect">
            <a:avLst>
              <a:gd name="adj" fmla="val 121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Body)"/>
                <a:cs typeface="Arial" panose="020B0604020202020204" pitchFamily="34" charset="0"/>
              </a:rPr>
              <a:t>C. </a:t>
            </a:r>
            <a:r>
              <a:rPr lang="fr-FR" sz="2100" dirty="0">
                <a:solidFill>
                  <a:srgbClr val="000000"/>
                </a:solidFill>
                <a:latin typeface="Arial (Body)"/>
                <a:ea typeface="Times New Roman" panose="02020603050405020304" pitchFamily="18" charset="0"/>
              </a:rPr>
              <a:t>x</a:t>
            </a:r>
            <a:r>
              <a:rPr lang="fr-FR" sz="2100" baseline="30000" dirty="0">
                <a:solidFill>
                  <a:srgbClr val="000000"/>
                </a:solidFill>
                <a:latin typeface="Arial (Body)"/>
                <a:ea typeface="Times New Roman" panose="02020603050405020304" pitchFamily="18" charset="0"/>
              </a:rPr>
              <a:t>2 </a:t>
            </a:r>
            <a:r>
              <a:rPr lang="fr-FR" sz="2100" dirty="0">
                <a:solidFill>
                  <a:srgbClr val="000000"/>
                </a:solidFill>
                <a:latin typeface="Arial (Body)"/>
                <a:ea typeface="Times New Roman" panose="02020603050405020304" pitchFamily="18" charset="0"/>
              </a:rPr>
              <a:t>+ x + 14</a:t>
            </a:r>
            <a:endParaRPr lang="en-US" sz="2100" kern="1200" dirty="0">
              <a:solidFill>
                <a:prstClr val="black"/>
              </a:solidFill>
              <a:latin typeface="Arial (Body)"/>
              <a:cs typeface="Arial" panose="020B0604020202020204" pitchFamily="34" charset="0"/>
            </a:endParaRPr>
          </a:p>
        </p:txBody>
      </p:sp>
      <p:sp>
        <p:nvSpPr>
          <p:cNvPr id="5" name="Rectangle: Rounded Corners 4">
            <a:extLst>
              <a:ext uri="{FF2B5EF4-FFF2-40B4-BE49-F238E27FC236}">
                <a16:creationId xmlns:a16="http://schemas.microsoft.com/office/drawing/2014/main" id="{4F81407B-AB37-1A54-A808-026056FD2DF7}"/>
              </a:ext>
            </a:extLst>
          </p:cNvPr>
          <p:cNvSpPr/>
          <p:nvPr/>
        </p:nvSpPr>
        <p:spPr>
          <a:xfrm>
            <a:off x="4688245" y="2160357"/>
            <a:ext cx="3539067" cy="1241606"/>
          </a:xfrm>
          <a:prstGeom prst="roundRect">
            <a:avLst>
              <a:gd name="adj" fmla="val 1576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Body)"/>
              </a:rPr>
              <a:t>B.</a:t>
            </a:r>
            <a:r>
              <a:rPr lang="fr-FR" sz="2100" dirty="0">
                <a:solidFill>
                  <a:srgbClr val="000000"/>
                </a:solidFill>
                <a:latin typeface="Arial (Body)"/>
                <a:ea typeface="Times New Roman" panose="02020603050405020304" pitchFamily="18" charset="0"/>
              </a:rPr>
              <a:t> 4x</a:t>
            </a:r>
            <a:r>
              <a:rPr lang="fr-FR" sz="2100" baseline="30000" dirty="0">
                <a:solidFill>
                  <a:srgbClr val="000000"/>
                </a:solidFill>
                <a:latin typeface="Arial (Body)"/>
                <a:ea typeface="Times New Roman" panose="02020603050405020304" pitchFamily="18" charset="0"/>
              </a:rPr>
              <a:t>2 </a:t>
            </a:r>
            <a:r>
              <a:rPr lang="fr-FR" sz="2100" dirty="0">
                <a:solidFill>
                  <a:srgbClr val="000000"/>
                </a:solidFill>
                <a:latin typeface="Arial (Body)"/>
                <a:ea typeface="Times New Roman" panose="02020603050405020304" pitchFamily="18" charset="0"/>
              </a:rPr>
              <a:t>− 4xy + y</a:t>
            </a:r>
            <a:r>
              <a:rPr lang="fr-FR" sz="2100" baseline="30000" dirty="0">
                <a:solidFill>
                  <a:srgbClr val="000000"/>
                </a:solidFill>
                <a:latin typeface="Arial (Body)"/>
                <a:ea typeface="Times New Roman" panose="02020603050405020304" pitchFamily="18" charset="0"/>
              </a:rPr>
              <a:t>2 </a:t>
            </a:r>
            <a:r>
              <a:rPr lang="fr-FR" sz="2100" dirty="0">
                <a:solidFill>
                  <a:srgbClr val="000000"/>
                </a:solidFill>
                <a:latin typeface="Arial (Body)"/>
                <a:ea typeface="Times New Roman" panose="02020603050405020304" pitchFamily="18" charset="0"/>
              </a:rPr>
              <a:t>= (2x − y)</a:t>
            </a:r>
            <a:r>
              <a:rPr lang="fr-FR" sz="2100" baseline="30000" dirty="0">
                <a:solidFill>
                  <a:srgbClr val="000000"/>
                </a:solidFill>
                <a:latin typeface="Arial (Body)"/>
                <a:ea typeface="Times New Roman" panose="02020603050405020304" pitchFamily="18" charset="0"/>
              </a:rPr>
              <a:t>2</a:t>
            </a:r>
            <a:r>
              <a:rPr lang="vi-VN" sz="2100" kern="1200" dirty="0">
                <a:solidFill>
                  <a:prstClr val="black"/>
                </a:solidFill>
                <a:latin typeface="Arial (Body)"/>
              </a:rPr>
              <a:t> </a:t>
            </a:r>
            <a:endParaRPr lang="en-US" sz="2100" kern="1200" dirty="0">
              <a:solidFill>
                <a:prstClr val="black"/>
              </a:solidFill>
              <a:latin typeface="Arial (Body)"/>
            </a:endParaRPr>
          </a:p>
        </p:txBody>
      </p:sp>
      <p:sp>
        <p:nvSpPr>
          <p:cNvPr id="8" name="Rectangle: Rounded Corners 7">
            <a:extLst>
              <a:ext uri="{FF2B5EF4-FFF2-40B4-BE49-F238E27FC236}">
                <a16:creationId xmlns:a16="http://schemas.microsoft.com/office/drawing/2014/main" id="{0BB82B68-35C3-A6AA-C536-B62681B38FC5}"/>
              </a:ext>
            </a:extLst>
          </p:cNvPr>
          <p:cNvSpPr/>
          <p:nvPr/>
        </p:nvSpPr>
        <p:spPr>
          <a:xfrm>
            <a:off x="4688245" y="3566108"/>
            <a:ext cx="3539067" cy="1241606"/>
          </a:xfrm>
          <a:prstGeom prst="roundRect">
            <a:avLst>
              <a:gd name="adj" fmla="val 121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rPr>
              <a:t>D</a:t>
            </a:r>
            <a:r>
              <a:rPr lang="vi-VN" sz="2100" kern="1200" dirty="0">
                <a:solidFill>
                  <a:prstClr val="black"/>
                </a:solidFill>
                <a:latin typeface="Arial (Body)"/>
              </a:rPr>
              <a:t>. </a:t>
            </a:r>
            <a:r>
              <a:rPr lang="fr-FR" sz="2100" dirty="0">
                <a:solidFill>
                  <a:srgbClr val="000000"/>
                </a:solidFill>
                <a:latin typeface="Arial (Body)"/>
                <a:ea typeface="Times New Roman" panose="02020603050405020304" pitchFamily="18" charset="0"/>
              </a:rPr>
              <a:t>−x</a:t>
            </a:r>
            <a:r>
              <a:rPr lang="fr-FR" sz="2100" baseline="30000" dirty="0">
                <a:solidFill>
                  <a:srgbClr val="000000"/>
                </a:solidFill>
                <a:latin typeface="Arial (Body)"/>
                <a:ea typeface="Times New Roman" panose="02020603050405020304" pitchFamily="18" charset="0"/>
              </a:rPr>
              <a:t>2 </a:t>
            </a:r>
            <a:r>
              <a:rPr lang="fr-FR" sz="2100" dirty="0">
                <a:solidFill>
                  <a:srgbClr val="000000"/>
                </a:solidFill>
                <a:latin typeface="Arial (Body)"/>
                <a:ea typeface="Times New Roman" panose="02020603050405020304" pitchFamily="18" charset="0"/>
              </a:rPr>
              <a:t>− 2xy − y</a:t>
            </a:r>
            <a:r>
              <a:rPr lang="fr-FR" sz="2100" baseline="30000" dirty="0">
                <a:solidFill>
                  <a:srgbClr val="000000"/>
                </a:solidFill>
                <a:latin typeface="Arial (Body)"/>
                <a:ea typeface="Times New Roman" panose="02020603050405020304" pitchFamily="18" charset="0"/>
              </a:rPr>
              <a:t>2 </a:t>
            </a:r>
            <a:r>
              <a:rPr lang="fr-FR" sz="2100" dirty="0">
                <a:solidFill>
                  <a:srgbClr val="000000"/>
                </a:solidFill>
                <a:latin typeface="Arial (Body)"/>
                <a:ea typeface="Times New Roman" panose="02020603050405020304" pitchFamily="18" charset="0"/>
              </a:rPr>
              <a:t>=− (x − y)</a:t>
            </a:r>
            <a:r>
              <a:rPr lang="fr-FR" sz="2100" baseline="30000" dirty="0">
                <a:solidFill>
                  <a:srgbClr val="000000"/>
                </a:solidFill>
                <a:latin typeface="Arial (Body)"/>
                <a:ea typeface="Times New Roman" panose="02020603050405020304" pitchFamily="18" charset="0"/>
              </a:rPr>
              <a:t>2</a:t>
            </a:r>
            <a:endParaRPr lang="en-US" sz="2100" kern="1200" dirty="0">
              <a:solidFill>
                <a:prstClr val="black"/>
              </a:solidFill>
              <a:latin typeface="Arial (Body)"/>
            </a:endParaRPr>
          </a:p>
        </p:txBody>
      </p:sp>
      <p:pic>
        <p:nvPicPr>
          <p:cNvPr id="9" name="Picture 9">
            <a:extLst>
              <a:ext uri="{FF2B5EF4-FFF2-40B4-BE49-F238E27FC236}">
                <a16:creationId xmlns:a16="http://schemas.microsoft.com/office/drawing/2014/main" id="{1FAB268F-3132-937F-2793-C24C21217FE7}"/>
              </a:ext>
            </a:extLst>
          </p:cNvPr>
          <p:cNvPicPr>
            <a:picLocks noChangeAspect="1"/>
          </p:cNvPicPr>
          <p:nvPr/>
        </p:nvPicPr>
        <p:blipFill>
          <a:blip r:embed="rId8"/>
          <a:srcRect/>
          <a:stretch>
            <a:fillRect/>
          </a:stretch>
        </p:blipFill>
        <p:spPr>
          <a:xfrm>
            <a:off x="285860" y="493090"/>
            <a:ext cx="1480472" cy="1508760"/>
          </a:xfrm>
          <a:prstGeom prst="rect">
            <a:avLst/>
          </a:prstGeom>
        </p:spPr>
      </p:pic>
    </p:spTree>
    <p:extLst>
      <p:ext uri="{BB962C8B-B14F-4D97-AF65-F5344CB8AC3E}">
        <p14:creationId xmlns:p14="http://schemas.microsoft.com/office/powerpoint/2010/main" val="14475456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E5B9B7"/>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5"/>
                                        </p:tgtEl>
                                        <p:attrNameLst>
                                          <p:attrName>fillcolor</p:attrName>
                                        </p:attrNameLst>
                                      </p:cBhvr>
                                      <p:to>
                                        <a:srgbClr val="D99694"/>
                                      </p:to>
                                    </p:animClr>
                                    <p:set>
                                      <p:cBhvr>
                                        <p:cTn id="34" dur="500" fill="hold"/>
                                        <p:tgtEl>
                                          <p:spTgt spid="5"/>
                                        </p:tgtEl>
                                        <p:attrNameLst>
                                          <p:attrName>fill.type</p:attrName>
                                        </p:attrNameLst>
                                      </p:cBhvr>
                                      <p:to>
                                        <p:strVal val="solid"/>
                                      </p:to>
                                    </p:set>
                                    <p:set>
                                      <p:cBhvr>
                                        <p:cTn id="35"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8"/>
                                        </p:tgtEl>
                                        <p:attrNameLst>
                                          <p:attrName>fillcolor</p:attrName>
                                        </p:attrNameLst>
                                      </p:cBhvr>
                                      <p:to>
                                        <a:srgbClr val="C3D69B"/>
                                      </p:to>
                                    </p:animClr>
                                    <p:set>
                                      <p:cBhvr>
                                        <p:cTn id="48" dur="500" fill="hold"/>
                                        <p:tgtEl>
                                          <p:spTgt spid="8"/>
                                        </p:tgtEl>
                                        <p:attrNameLst>
                                          <p:attrName>fill.type</p:attrName>
                                        </p:attrNameLst>
                                      </p:cBhvr>
                                      <p:to>
                                        <p:strVal val="solid"/>
                                      </p:to>
                                    </p:set>
                                    <p:set>
                                      <p:cBhvr>
                                        <p:cTn id="4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7" grpId="0" animBg="1"/>
      <p:bldP spid="3" grpId="0" animBg="1"/>
      <p:bldP spid="4" grpId="0" animBg="1"/>
      <p:bldP spid="5"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239866" y="335786"/>
            <a:ext cx="6534133" cy="1546704"/>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00" kern="1200" noProof="1">
                <a:solidFill>
                  <a:prstClr val="black"/>
                </a:solidFill>
                <a:cs typeface="Arial" panose="020B0604020202020204" pitchFamily="34" charset="0"/>
              </a:rPr>
              <a:t>Câu hỏi</a:t>
            </a:r>
            <a:r>
              <a:rPr lang="en-US" sz="2200" kern="1200" noProof="1">
                <a:solidFill>
                  <a:prstClr val="black"/>
                </a:solidFill>
                <a:cs typeface="Arial" panose="020B0604020202020204" pitchFamily="34" charset="0"/>
              </a:rPr>
              <a:t> </a:t>
            </a:r>
            <a:r>
              <a:rPr lang="en-US" sz="2200" kern="1200" noProof="1">
                <a:solidFill>
                  <a:prstClr val="black"/>
                </a:solidFill>
                <a:latin typeface="Arial (Body)"/>
                <a:cs typeface="Amatic SC" panose="00000500000000000000" pitchFamily="2" charset="-79"/>
              </a:rPr>
              <a:t>2</a:t>
            </a:r>
            <a:r>
              <a:rPr lang="en-US" sz="2200" kern="1200" noProof="1">
                <a:solidFill>
                  <a:prstClr val="black"/>
                </a:solidFill>
                <a:cs typeface="Amatic SC" panose="00000500000000000000" pitchFamily="2" charset="-79"/>
              </a:rPr>
              <a:t>: </a:t>
            </a:r>
          </a:p>
          <a:p>
            <a:pPr algn="ctr" defTabSz="685800">
              <a:lnSpc>
                <a:spcPct val="150000"/>
              </a:lnSpc>
              <a:buClrTx/>
            </a:pPr>
            <a:r>
              <a:rPr lang="fr-FR" sz="2200" dirty="0" err="1">
                <a:solidFill>
                  <a:srgbClr val="000000"/>
                </a:solidFill>
                <a:ea typeface="Arial" panose="020B0604020202020204" pitchFamily="34" charset="0"/>
              </a:rPr>
              <a:t>Đa</a:t>
            </a:r>
            <a:r>
              <a:rPr lang="fr-FR" sz="2200" dirty="0">
                <a:solidFill>
                  <a:srgbClr val="000000"/>
                </a:solidFill>
                <a:ea typeface="Arial" panose="020B0604020202020204" pitchFamily="34" charset="0"/>
              </a:rPr>
              <a:t> </a:t>
            </a:r>
            <a:r>
              <a:rPr lang="fr-FR" sz="2200" dirty="0" err="1">
                <a:solidFill>
                  <a:srgbClr val="000000"/>
                </a:solidFill>
                <a:ea typeface="Arial" panose="020B0604020202020204" pitchFamily="34" charset="0"/>
              </a:rPr>
              <a:t>thức</a:t>
            </a:r>
            <a:r>
              <a:rPr lang="fr-FR" sz="2200" dirty="0">
                <a:solidFill>
                  <a:srgbClr val="000000"/>
                </a:solidFill>
                <a:ea typeface="Arial" panose="020B0604020202020204" pitchFamily="34" charset="0"/>
              </a:rPr>
              <a:t> 25 − a</a:t>
            </a:r>
            <a:r>
              <a:rPr lang="fr-FR" sz="2200" baseline="30000" dirty="0">
                <a:solidFill>
                  <a:srgbClr val="000000"/>
                </a:solidFill>
                <a:ea typeface="Arial" panose="020B0604020202020204" pitchFamily="34" charset="0"/>
              </a:rPr>
              <a:t>2 </a:t>
            </a:r>
            <a:r>
              <a:rPr lang="fr-FR" sz="2200" dirty="0">
                <a:solidFill>
                  <a:srgbClr val="000000"/>
                </a:solidFill>
                <a:ea typeface="Arial" panose="020B0604020202020204" pitchFamily="34" charset="0"/>
              </a:rPr>
              <a:t>+ 2ab − b</a:t>
            </a:r>
            <a:r>
              <a:rPr lang="fr-FR" sz="2200" baseline="30000" dirty="0">
                <a:solidFill>
                  <a:srgbClr val="000000"/>
                </a:solidFill>
                <a:ea typeface="Arial" panose="020B0604020202020204" pitchFamily="34" charset="0"/>
              </a:rPr>
              <a:t>2</a:t>
            </a:r>
            <a:r>
              <a:rPr lang="fr-FR" sz="2200" dirty="0">
                <a:solidFill>
                  <a:srgbClr val="000000"/>
                </a:solidFill>
                <a:ea typeface="Arial" panose="020B0604020202020204" pitchFamily="34" charset="0"/>
              </a:rPr>
              <a:t> </a:t>
            </a:r>
            <a:r>
              <a:rPr lang="fr-FR" sz="2200" dirty="0" err="1">
                <a:solidFill>
                  <a:srgbClr val="000000"/>
                </a:solidFill>
                <a:ea typeface="Arial" panose="020B0604020202020204" pitchFamily="34" charset="0"/>
              </a:rPr>
              <a:t>được</a:t>
            </a:r>
            <a:r>
              <a:rPr lang="fr-FR" sz="2200" dirty="0">
                <a:solidFill>
                  <a:srgbClr val="000000"/>
                </a:solidFill>
                <a:ea typeface="Arial" panose="020B0604020202020204" pitchFamily="34" charset="0"/>
              </a:rPr>
              <a:t> </a:t>
            </a:r>
            <a:r>
              <a:rPr lang="fr-FR" sz="2200" dirty="0" err="1">
                <a:solidFill>
                  <a:srgbClr val="000000"/>
                </a:solidFill>
                <a:ea typeface="Arial" panose="020B0604020202020204" pitchFamily="34" charset="0"/>
              </a:rPr>
              <a:t>phân</a:t>
            </a:r>
            <a:r>
              <a:rPr lang="fr-FR" sz="2200" dirty="0">
                <a:solidFill>
                  <a:srgbClr val="000000"/>
                </a:solidFill>
                <a:ea typeface="Arial" panose="020B0604020202020204" pitchFamily="34" charset="0"/>
              </a:rPr>
              <a:t> </a:t>
            </a:r>
            <a:r>
              <a:rPr lang="fr-FR" sz="2200" dirty="0" err="1">
                <a:solidFill>
                  <a:srgbClr val="000000"/>
                </a:solidFill>
                <a:ea typeface="Arial" panose="020B0604020202020204" pitchFamily="34" charset="0"/>
              </a:rPr>
              <a:t>tích</a:t>
            </a:r>
            <a:r>
              <a:rPr lang="fr-FR" sz="2200" dirty="0">
                <a:solidFill>
                  <a:srgbClr val="000000"/>
                </a:solidFill>
                <a:ea typeface="Arial" panose="020B0604020202020204" pitchFamily="34" charset="0"/>
              </a:rPr>
              <a:t> </a:t>
            </a:r>
            <a:r>
              <a:rPr lang="fr-FR" sz="2200" dirty="0" err="1">
                <a:solidFill>
                  <a:srgbClr val="000000"/>
                </a:solidFill>
                <a:ea typeface="Arial" panose="020B0604020202020204" pitchFamily="34" charset="0"/>
              </a:rPr>
              <a:t>thành</a:t>
            </a:r>
            <a:endParaRPr lang="vi-VN" sz="2200" kern="1200" noProof="1">
              <a:solidFill>
                <a:prstClr val="black"/>
              </a:solidFill>
              <a:cs typeface="Arial" panose="020B0604020202020204" pitchFamily="34" charset="0"/>
            </a:endParaRPr>
          </a:p>
        </p:txBody>
      </p:sp>
      <p:pic>
        <p:nvPicPr>
          <p:cNvPr id="10" name="Picture 6">
            <a:extLst>
              <a:ext uri="{FF2B5EF4-FFF2-40B4-BE49-F238E27FC236}">
                <a16:creationId xmlns:a16="http://schemas.microsoft.com/office/drawing/2014/main" id="{03701BCE-2B53-B530-F893-D5AFAB9E00BC}"/>
              </a:ext>
            </a:extLst>
          </p:cNvPr>
          <p:cNvPicPr>
            <a:picLocks noChangeAspect="1"/>
          </p:cNvPicPr>
          <p:nvPr/>
        </p:nvPicPr>
        <p:blipFill>
          <a:blip r:embed="rId6"/>
          <a:srcRect/>
          <a:stretch>
            <a:fillRect/>
          </a:stretch>
        </p:blipFill>
        <p:spPr>
          <a:xfrm>
            <a:off x="368248" y="373730"/>
            <a:ext cx="1471041" cy="1508760"/>
          </a:xfrm>
          <a:prstGeom prst="rect">
            <a:avLst/>
          </a:prstGeom>
        </p:spPr>
      </p:pic>
      <p:pic>
        <p:nvPicPr>
          <p:cNvPr id="3" name="Picture 6">
            <a:extLst>
              <a:ext uri="{FF2B5EF4-FFF2-40B4-BE49-F238E27FC236}">
                <a16:creationId xmlns:a16="http://schemas.microsoft.com/office/drawing/2014/main" id="{C159FD8A-A445-722A-134A-D45E6BBFBC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D3D05A52-B6DB-8E20-D976-D8B86A5B7D99}"/>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7BCD599D-FA30-5876-80B3-5B4E4CB235F6}"/>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A. </a:t>
            </a:r>
            <a:r>
              <a:rPr lang="pt-BR" sz="2100" dirty="0">
                <a:solidFill>
                  <a:srgbClr val="000000"/>
                </a:solidFill>
                <a:latin typeface="Arial (Body)"/>
                <a:ea typeface="Times New Roman" panose="02020603050405020304" pitchFamily="18" charset="0"/>
              </a:rPr>
              <a:t>(5 + a – b)(5 – a – b)</a:t>
            </a:r>
            <a:endParaRPr lang="en-US" sz="2100" kern="1200" dirty="0">
              <a:solidFill>
                <a:prstClr val="black"/>
              </a:solidFill>
              <a:latin typeface="Arial (Body)"/>
              <a:cs typeface="Arial" panose="020B0604020202020204" pitchFamily="34" charset="0"/>
            </a:endParaRPr>
          </a:p>
        </p:txBody>
      </p:sp>
      <p:sp>
        <p:nvSpPr>
          <p:cNvPr id="8" name="Rectangle: Rounded Corners 7">
            <a:extLst>
              <a:ext uri="{FF2B5EF4-FFF2-40B4-BE49-F238E27FC236}">
                <a16:creationId xmlns:a16="http://schemas.microsoft.com/office/drawing/2014/main" id="{3C7ED264-7CB5-AD64-7F0E-C57813DDF78A}"/>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C. </a:t>
            </a:r>
            <a:r>
              <a:rPr lang="pt-BR" sz="2100" dirty="0">
                <a:solidFill>
                  <a:srgbClr val="000000"/>
                </a:solidFill>
                <a:latin typeface="Arial (Body)"/>
                <a:ea typeface="Times New Roman" panose="02020603050405020304" pitchFamily="18" charset="0"/>
              </a:rPr>
              <a:t>(5 + a + b)(5 – a + b)</a:t>
            </a:r>
            <a:endParaRPr lang="en-US" sz="2100" kern="1200" dirty="0">
              <a:solidFill>
                <a:prstClr val="black"/>
              </a:solidFill>
              <a:latin typeface="Arial (Body)"/>
              <a:cs typeface="Arial" panose="020B0604020202020204" pitchFamily="34" charset="0"/>
            </a:endParaRPr>
          </a:p>
        </p:txBody>
      </p:sp>
      <p:sp>
        <p:nvSpPr>
          <p:cNvPr id="9" name="Rectangle: Rounded Corners 8">
            <a:extLst>
              <a:ext uri="{FF2B5EF4-FFF2-40B4-BE49-F238E27FC236}">
                <a16:creationId xmlns:a16="http://schemas.microsoft.com/office/drawing/2014/main" id="{2A29A4DD-A89D-CBAA-B075-B4A82AB377F7}"/>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B. </a:t>
            </a:r>
            <a:r>
              <a:rPr lang="pt-BR" sz="2100" dirty="0">
                <a:solidFill>
                  <a:srgbClr val="000000"/>
                </a:solidFill>
                <a:latin typeface="Arial (Body)"/>
                <a:ea typeface="Times New Roman" panose="02020603050405020304" pitchFamily="18" charset="0"/>
              </a:rPr>
              <a:t>(5 + a + b)(5 – a – b)</a:t>
            </a:r>
            <a:endParaRPr lang="en-US" sz="2100" kern="1200" dirty="0">
              <a:solidFill>
                <a:prstClr val="black"/>
              </a:solidFill>
              <a:latin typeface="Arial (Body)"/>
            </a:endParaRPr>
          </a:p>
        </p:txBody>
      </p:sp>
      <p:sp>
        <p:nvSpPr>
          <p:cNvPr id="12" name="Rectangle: Rounded Corners 11">
            <a:extLst>
              <a:ext uri="{FF2B5EF4-FFF2-40B4-BE49-F238E27FC236}">
                <a16:creationId xmlns:a16="http://schemas.microsoft.com/office/drawing/2014/main" id="{319B3B8B-821E-9355-2C6A-B288A4D7DBE6}"/>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D. </a:t>
            </a:r>
            <a:r>
              <a:rPr lang="pt-BR" sz="2100" dirty="0">
                <a:solidFill>
                  <a:srgbClr val="000000"/>
                </a:solidFill>
                <a:latin typeface="Arial (Body)"/>
                <a:ea typeface="Times New Roman" panose="02020603050405020304" pitchFamily="18" charset="0"/>
              </a:rPr>
              <a:t>(5 + a – b)(5 – a + b)</a:t>
            </a:r>
            <a:endParaRPr lang="en-US" sz="2100" kern="1200" dirty="0">
              <a:solidFill>
                <a:prstClr val="black"/>
              </a:solidFill>
              <a:latin typeface="Arial (Body)"/>
            </a:endParaRPr>
          </a:p>
        </p:txBody>
      </p:sp>
    </p:spTree>
    <p:extLst>
      <p:ext uri="{BB962C8B-B14F-4D97-AF65-F5344CB8AC3E}">
        <p14:creationId xmlns:p14="http://schemas.microsoft.com/office/powerpoint/2010/main" val="8021902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2"/>
                                        </p:tgtEl>
                                        <p:attrNameLst>
                                          <p:attrName>fillcolor</p:attrName>
                                        </p:attrNameLst>
                                      </p:cBhvr>
                                      <p:to>
                                        <a:srgbClr val="C3D69B"/>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27" grpId="0" animBg="1"/>
      <p:bldP spid="5" grpId="0" animBg="1"/>
      <p:bldP spid="8" grpId="0" animBg="1"/>
      <p:bldP spid="9"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63771" y="368248"/>
            <a:ext cx="6534133" cy="1546704"/>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kern="1200" noProof="1">
                <a:solidFill>
                  <a:prstClr val="black"/>
                </a:solidFill>
                <a:cs typeface="Arial" panose="020B0604020202020204" pitchFamily="34" charset="0"/>
              </a:rPr>
              <a:t>Câu hỏi</a:t>
            </a:r>
            <a:r>
              <a:rPr lang="en-US" sz="2400" kern="1200" noProof="1">
                <a:solidFill>
                  <a:prstClr val="black"/>
                </a:solidFill>
                <a:cs typeface="Arial" panose="020B0604020202020204" pitchFamily="34" charset="0"/>
              </a:rPr>
              <a:t> </a:t>
            </a:r>
            <a:r>
              <a:rPr lang="en-US" sz="2400" kern="1200" noProof="1">
                <a:solidFill>
                  <a:prstClr val="black"/>
                </a:solidFill>
                <a:latin typeface="Arial (Body)"/>
                <a:cs typeface="Arial" panose="020B0604020202020204" pitchFamily="34" charset="0"/>
              </a:rPr>
              <a:t>3: </a:t>
            </a:r>
            <a:r>
              <a:rPr lang="pt-BR" sz="2400" dirty="0">
                <a:solidFill>
                  <a:srgbClr val="000000"/>
                </a:solidFill>
                <a:latin typeface="Arial (Body)"/>
                <a:ea typeface="Arial" panose="020B0604020202020204" pitchFamily="34" charset="0"/>
              </a:rPr>
              <a:t>Giá trị của biểu thức </a:t>
            </a:r>
          </a:p>
          <a:p>
            <a:pPr algn="ctr" defTabSz="685800">
              <a:lnSpc>
                <a:spcPct val="150000"/>
              </a:lnSpc>
              <a:buClrTx/>
            </a:pPr>
            <a:r>
              <a:rPr lang="pt-BR" sz="2400" dirty="0">
                <a:solidFill>
                  <a:srgbClr val="000000"/>
                </a:solidFill>
                <a:latin typeface="Arial (Body)"/>
                <a:ea typeface="Arial" panose="020B0604020202020204" pitchFamily="34" charset="0"/>
              </a:rPr>
              <a:t>B = x</a:t>
            </a:r>
            <a:r>
              <a:rPr lang="pt-BR" sz="2400" baseline="30000" dirty="0">
                <a:solidFill>
                  <a:srgbClr val="000000"/>
                </a:solidFill>
                <a:latin typeface="Arial (Body)"/>
                <a:ea typeface="Arial" panose="020B0604020202020204" pitchFamily="34" charset="0"/>
              </a:rPr>
              <a:t>3 </a:t>
            </a:r>
            <a:r>
              <a:rPr lang="pt-BR" sz="2400" dirty="0">
                <a:solidFill>
                  <a:srgbClr val="000000"/>
                </a:solidFill>
                <a:latin typeface="Arial (Body)"/>
                <a:ea typeface="Arial" panose="020B0604020202020204" pitchFamily="34" charset="0"/>
              </a:rPr>
              <a:t>+ x</a:t>
            </a:r>
            <a:r>
              <a:rPr lang="pt-BR" sz="2400" baseline="30000" dirty="0">
                <a:solidFill>
                  <a:srgbClr val="000000"/>
                </a:solidFill>
                <a:latin typeface="Arial (Body)"/>
                <a:ea typeface="Arial" panose="020B0604020202020204" pitchFamily="34" charset="0"/>
              </a:rPr>
              <a:t>2</a:t>
            </a:r>
            <a:r>
              <a:rPr lang="pt-BR" sz="2400" dirty="0">
                <a:solidFill>
                  <a:srgbClr val="000000"/>
                </a:solidFill>
                <a:latin typeface="Arial (Body)"/>
                <a:ea typeface="Arial" panose="020B0604020202020204" pitchFamily="34" charset="0"/>
              </a:rPr>
              <a:t>y − xy</a:t>
            </a:r>
            <a:r>
              <a:rPr lang="pt-BR" sz="2400" baseline="30000" dirty="0">
                <a:solidFill>
                  <a:srgbClr val="000000"/>
                </a:solidFill>
                <a:latin typeface="Arial (Body)"/>
                <a:ea typeface="Arial" panose="020B0604020202020204" pitchFamily="34" charset="0"/>
              </a:rPr>
              <a:t>2 </a:t>
            </a:r>
            <a:r>
              <a:rPr lang="pt-BR" sz="2400" dirty="0">
                <a:solidFill>
                  <a:srgbClr val="000000"/>
                </a:solidFill>
                <a:latin typeface="Arial (Body)"/>
                <a:ea typeface="Arial" panose="020B0604020202020204" pitchFamily="34" charset="0"/>
              </a:rPr>
              <a:t>− y</a:t>
            </a:r>
            <a:r>
              <a:rPr lang="pt-BR" sz="2400" baseline="30000" dirty="0">
                <a:solidFill>
                  <a:srgbClr val="000000"/>
                </a:solidFill>
                <a:latin typeface="Arial (Body)"/>
                <a:ea typeface="Arial" panose="020B0604020202020204" pitchFamily="34" charset="0"/>
              </a:rPr>
              <a:t>3</a:t>
            </a:r>
            <a:r>
              <a:rPr lang="pt-BR" sz="2400" dirty="0">
                <a:solidFill>
                  <a:srgbClr val="000000"/>
                </a:solidFill>
                <a:latin typeface="Arial (Body)"/>
                <a:ea typeface="Arial" panose="020B0604020202020204" pitchFamily="34" charset="0"/>
              </a:rPr>
              <a:t> tại x = 3,25 ; y = 6,75</a:t>
            </a:r>
            <a:endParaRPr lang="vi-VN" sz="2400" kern="1200" noProof="1">
              <a:solidFill>
                <a:prstClr val="black"/>
              </a:solidFill>
              <a:latin typeface="Arial (Body)"/>
              <a:cs typeface="Arial" panose="020B0604020202020204" pitchFamily="34" charset="0"/>
            </a:endParaRPr>
          </a:p>
        </p:txBody>
      </p:sp>
      <p:pic>
        <p:nvPicPr>
          <p:cNvPr id="12" name="Picture 2">
            <a:extLst>
              <a:ext uri="{FF2B5EF4-FFF2-40B4-BE49-F238E27FC236}">
                <a16:creationId xmlns:a16="http://schemas.microsoft.com/office/drawing/2014/main" id="{08952F1D-56AF-2BF2-5986-EB24ACD555B3}"/>
              </a:ext>
            </a:extLst>
          </p:cNvPr>
          <p:cNvPicPr>
            <a:picLocks noChangeAspect="1"/>
          </p:cNvPicPr>
          <p:nvPr/>
        </p:nvPicPr>
        <p:blipFill>
          <a:blip r:embed="rId6"/>
          <a:srcRect/>
          <a:stretch>
            <a:fillRect/>
          </a:stretch>
        </p:blipFill>
        <p:spPr>
          <a:xfrm>
            <a:off x="368248" y="391626"/>
            <a:ext cx="1447450" cy="1499948"/>
          </a:xfrm>
          <a:prstGeom prst="rect">
            <a:avLst/>
          </a:prstGeom>
        </p:spPr>
      </p:pic>
      <p:pic>
        <p:nvPicPr>
          <p:cNvPr id="3" name="Picture 6">
            <a:extLst>
              <a:ext uri="{FF2B5EF4-FFF2-40B4-BE49-F238E27FC236}">
                <a16:creationId xmlns:a16="http://schemas.microsoft.com/office/drawing/2014/main" id="{71E07ED1-0751-FCF3-F7CC-7714167EBE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1DC14CE4-D107-2D20-8931-CAECB7B37C17}"/>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D4440DFE-96BA-EF28-B2DF-2E2665BFF1EE}"/>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A. </a:t>
            </a:r>
            <a:r>
              <a:rPr lang="en-US" sz="2100" kern="1200" dirty="0">
                <a:solidFill>
                  <a:prstClr val="black"/>
                </a:solidFill>
                <a:latin typeface="Arial" panose="020B0604020202020204" pitchFamily="34" charset="0"/>
                <a:cs typeface="Arial" panose="020B0604020202020204" pitchFamily="34" charset="0"/>
              </a:rPr>
              <a:t>350</a:t>
            </a:r>
          </a:p>
        </p:txBody>
      </p:sp>
      <p:sp>
        <p:nvSpPr>
          <p:cNvPr id="8" name="Rectangle: Rounded Corners 7">
            <a:extLst>
              <a:ext uri="{FF2B5EF4-FFF2-40B4-BE49-F238E27FC236}">
                <a16:creationId xmlns:a16="http://schemas.microsoft.com/office/drawing/2014/main" id="{48FDE9D9-8154-4D08-44C7-66F8A042769C}"/>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C. </a:t>
            </a:r>
            <a:r>
              <a:rPr lang="en-US" sz="2100" kern="1200" dirty="0">
                <a:solidFill>
                  <a:prstClr val="black"/>
                </a:solidFill>
                <a:latin typeface="Arial" panose="020B0604020202020204" pitchFamily="34" charset="0"/>
                <a:cs typeface="Arial" panose="020B0604020202020204" pitchFamily="34" charset="0"/>
              </a:rPr>
              <a:t>35</a:t>
            </a:r>
          </a:p>
        </p:txBody>
      </p:sp>
      <p:sp>
        <p:nvSpPr>
          <p:cNvPr id="9" name="Rectangle: Rounded Corners 8">
            <a:extLst>
              <a:ext uri="{FF2B5EF4-FFF2-40B4-BE49-F238E27FC236}">
                <a16:creationId xmlns:a16="http://schemas.microsoft.com/office/drawing/2014/main" id="{B3AE66C6-F34A-3EF2-BB69-A972D74C3E36}"/>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B. </a:t>
            </a:r>
            <a:r>
              <a:rPr lang="en-US" sz="2100" kern="1200" dirty="0">
                <a:solidFill>
                  <a:prstClr val="black"/>
                </a:solidFill>
                <a:latin typeface="Arial" panose="020B0604020202020204" pitchFamily="34" charset="0"/>
              </a:rPr>
              <a:t>- 350</a:t>
            </a:r>
            <a:endParaRPr lang="en-US" sz="2100" kern="1200" dirty="0">
              <a:solidFill>
                <a:prstClr val="black"/>
              </a:solidFill>
              <a:latin typeface="Calibri"/>
            </a:endParaRPr>
          </a:p>
        </p:txBody>
      </p:sp>
      <p:sp>
        <p:nvSpPr>
          <p:cNvPr id="10" name="Rectangle: Rounded Corners 9">
            <a:extLst>
              <a:ext uri="{FF2B5EF4-FFF2-40B4-BE49-F238E27FC236}">
                <a16:creationId xmlns:a16="http://schemas.microsoft.com/office/drawing/2014/main" id="{44AACDED-E608-7AA9-B7E7-F7D8DFB795B1}"/>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D. </a:t>
            </a:r>
            <a:r>
              <a:rPr lang="en-US" sz="2100" kern="1200" dirty="0">
                <a:solidFill>
                  <a:prstClr val="black"/>
                </a:solidFill>
                <a:latin typeface="Arial" panose="020B0604020202020204" pitchFamily="34" charset="0"/>
              </a:rPr>
              <a:t>- 35</a:t>
            </a:r>
            <a:endParaRPr lang="en-US" sz="2100" kern="1200" dirty="0">
              <a:solidFill>
                <a:prstClr val="black"/>
              </a:solidFill>
              <a:latin typeface="Calibri"/>
            </a:endParaRPr>
          </a:p>
        </p:txBody>
      </p:sp>
    </p:spTree>
    <p:extLst>
      <p:ext uri="{BB962C8B-B14F-4D97-AF65-F5344CB8AC3E}">
        <p14:creationId xmlns:p14="http://schemas.microsoft.com/office/powerpoint/2010/main" val="34355398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C3D69B"/>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85866" y="271706"/>
            <a:ext cx="6645901" cy="1769818"/>
          </a:xfrm>
          <a:prstGeom prst="wedgeRoundRectCallout">
            <a:avLst>
              <a:gd name="adj1" fmla="val -54943"/>
              <a:gd name="adj2" fmla="val -88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00" kern="1200" noProof="1">
                <a:solidFill>
                  <a:prstClr val="black"/>
                </a:solidFill>
                <a:latin typeface="Arial" panose="020B0604020202020204" pitchFamily="34" charset="0"/>
                <a:cs typeface="Arial" panose="020B0604020202020204" pitchFamily="34" charset="0"/>
              </a:rPr>
              <a:t>Câu hỏi</a:t>
            </a:r>
            <a:r>
              <a:rPr lang="en-US" sz="2200" kern="1200" noProof="1">
                <a:solidFill>
                  <a:prstClr val="black"/>
                </a:solidFill>
                <a:latin typeface="Arial" panose="020B0604020202020204" pitchFamily="34" charset="0"/>
                <a:cs typeface="Arial" panose="020B0604020202020204" pitchFamily="34" charset="0"/>
              </a:rPr>
              <a:t> 4:</a:t>
            </a:r>
          </a:p>
          <a:p>
            <a:pPr algn="ctr" defTabSz="685800">
              <a:lnSpc>
                <a:spcPct val="150000"/>
              </a:lnSpc>
              <a:buClrTx/>
            </a:pPr>
            <a:r>
              <a:rPr lang="pt-BR" sz="2200" dirty="0">
                <a:solidFill>
                  <a:srgbClr val="000000"/>
                </a:solidFill>
                <a:latin typeface="Arial (Body)"/>
                <a:ea typeface="Arial" panose="020B0604020202020204" pitchFamily="34" charset="0"/>
              </a:rPr>
              <a:t>Phân tích đa thức m.n</a:t>
            </a:r>
            <a:r>
              <a:rPr lang="pt-BR" sz="2200" baseline="30000" dirty="0">
                <a:solidFill>
                  <a:srgbClr val="000000"/>
                </a:solidFill>
                <a:latin typeface="Arial (Body)"/>
                <a:ea typeface="Arial" panose="020B0604020202020204" pitchFamily="34" charset="0"/>
              </a:rPr>
              <a:t>3 </a:t>
            </a:r>
            <a:r>
              <a:rPr lang="pt-BR" sz="2200" dirty="0">
                <a:solidFill>
                  <a:srgbClr val="000000"/>
                </a:solidFill>
                <a:latin typeface="Arial (Body)"/>
                <a:ea typeface="Arial" panose="020B0604020202020204" pitchFamily="34" charset="0"/>
              </a:rPr>
              <a:t>− 1+ m − n</a:t>
            </a:r>
            <a:r>
              <a:rPr lang="pt-BR" sz="2200" baseline="30000" dirty="0">
                <a:solidFill>
                  <a:srgbClr val="000000"/>
                </a:solidFill>
                <a:latin typeface="Arial (Body)"/>
                <a:ea typeface="Arial" panose="020B0604020202020204" pitchFamily="34" charset="0"/>
              </a:rPr>
              <a:t>3</a:t>
            </a:r>
            <a:r>
              <a:rPr lang="pt-BR" sz="2200" dirty="0">
                <a:solidFill>
                  <a:srgbClr val="000000"/>
                </a:solidFill>
                <a:latin typeface="Arial (Body)"/>
                <a:ea typeface="Arial" panose="020B0604020202020204" pitchFamily="34" charset="0"/>
              </a:rPr>
              <a:t> thành nhân tử</a:t>
            </a:r>
            <a:endParaRPr lang="vi-VN" sz="2200" kern="1200" noProof="1">
              <a:solidFill>
                <a:prstClr val="black"/>
              </a:solidFill>
              <a:latin typeface="Arial (Body)"/>
              <a:cs typeface="Arial" panose="020B0604020202020204" pitchFamily="34" charset="0"/>
            </a:endParaRPr>
          </a:p>
        </p:txBody>
      </p:sp>
      <p:pic>
        <p:nvPicPr>
          <p:cNvPr id="14" name="Picture 8">
            <a:extLst>
              <a:ext uri="{FF2B5EF4-FFF2-40B4-BE49-F238E27FC236}">
                <a16:creationId xmlns:a16="http://schemas.microsoft.com/office/drawing/2014/main" id="{78040024-FAE0-1F4A-B3A0-59025BC2864D}"/>
              </a:ext>
            </a:extLst>
          </p:cNvPr>
          <p:cNvPicPr>
            <a:picLocks noChangeAspect="1"/>
          </p:cNvPicPr>
          <p:nvPr/>
        </p:nvPicPr>
        <p:blipFill>
          <a:blip r:embed="rId6"/>
          <a:srcRect/>
          <a:stretch>
            <a:fillRect/>
          </a:stretch>
        </p:blipFill>
        <p:spPr>
          <a:xfrm>
            <a:off x="312492" y="507353"/>
            <a:ext cx="1495816" cy="1534170"/>
          </a:xfrm>
          <a:prstGeom prst="rect">
            <a:avLst/>
          </a:prstGeom>
        </p:spPr>
      </p:pic>
      <p:pic>
        <p:nvPicPr>
          <p:cNvPr id="3" name="Picture 6">
            <a:extLst>
              <a:ext uri="{FF2B5EF4-FFF2-40B4-BE49-F238E27FC236}">
                <a16:creationId xmlns:a16="http://schemas.microsoft.com/office/drawing/2014/main" id="{18EDCDCE-566F-2627-2D91-2A8649BF47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A7B18114-BA41-6A3F-CFCB-A126FB5956B2}"/>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8953163F-4D1F-B4BC-EDC8-AABE00520BDC}"/>
              </a:ext>
            </a:extLst>
          </p:cNvPr>
          <p:cNvSpPr/>
          <p:nvPr/>
        </p:nvSpPr>
        <p:spPr>
          <a:xfrm>
            <a:off x="916689" y="2160357"/>
            <a:ext cx="3539067" cy="1241606"/>
          </a:xfrm>
          <a:prstGeom prst="roundRect">
            <a:avLst>
              <a:gd name="adj" fmla="val 121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A. </a:t>
            </a:r>
            <a:r>
              <a:rPr lang="pt-BR" sz="2100" dirty="0">
                <a:solidFill>
                  <a:srgbClr val="000000"/>
                </a:solidFill>
                <a:latin typeface="Arial (Body)"/>
                <a:ea typeface="Times New Roman" panose="02020603050405020304" pitchFamily="18" charset="0"/>
              </a:rPr>
              <a:t>(m − 1)(n</a:t>
            </a:r>
            <a:r>
              <a:rPr lang="pt-BR" sz="2100" baseline="30000" dirty="0">
                <a:solidFill>
                  <a:srgbClr val="000000"/>
                </a:solidFill>
                <a:latin typeface="Arial (Body)"/>
                <a:ea typeface="Times New Roman" panose="02020603050405020304" pitchFamily="18" charset="0"/>
              </a:rPr>
              <a:t>2 </a:t>
            </a:r>
            <a:r>
              <a:rPr lang="pt-BR" sz="2100" dirty="0">
                <a:solidFill>
                  <a:srgbClr val="000000"/>
                </a:solidFill>
                <a:latin typeface="Arial (Body)"/>
                <a:ea typeface="Times New Roman" panose="02020603050405020304" pitchFamily="18" charset="0"/>
              </a:rPr>
              <a:t>− n + 1)(n + 1)</a:t>
            </a:r>
            <a:endParaRPr lang="en-US" sz="2100" kern="1200" dirty="0">
              <a:solidFill>
                <a:prstClr val="black"/>
              </a:solidFill>
              <a:latin typeface="Arial (Body)"/>
              <a:cs typeface="Arial" panose="020B0604020202020204" pitchFamily="34" charset="0"/>
            </a:endParaRPr>
          </a:p>
        </p:txBody>
      </p:sp>
      <p:sp>
        <p:nvSpPr>
          <p:cNvPr id="8" name="Rectangle: Rounded Corners 7">
            <a:extLst>
              <a:ext uri="{FF2B5EF4-FFF2-40B4-BE49-F238E27FC236}">
                <a16:creationId xmlns:a16="http://schemas.microsoft.com/office/drawing/2014/main" id="{EFDCDBC2-D05E-DB30-E074-BF83916079DB}"/>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C. </a:t>
            </a:r>
            <a:r>
              <a:rPr lang="pt-BR" sz="2100" dirty="0">
                <a:solidFill>
                  <a:srgbClr val="000000"/>
                </a:solidFill>
                <a:latin typeface="Arial (Body)"/>
                <a:ea typeface="Times New Roman" panose="02020603050405020304" pitchFamily="18" charset="0"/>
              </a:rPr>
              <a:t>(m + 1)(n</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+ 1)</a:t>
            </a:r>
            <a:endParaRPr lang="en-US" sz="2100" kern="1200" dirty="0">
              <a:solidFill>
                <a:prstClr val="black"/>
              </a:solidFill>
              <a:latin typeface="Arial (Body)"/>
              <a:cs typeface="Arial" panose="020B0604020202020204" pitchFamily="34" charset="0"/>
            </a:endParaRPr>
          </a:p>
        </p:txBody>
      </p:sp>
      <p:sp>
        <p:nvSpPr>
          <p:cNvPr id="9" name="Rectangle: Rounded Corners 8">
            <a:extLst>
              <a:ext uri="{FF2B5EF4-FFF2-40B4-BE49-F238E27FC236}">
                <a16:creationId xmlns:a16="http://schemas.microsoft.com/office/drawing/2014/main" id="{2A27DA89-33D7-7502-C2A1-C095B63FA100}"/>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B. </a:t>
            </a:r>
            <a:r>
              <a:rPr lang="pt-BR" sz="2100" dirty="0">
                <a:solidFill>
                  <a:srgbClr val="000000"/>
                </a:solidFill>
                <a:latin typeface="Arial (Body)"/>
                <a:ea typeface="Times New Roman" panose="02020603050405020304" pitchFamily="18" charset="0"/>
              </a:rPr>
              <a:t>n</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(n + 1)(m − 1)</a:t>
            </a:r>
            <a:endParaRPr lang="en-US" sz="2100" kern="1200" dirty="0">
              <a:solidFill>
                <a:prstClr val="black"/>
              </a:solidFill>
              <a:latin typeface="Arial (Body)"/>
            </a:endParaRPr>
          </a:p>
        </p:txBody>
      </p:sp>
      <p:sp>
        <p:nvSpPr>
          <p:cNvPr id="10" name="Rectangle: Rounded Corners 9">
            <a:extLst>
              <a:ext uri="{FF2B5EF4-FFF2-40B4-BE49-F238E27FC236}">
                <a16:creationId xmlns:a16="http://schemas.microsoft.com/office/drawing/2014/main" id="{DE14934E-20A6-7D64-CA3E-A41BD37E648C}"/>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D. </a:t>
            </a:r>
            <a:r>
              <a:rPr lang="pt-BR" sz="2100" dirty="0">
                <a:solidFill>
                  <a:srgbClr val="000000"/>
                </a:solidFill>
                <a:latin typeface="Arial (Body)"/>
                <a:ea typeface="Times New Roman" panose="02020603050405020304" pitchFamily="18" charset="0"/>
              </a:rPr>
              <a:t>(n</a:t>
            </a:r>
            <a:r>
              <a:rPr lang="pt-BR" sz="2100" baseline="30000" dirty="0">
                <a:solidFill>
                  <a:srgbClr val="000000"/>
                </a:solidFill>
                <a:latin typeface="Arial (Body)"/>
                <a:ea typeface="Times New Roman" panose="02020603050405020304" pitchFamily="18" charset="0"/>
              </a:rPr>
              <a:t>3</a:t>
            </a:r>
            <a:r>
              <a:rPr lang="pt-BR" sz="2100" dirty="0">
                <a:solidFill>
                  <a:srgbClr val="000000"/>
                </a:solidFill>
                <a:latin typeface="Arial (Body)"/>
                <a:ea typeface="Times New Roman" panose="02020603050405020304" pitchFamily="18" charset="0"/>
              </a:rPr>
              <a:t> + 1)(m − 1)</a:t>
            </a:r>
            <a:endParaRPr lang="en-US" sz="2100" kern="1200" dirty="0">
              <a:solidFill>
                <a:prstClr val="black"/>
              </a:solidFill>
              <a:latin typeface="Arial (Body)"/>
            </a:endParaRPr>
          </a:p>
        </p:txBody>
      </p:sp>
    </p:spTree>
    <p:extLst>
      <p:ext uri="{BB962C8B-B14F-4D97-AF65-F5344CB8AC3E}">
        <p14:creationId xmlns:p14="http://schemas.microsoft.com/office/powerpoint/2010/main" val="38290189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C3D69B"/>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18732" y="263800"/>
            <a:ext cx="6757639" cy="173241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100" kern="1200" noProof="1">
                <a:solidFill>
                  <a:prstClr val="black"/>
                </a:solidFill>
                <a:latin typeface="Arial" panose="020B0604020202020204" pitchFamily="34" charset="0"/>
                <a:cs typeface="Arial" panose="020B0604020202020204" pitchFamily="34" charset="0"/>
              </a:rPr>
              <a:t>Câu hỏi</a:t>
            </a:r>
            <a:r>
              <a:rPr lang="en-US" sz="2100" kern="1200" noProof="1">
                <a:solidFill>
                  <a:prstClr val="black"/>
                </a:solidFill>
                <a:latin typeface="Arial" panose="020B0604020202020204" pitchFamily="34" charset="0"/>
                <a:cs typeface="Arial" panose="020B0604020202020204" pitchFamily="34" charset="0"/>
              </a:rPr>
              <a:t> 5</a:t>
            </a:r>
            <a:r>
              <a:rPr lang="en-US" sz="2100" kern="1200" noProof="1">
                <a:solidFill>
                  <a:prstClr val="black"/>
                </a:solidFill>
                <a:latin typeface="Arial (Body)"/>
                <a:cs typeface="Arial" panose="020B0604020202020204" pitchFamily="34" charset="0"/>
              </a:rPr>
              <a:t>: </a:t>
            </a:r>
          </a:p>
          <a:p>
            <a:pPr algn="ctr" defTabSz="685800">
              <a:lnSpc>
                <a:spcPct val="150000"/>
              </a:lnSpc>
              <a:buClrTx/>
            </a:pPr>
            <a:r>
              <a:rPr lang="pt-BR" sz="2100" dirty="0">
                <a:solidFill>
                  <a:srgbClr val="000000"/>
                </a:solidFill>
                <a:latin typeface="Arial (Body)"/>
                <a:ea typeface="Arial" panose="020B0604020202020204" pitchFamily="34" charset="0"/>
              </a:rPr>
              <a:t>Phân tích đa thức x</a:t>
            </a:r>
            <a:r>
              <a:rPr lang="pt-BR" sz="2100" baseline="30000" dirty="0">
                <a:solidFill>
                  <a:srgbClr val="000000"/>
                </a:solidFill>
                <a:latin typeface="Arial (Body)"/>
                <a:ea typeface="Arial" panose="020B0604020202020204" pitchFamily="34" charset="0"/>
              </a:rPr>
              <a:t>4 </a:t>
            </a:r>
            <a:r>
              <a:rPr lang="pt-BR" sz="2100" dirty="0">
                <a:solidFill>
                  <a:srgbClr val="000000"/>
                </a:solidFill>
                <a:latin typeface="Arial (Body)"/>
                <a:ea typeface="Arial" panose="020B0604020202020204" pitchFamily="34" charset="0"/>
              </a:rPr>
              <a:t>+ 64 thành hiệu hai bình phương</a:t>
            </a:r>
            <a:endParaRPr lang="vi-VN" sz="2100" kern="1200" noProof="1">
              <a:solidFill>
                <a:prstClr val="black"/>
              </a:solidFill>
              <a:latin typeface="Arial (Body)"/>
              <a:cs typeface="Arial" panose="020B0604020202020204" pitchFamily="34" charset="0"/>
            </a:endParaRPr>
          </a:p>
        </p:txBody>
      </p:sp>
      <p:pic>
        <p:nvPicPr>
          <p:cNvPr id="12" name="Picture 7">
            <a:extLst>
              <a:ext uri="{FF2B5EF4-FFF2-40B4-BE49-F238E27FC236}">
                <a16:creationId xmlns:a16="http://schemas.microsoft.com/office/drawing/2014/main" id="{39786A47-1909-5FF5-4BC6-6556141D89E4}"/>
              </a:ext>
            </a:extLst>
          </p:cNvPr>
          <p:cNvPicPr>
            <a:picLocks noChangeAspect="1"/>
          </p:cNvPicPr>
          <p:nvPr/>
        </p:nvPicPr>
        <p:blipFill>
          <a:blip r:embed="rId6"/>
          <a:srcRect/>
          <a:stretch>
            <a:fillRect/>
          </a:stretch>
        </p:blipFill>
        <p:spPr>
          <a:xfrm>
            <a:off x="267629" y="485526"/>
            <a:ext cx="1480472" cy="1510686"/>
          </a:xfrm>
          <a:prstGeom prst="rect">
            <a:avLst/>
          </a:prstGeom>
        </p:spPr>
      </p:pic>
      <p:pic>
        <p:nvPicPr>
          <p:cNvPr id="3" name="Picture 6">
            <a:extLst>
              <a:ext uri="{FF2B5EF4-FFF2-40B4-BE49-F238E27FC236}">
                <a16:creationId xmlns:a16="http://schemas.microsoft.com/office/drawing/2014/main" id="{026AB5C7-FE67-C4B9-0704-9ED962A7D6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7D4CC660-6DDE-3938-84BE-1E971C1B6A39}"/>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id="{327A9A0D-AFC4-C2A6-7079-EA314EA1CEF4}"/>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A. </a:t>
            </a:r>
            <a:r>
              <a:rPr lang="pt-BR" sz="2100" dirty="0">
                <a:solidFill>
                  <a:srgbClr val="000000"/>
                </a:solidFill>
                <a:latin typeface="Arial (Body)"/>
                <a:ea typeface="Times New Roman" panose="02020603050405020304" pitchFamily="18" charset="0"/>
              </a:rPr>
              <a:t>(x</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+ 16)</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(4x)</a:t>
            </a:r>
            <a:r>
              <a:rPr lang="pt-BR" sz="2100" baseline="30000" dirty="0">
                <a:solidFill>
                  <a:srgbClr val="000000"/>
                </a:solidFill>
                <a:latin typeface="Arial (Body)"/>
                <a:ea typeface="Times New Roman" panose="02020603050405020304" pitchFamily="18" charset="0"/>
              </a:rPr>
              <a:t>2</a:t>
            </a:r>
            <a:endParaRPr lang="en-US" sz="2100" kern="1200" dirty="0">
              <a:solidFill>
                <a:prstClr val="black"/>
              </a:solidFill>
              <a:latin typeface="Arial (Body)"/>
              <a:cs typeface="Arial" panose="020B0604020202020204" pitchFamily="34" charset="0"/>
            </a:endParaRPr>
          </a:p>
        </p:txBody>
      </p:sp>
      <p:sp>
        <p:nvSpPr>
          <p:cNvPr id="8" name="Rectangle: Rounded Corners 7">
            <a:extLst>
              <a:ext uri="{FF2B5EF4-FFF2-40B4-BE49-F238E27FC236}">
                <a16:creationId xmlns:a16="http://schemas.microsoft.com/office/drawing/2014/main" id="{E2D28662-9C56-0D67-52D8-B9B872CBFEA2}"/>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C. </a:t>
            </a:r>
            <a:r>
              <a:rPr lang="pt-BR" sz="2100" dirty="0">
                <a:solidFill>
                  <a:srgbClr val="000000"/>
                </a:solidFill>
                <a:latin typeface="Arial (Body)"/>
                <a:ea typeface="Times New Roman" panose="02020603050405020304" pitchFamily="18" charset="0"/>
              </a:rPr>
              <a:t>(x</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+ 8)</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(4x)</a:t>
            </a:r>
            <a:r>
              <a:rPr lang="pt-BR" sz="2100" baseline="30000" dirty="0">
                <a:solidFill>
                  <a:srgbClr val="000000"/>
                </a:solidFill>
                <a:latin typeface="Arial (Body)"/>
                <a:ea typeface="Times New Roman" panose="02020603050405020304" pitchFamily="18" charset="0"/>
              </a:rPr>
              <a:t>2</a:t>
            </a:r>
            <a:endParaRPr lang="en-US" sz="2100" kern="1200"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138AD4C-409E-ED9E-5CC6-BB8585037D5F}"/>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B. </a:t>
            </a:r>
            <a:r>
              <a:rPr lang="pt-BR" sz="2100" dirty="0">
                <a:solidFill>
                  <a:srgbClr val="000000"/>
                </a:solidFill>
                <a:latin typeface="Arial (Body)"/>
                <a:ea typeface="Times New Roman" panose="02020603050405020304" pitchFamily="18" charset="0"/>
              </a:rPr>
              <a:t>(x</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+ 8)</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(16x)</a:t>
            </a:r>
            <a:r>
              <a:rPr lang="pt-BR" sz="2100" baseline="30000" dirty="0">
                <a:solidFill>
                  <a:srgbClr val="000000"/>
                </a:solidFill>
                <a:latin typeface="Arial (Body)"/>
                <a:ea typeface="Times New Roman" panose="02020603050405020304" pitchFamily="18" charset="0"/>
              </a:rPr>
              <a:t>2</a:t>
            </a:r>
            <a:endParaRPr lang="en-US" sz="2100" kern="1200" dirty="0">
              <a:solidFill>
                <a:prstClr val="black"/>
              </a:solidFill>
              <a:latin typeface="Arial (Body)"/>
            </a:endParaRPr>
          </a:p>
        </p:txBody>
      </p:sp>
      <p:sp>
        <p:nvSpPr>
          <p:cNvPr id="10" name="Rectangle: Rounded Corners 9">
            <a:extLst>
              <a:ext uri="{FF2B5EF4-FFF2-40B4-BE49-F238E27FC236}">
                <a16:creationId xmlns:a16="http://schemas.microsoft.com/office/drawing/2014/main" id="{E403C050-1BC9-25DA-124C-C9734DBED4B7}"/>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D. </a:t>
            </a:r>
            <a:r>
              <a:rPr lang="pt-BR" sz="2100" dirty="0">
                <a:solidFill>
                  <a:srgbClr val="000000"/>
                </a:solidFill>
                <a:latin typeface="Arial (Body)"/>
                <a:ea typeface="Times New Roman" panose="02020603050405020304" pitchFamily="18" charset="0"/>
              </a:rPr>
              <a:t>(x</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+ 4)</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(4x)</a:t>
            </a:r>
            <a:r>
              <a:rPr lang="pt-BR" sz="2100" baseline="30000" dirty="0">
                <a:solidFill>
                  <a:srgbClr val="000000"/>
                </a:solidFill>
                <a:latin typeface="Arial (Body)"/>
                <a:ea typeface="Times New Roman" panose="02020603050405020304" pitchFamily="18" charset="0"/>
              </a:rPr>
              <a:t>2</a:t>
            </a:r>
            <a:endParaRPr lang="en-US" sz="2100" kern="1200" dirty="0">
              <a:solidFill>
                <a:prstClr val="black"/>
              </a:solidFill>
              <a:latin typeface="Calibri"/>
            </a:endParaRPr>
          </a:p>
        </p:txBody>
      </p:sp>
    </p:spTree>
    <p:extLst>
      <p:ext uri="{BB962C8B-B14F-4D97-AF65-F5344CB8AC3E}">
        <p14:creationId xmlns:p14="http://schemas.microsoft.com/office/powerpoint/2010/main" val="37436635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C3D69B"/>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500961" y="858786"/>
            <a:ext cx="5166415" cy="3425929"/>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kern="1200" noProof="1">
                <a:solidFill>
                  <a:prstClr val="black"/>
                </a:solidFill>
                <a:latin typeface="Arial" panose="020B0604020202020204" pitchFamily="34" charset="0"/>
                <a:cs typeface="Arial" panose="020B0604020202020204" pitchFamily="34" charset="0"/>
              </a:rPr>
              <a:t>Cảm ơn các bạn đã giúp chúng mình lấy lại năng lượng và ánh sáng! Chúng mình sẽ tặng cho bạn một ngôi sao may mắn thay cho lời cảm ơn nhé!!!</a:t>
            </a:r>
            <a:endParaRPr lang="vi-VN" sz="3000" kern="1200" noProof="1">
              <a:solidFill>
                <a:prstClr val="black"/>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898F5BEE-07D7-6F79-5B22-79689E4B1B25}"/>
              </a:ext>
            </a:extLst>
          </p:cNvPr>
          <p:cNvPicPr>
            <a:picLocks noChangeAspect="1"/>
          </p:cNvPicPr>
          <p:nvPr/>
        </p:nvPicPr>
        <p:blipFill>
          <a:blip r:embed="rId5"/>
          <a:srcRect/>
          <a:stretch>
            <a:fillRect/>
          </a:stretch>
        </p:blipFill>
        <p:spPr>
          <a:xfrm>
            <a:off x="6326966" y="736497"/>
            <a:ext cx="2316074" cy="2387704"/>
          </a:xfrm>
          <a:prstGeom prst="rect">
            <a:avLst/>
          </a:prstGeom>
        </p:spPr>
      </p:pic>
      <p:pic>
        <p:nvPicPr>
          <p:cNvPr id="9" name="Picture 12">
            <a:extLst>
              <a:ext uri="{FF2B5EF4-FFF2-40B4-BE49-F238E27FC236}">
                <a16:creationId xmlns:a16="http://schemas.microsoft.com/office/drawing/2014/main" id="{3B9724BA-FE35-0601-1E74-882799B3A83F}"/>
              </a:ext>
            </a:extLst>
          </p:cNvPr>
          <p:cNvPicPr>
            <a:picLocks noChangeAspect="1"/>
          </p:cNvPicPr>
          <p:nvPr/>
        </p:nvPicPr>
        <p:blipFill>
          <a:blip r:embed="rId6"/>
          <a:srcRect/>
          <a:stretch>
            <a:fillRect/>
          </a:stretch>
        </p:blipFill>
        <p:spPr>
          <a:xfrm>
            <a:off x="5940070" y="3117289"/>
            <a:ext cx="1410616" cy="1486815"/>
          </a:xfrm>
          <a:prstGeom prst="rect">
            <a:avLst/>
          </a:prstGeom>
        </p:spPr>
      </p:pic>
    </p:spTree>
    <p:extLst>
      <p:ext uri="{BB962C8B-B14F-4D97-AF65-F5344CB8AC3E}">
        <p14:creationId xmlns:p14="http://schemas.microsoft.com/office/powerpoint/2010/main" val="265667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4" name="TextBox 3">
            <a:extLst>
              <a:ext uri="{FF2B5EF4-FFF2-40B4-BE49-F238E27FC236}">
                <a16:creationId xmlns:a16="http://schemas.microsoft.com/office/drawing/2014/main" id="{2BA575D1-EDD3-1970-02D7-274A61C11D4A}"/>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1FC29900-F080-0450-17F5-F93119E3E51A}"/>
              </a:ext>
            </a:extLst>
          </p:cNvPr>
          <p:cNvSpPr txBox="1"/>
          <p:nvPr/>
        </p:nvSpPr>
        <p:spPr>
          <a:xfrm>
            <a:off x="1363436" y="1159990"/>
            <a:ext cx="6417128" cy="1001941"/>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x</a:t>
            </a:r>
            <a:r>
              <a:rPr lang="en-US" sz="2100" kern="1200" baseline="30000" dirty="0">
                <a:solidFill>
                  <a:prstClr val="black"/>
                </a:solidFill>
                <a:latin typeface="+mj-lt"/>
                <a:ea typeface="+mn-ea"/>
                <a:cs typeface="Arial" panose="020B0604020202020204" pitchFamily="34" charset="0"/>
              </a:rPr>
              <a:t>3</a:t>
            </a:r>
            <a:r>
              <a:rPr lang="en-US" sz="2100" kern="1200" dirty="0">
                <a:solidFill>
                  <a:prstClr val="black"/>
                </a:solidFill>
                <a:latin typeface="+mj-lt"/>
                <a:ea typeface="+mn-ea"/>
                <a:cs typeface="Arial" panose="020B0604020202020204" pitchFamily="34" charset="0"/>
              </a:rPr>
              <a:t> + 4x 			b) 6ab – 9ab</a:t>
            </a:r>
            <a:r>
              <a:rPr lang="en-US" sz="2100" kern="1200" baseline="30000" dirty="0">
                <a:solidFill>
                  <a:prstClr val="black"/>
                </a:solidFill>
                <a:latin typeface="+mj-lt"/>
                <a:ea typeface="+mn-ea"/>
                <a:cs typeface="Arial" panose="020B0604020202020204" pitchFamily="34" charset="0"/>
              </a:rPr>
              <a:t>2</a:t>
            </a:r>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c) 2a(x – 1) + 3b(1 – x)		d) (x – y)</a:t>
            </a:r>
            <a:r>
              <a:rPr lang="en-US" sz="2100" kern="1200" baseline="30000" dirty="0">
                <a:solidFill>
                  <a:prstClr val="black"/>
                </a:solidFill>
                <a:latin typeface="+mj-lt"/>
                <a:ea typeface="+mn-ea"/>
                <a:cs typeface="Arial" panose="020B0604020202020204" pitchFamily="34" charset="0"/>
              </a:rPr>
              <a:t>2</a:t>
            </a:r>
            <a:r>
              <a:rPr lang="en-US" sz="2100" kern="1200" dirty="0">
                <a:solidFill>
                  <a:prstClr val="black"/>
                </a:solidFill>
                <a:latin typeface="+mj-lt"/>
                <a:ea typeface="+mn-ea"/>
                <a:cs typeface="Arial" panose="020B0604020202020204" pitchFamily="34" charset="0"/>
              </a:rPr>
              <a:t> – x(y – x)</a:t>
            </a:r>
          </a:p>
        </p:txBody>
      </p:sp>
      <p:sp>
        <p:nvSpPr>
          <p:cNvPr id="6" name="Oval Callout 29">
            <a:extLst>
              <a:ext uri="{FF2B5EF4-FFF2-40B4-BE49-F238E27FC236}">
                <a16:creationId xmlns:a16="http://schemas.microsoft.com/office/drawing/2014/main" id="{6B034E76-0323-AB6E-7879-A63E64482C3F}"/>
              </a:ext>
            </a:extLst>
          </p:cNvPr>
          <p:cNvSpPr/>
          <p:nvPr/>
        </p:nvSpPr>
        <p:spPr>
          <a:xfrm>
            <a:off x="4078763" y="2307412"/>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8" name="TextBox 7">
            <a:extLst>
              <a:ext uri="{FF2B5EF4-FFF2-40B4-BE49-F238E27FC236}">
                <a16:creationId xmlns:a16="http://schemas.microsoft.com/office/drawing/2014/main" id="{8C85980C-4E74-1291-E214-8C2268E821EC}"/>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65E6562B-3B88-412C-A670-664980D24D83}"/>
              </a:ext>
            </a:extLst>
          </p:cNvPr>
          <p:cNvSpPr txBox="1"/>
          <p:nvPr/>
        </p:nvSpPr>
        <p:spPr>
          <a:xfrm>
            <a:off x="1363436" y="3081931"/>
            <a:ext cx="6417128" cy="1169551"/>
          </a:xfrm>
          <a:prstGeom prst="rect">
            <a:avLst/>
          </a:prstGeom>
          <a:noFill/>
        </p:spPr>
        <p:txBody>
          <a:bodyPr wrap="square">
            <a:spAutoFit/>
          </a:bodyPr>
          <a:lstStyle/>
          <a:p>
            <a:pPr>
              <a:lnSpc>
                <a:spcPct val="150000"/>
              </a:lnSpc>
              <a:spcAft>
                <a:spcPts val="800"/>
              </a:spcAft>
            </a:pPr>
            <a:r>
              <a:rPr lang="pt-BR" sz="2250" dirty="0">
                <a:solidFill>
                  <a:srgbClr val="000000"/>
                </a:solidFill>
                <a:effectLst/>
                <a:latin typeface="+mj-lt"/>
                <a:ea typeface="Arial" panose="020B0604020202020204" pitchFamily="34" charset="0"/>
                <a:cs typeface="Times New Roman" panose="02020603050405020304" pitchFamily="18" charset="0"/>
              </a:rPr>
              <a:t>a) x</a:t>
            </a:r>
            <a:r>
              <a:rPr lang="pt-BR" sz="2250" baseline="30000" dirty="0">
                <a:solidFill>
                  <a:srgbClr val="000000"/>
                </a:solidFill>
                <a:effectLst/>
                <a:latin typeface="+mj-lt"/>
                <a:ea typeface="Arial" panose="020B0604020202020204" pitchFamily="34" charset="0"/>
                <a:cs typeface="Times New Roman" panose="02020603050405020304" pitchFamily="18" charset="0"/>
              </a:rPr>
              <a:t>3</a:t>
            </a:r>
            <a:r>
              <a:rPr lang="pt-BR" sz="2250" dirty="0">
                <a:solidFill>
                  <a:srgbClr val="000000"/>
                </a:solidFill>
                <a:effectLst/>
                <a:latin typeface="+mj-lt"/>
                <a:ea typeface="Arial" panose="020B0604020202020204" pitchFamily="34" charset="0"/>
                <a:cs typeface="Times New Roman" panose="02020603050405020304" pitchFamily="18" charset="0"/>
              </a:rPr>
              <a:t> + 4x = x . x</a:t>
            </a:r>
            <a:r>
              <a:rPr lang="pt-BR" sz="2250" baseline="30000" dirty="0">
                <a:solidFill>
                  <a:srgbClr val="000000"/>
                </a:solidFill>
                <a:effectLst/>
                <a:latin typeface="+mj-lt"/>
                <a:ea typeface="Arial" panose="020B0604020202020204" pitchFamily="34" charset="0"/>
                <a:cs typeface="Times New Roman" panose="02020603050405020304" pitchFamily="18" charset="0"/>
              </a:rPr>
              <a:t>2</a:t>
            </a:r>
            <a:r>
              <a:rPr lang="pt-BR" sz="2250" dirty="0">
                <a:solidFill>
                  <a:srgbClr val="000000"/>
                </a:solidFill>
                <a:effectLst/>
                <a:latin typeface="+mj-lt"/>
                <a:ea typeface="Arial" panose="020B0604020202020204" pitchFamily="34" charset="0"/>
                <a:cs typeface="Times New Roman" panose="02020603050405020304" pitchFamily="18" charset="0"/>
              </a:rPr>
              <a:t> + x . 4 = x(x</a:t>
            </a:r>
            <a:r>
              <a:rPr lang="pt-BR" sz="2250" baseline="30000" dirty="0">
                <a:solidFill>
                  <a:srgbClr val="000000"/>
                </a:solidFill>
                <a:effectLst/>
                <a:latin typeface="+mj-lt"/>
                <a:ea typeface="Arial" panose="020B0604020202020204" pitchFamily="34" charset="0"/>
                <a:cs typeface="Times New Roman" panose="02020603050405020304" pitchFamily="18" charset="0"/>
              </a:rPr>
              <a:t>2</a:t>
            </a:r>
            <a:r>
              <a:rPr lang="pt-BR" sz="2250" dirty="0">
                <a:solidFill>
                  <a:srgbClr val="000000"/>
                </a:solidFill>
                <a:effectLst/>
                <a:latin typeface="+mj-lt"/>
                <a:ea typeface="Arial" panose="020B0604020202020204" pitchFamily="34" charset="0"/>
                <a:cs typeface="Times New Roman" panose="02020603050405020304" pitchFamily="18" charset="0"/>
              </a:rPr>
              <a:t> + 4).</a:t>
            </a:r>
            <a:endParaRPr lang="en-US" sz="225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50" dirty="0">
                <a:solidFill>
                  <a:srgbClr val="000000"/>
                </a:solidFill>
                <a:effectLst/>
                <a:latin typeface="+mj-lt"/>
                <a:ea typeface="Arial" panose="020B0604020202020204" pitchFamily="34" charset="0"/>
                <a:cs typeface="Times New Roman" panose="02020603050405020304" pitchFamily="18" charset="0"/>
              </a:rPr>
              <a:t>b) 6ab – 9ab</a:t>
            </a:r>
            <a:r>
              <a:rPr lang="en-US" sz="2250" baseline="30000" dirty="0">
                <a:solidFill>
                  <a:srgbClr val="000000"/>
                </a:solidFill>
                <a:effectLst/>
                <a:latin typeface="+mj-lt"/>
                <a:ea typeface="Arial" panose="020B0604020202020204" pitchFamily="34" charset="0"/>
                <a:cs typeface="Times New Roman" panose="02020603050405020304" pitchFamily="18" charset="0"/>
              </a:rPr>
              <a:t>2</a:t>
            </a:r>
            <a:r>
              <a:rPr lang="en-US" sz="2250" dirty="0">
                <a:solidFill>
                  <a:srgbClr val="000000"/>
                </a:solidFill>
                <a:effectLst/>
                <a:latin typeface="+mj-lt"/>
                <a:ea typeface="Arial" panose="020B0604020202020204" pitchFamily="34" charset="0"/>
                <a:cs typeface="Times New Roman" panose="02020603050405020304" pitchFamily="18" charset="0"/>
              </a:rPr>
              <a:t> = 3ab . 2 – 3ab . 3b = 3ab(2 – 3b).</a:t>
            </a:r>
            <a:endParaRPr lang="en-US" sz="2250" dirty="0">
              <a:effectLst/>
              <a:latin typeface="+mj-lt"/>
              <a:ea typeface="Arial" panose="020B0604020202020204" pitchFamily="34"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wheel(1)">
                                      <p:cBhvr>
                                        <p:cTn id="3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8" name="Group 7">
            <a:extLst>
              <a:ext uri="{FF2B5EF4-FFF2-40B4-BE49-F238E27FC236}">
                <a16:creationId xmlns:a16="http://schemas.microsoft.com/office/drawing/2014/main" id="{DC0A9A09-B64A-AD91-407A-ECC2BBCED3A9}"/>
              </a:ext>
            </a:extLst>
          </p:cNvPr>
          <p:cNvGrpSpPr/>
          <p:nvPr/>
        </p:nvGrpSpPr>
        <p:grpSpPr>
          <a:xfrm>
            <a:off x="5025574" y="1428171"/>
            <a:ext cx="3661226" cy="2618049"/>
            <a:chOff x="874395" y="788149"/>
            <a:chExt cx="3526155" cy="2498601"/>
          </a:xfrm>
        </p:grpSpPr>
        <p:grpSp>
          <p:nvGrpSpPr>
            <p:cNvPr id="9" name="Group 8">
              <a:extLst>
                <a:ext uri="{FF2B5EF4-FFF2-40B4-BE49-F238E27FC236}">
                  <a16:creationId xmlns:a16="http://schemas.microsoft.com/office/drawing/2014/main" id="{90860876-949B-3321-C4E6-361E4EFD168A}"/>
                </a:ext>
              </a:extLst>
            </p:cNvPr>
            <p:cNvGrpSpPr/>
            <p:nvPr/>
          </p:nvGrpSpPr>
          <p:grpSpPr>
            <a:xfrm>
              <a:off x="874395" y="788149"/>
              <a:ext cx="3526155" cy="1966481"/>
              <a:chOff x="874395" y="788149"/>
              <a:chExt cx="5057775" cy="2960891"/>
            </a:xfrm>
          </p:grpSpPr>
          <p:grpSp>
            <p:nvGrpSpPr>
              <p:cNvPr id="11" name="Group 10">
                <a:extLst>
                  <a:ext uri="{FF2B5EF4-FFF2-40B4-BE49-F238E27FC236}">
                    <a16:creationId xmlns:a16="http://schemas.microsoft.com/office/drawing/2014/main" id="{5CE96855-8F4E-63E7-FE62-C80BE6E202FF}"/>
                  </a:ext>
                </a:extLst>
              </p:cNvPr>
              <p:cNvGrpSpPr/>
              <p:nvPr/>
            </p:nvGrpSpPr>
            <p:grpSpPr>
              <a:xfrm>
                <a:off x="1794510" y="1360170"/>
                <a:ext cx="4137660" cy="2388870"/>
                <a:chOff x="1794510" y="1360170"/>
                <a:chExt cx="4137660" cy="2388870"/>
              </a:xfrm>
            </p:grpSpPr>
            <p:sp>
              <p:nvSpPr>
                <p:cNvPr id="26" name="Rectangle 25">
                  <a:extLst>
                    <a:ext uri="{FF2B5EF4-FFF2-40B4-BE49-F238E27FC236}">
                      <a16:creationId xmlns:a16="http://schemas.microsoft.com/office/drawing/2014/main" id="{5BC89AE2-FF7D-DFA9-06E0-81057F8C4DE9}"/>
                    </a:ext>
                  </a:extLst>
                </p:cNvPr>
                <p:cNvSpPr/>
                <p:nvPr/>
              </p:nvSpPr>
              <p:spPr>
                <a:xfrm>
                  <a:off x="1794510" y="1360170"/>
                  <a:ext cx="1017270" cy="2388870"/>
                </a:xfrm>
                <a:prstGeom prst="rect">
                  <a:avLst/>
                </a:prstGeom>
                <a:solidFill>
                  <a:schemeClr val="tx1">
                    <a:lumMod val="25000"/>
                    <a:lumOff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2F97DAA-62A5-AE65-BD06-B8064027A700}"/>
                    </a:ext>
                  </a:extLst>
                </p:cNvPr>
                <p:cNvSpPr/>
                <p:nvPr/>
              </p:nvSpPr>
              <p:spPr>
                <a:xfrm>
                  <a:off x="2811780" y="1360170"/>
                  <a:ext cx="1508760" cy="2388870"/>
                </a:xfrm>
                <a:prstGeom prst="rect">
                  <a:avLst/>
                </a:prstGeom>
                <a:solidFill>
                  <a:srgbClr val="FFFFC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52F9A8-628A-4CCF-4E90-A5D0A4CC2F19}"/>
                    </a:ext>
                  </a:extLst>
                </p:cNvPr>
                <p:cNvSpPr/>
                <p:nvPr/>
              </p:nvSpPr>
              <p:spPr>
                <a:xfrm>
                  <a:off x="4320540" y="1360170"/>
                  <a:ext cx="1611630" cy="2388870"/>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E400D001-2543-F6E1-ED25-D4422FDCF5EE}"/>
                  </a:ext>
                </a:extLst>
              </p:cNvPr>
              <p:cNvCxnSpPr/>
              <p:nvPr/>
            </p:nvCxnSpPr>
            <p:spPr>
              <a:xfrm flipV="1">
                <a:off x="179451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0E954A3-2F28-7241-9D81-E9DB34185E45}"/>
                  </a:ext>
                </a:extLst>
              </p:cNvPr>
              <p:cNvCxnSpPr/>
              <p:nvPr/>
            </p:nvCxnSpPr>
            <p:spPr>
              <a:xfrm flipV="1">
                <a:off x="280035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16F5375-F2C7-2D80-1CE8-56EFB7CA86F7}"/>
                  </a:ext>
                </a:extLst>
              </p:cNvPr>
              <p:cNvCxnSpPr/>
              <p:nvPr/>
            </p:nvCxnSpPr>
            <p:spPr>
              <a:xfrm flipV="1">
                <a:off x="431292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82E0681C-6656-CD73-6070-DE0850C02018}"/>
                  </a:ext>
                </a:extLst>
              </p:cNvPr>
              <p:cNvCxnSpPr/>
              <p:nvPr/>
            </p:nvCxnSpPr>
            <p:spPr>
              <a:xfrm flipV="1">
                <a:off x="591693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900061D-7140-97FB-1343-DE6C4DEADDA0}"/>
                  </a:ext>
                </a:extLst>
              </p:cNvPr>
              <p:cNvCxnSpPr>
                <a:cxnSpLocks/>
              </p:cNvCxnSpPr>
              <p:nvPr/>
            </p:nvCxnSpPr>
            <p:spPr>
              <a:xfrm>
                <a:off x="1371600" y="136017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EB83DF5-DA85-0FB0-0A84-0EE894BD4950}"/>
                  </a:ext>
                </a:extLst>
              </p:cNvPr>
              <p:cNvCxnSpPr>
                <a:cxnSpLocks/>
              </p:cNvCxnSpPr>
              <p:nvPr/>
            </p:nvCxnSpPr>
            <p:spPr>
              <a:xfrm>
                <a:off x="1371600" y="374142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3646C1CA-C01A-8F57-4782-C7468CF04C3F}"/>
                  </a:ext>
                </a:extLst>
              </p:cNvPr>
              <p:cNvCxnSpPr/>
              <p:nvPr/>
            </p:nvCxnSpPr>
            <p:spPr>
              <a:xfrm>
                <a:off x="1794510" y="1143000"/>
                <a:ext cx="100584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508AD13-B5AD-05F5-C980-BF5AF6D13E30}"/>
                  </a:ext>
                </a:extLst>
              </p:cNvPr>
              <p:cNvCxnSpPr>
                <a:cxnSpLocks/>
              </p:cNvCxnSpPr>
              <p:nvPr/>
            </p:nvCxnSpPr>
            <p:spPr>
              <a:xfrm>
                <a:off x="2811780" y="1143000"/>
                <a:ext cx="150876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699F012-E96C-FB5D-2824-022C1A4C2014}"/>
                  </a:ext>
                </a:extLst>
              </p:cNvPr>
              <p:cNvCxnSpPr>
                <a:cxnSpLocks/>
              </p:cNvCxnSpPr>
              <p:nvPr/>
            </p:nvCxnSpPr>
            <p:spPr>
              <a:xfrm>
                <a:off x="4320540" y="1143000"/>
                <a:ext cx="161163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B3C5890-9556-A231-D434-B67360886DE4}"/>
                  </a:ext>
                </a:extLst>
              </p:cNvPr>
              <p:cNvCxnSpPr>
                <a:cxnSpLocks/>
              </p:cNvCxnSpPr>
              <p:nvPr/>
            </p:nvCxnSpPr>
            <p:spPr>
              <a:xfrm flipV="1">
                <a:off x="1554480" y="1360170"/>
                <a:ext cx="0" cy="238887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Google Shape;879;p45">
                <a:extLst>
                  <a:ext uri="{FF2B5EF4-FFF2-40B4-BE49-F238E27FC236}">
                    <a16:creationId xmlns:a16="http://schemas.microsoft.com/office/drawing/2014/main" id="{632CCE06-3515-0056-9ADC-44F7A378BDEC}"/>
                  </a:ext>
                </a:extLst>
              </p:cNvPr>
              <p:cNvSpPr txBox="1">
                <a:spLocks/>
              </p:cNvSpPr>
              <p:nvPr/>
            </p:nvSpPr>
            <p:spPr>
              <a:xfrm>
                <a:off x="1834514" y="788149"/>
                <a:ext cx="1200149"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 – 1</a:t>
                </a:r>
                <a:endParaRPr lang="vi-VN" sz="2000" dirty="0">
                  <a:latin typeface="+mn-lt"/>
                </a:endParaRPr>
              </a:p>
            </p:txBody>
          </p:sp>
          <p:sp>
            <p:nvSpPr>
              <p:cNvPr id="23" name="Google Shape;879;p45">
                <a:extLst>
                  <a:ext uri="{FF2B5EF4-FFF2-40B4-BE49-F238E27FC236}">
                    <a16:creationId xmlns:a16="http://schemas.microsoft.com/office/drawing/2014/main" id="{8D8DD429-1D6A-AB63-A088-01D068D77FD1}"/>
                  </a:ext>
                </a:extLst>
              </p:cNvPr>
              <p:cNvSpPr txBox="1">
                <a:spLocks/>
              </p:cNvSpPr>
              <p:nvPr/>
            </p:nvSpPr>
            <p:spPr>
              <a:xfrm>
                <a:off x="3101341"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a:t>
                </a:r>
                <a:endParaRPr lang="vi-VN" sz="2000" dirty="0">
                  <a:latin typeface="+mn-lt"/>
                </a:endParaRPr>
              </a:p>
            </p:txBody>
          </p:sp>
          <p:sp>
            <p:nvSpPr>
              <p:cNvPr id="24" name="Google Shape;879;p45">
                <a:extLst>
                  <a:ext uri="{FF2B5EF4-FFF2-40B4-BE49-F238E27FC236}">
                    <a16:creationId xmlns:a16="http://schemas.microsoft.com/office/drawing/2014/main" id="{6887ED6C-48C5-E604-2969-1E8F6BFCFA4E}"/>
                  </a:ext>
                </a:extLst>
              </p:cNvPr>
              <p:cNvSpPr txBox="1">
                <a:spLocks/>
              </p:cNvSpPr>
              <p:nvPr/>
            </p:nvSpPr>
            <p:spPr>
              <a:xfrm>
                <a:off x="4683443"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4, 5</a:t>
                </a:r>
                <a:endParaRPr lang="vi-VN" sz="2000" dirty="0">
                  <a:latin typeface="+mn-lt"/>
                </a:endParaRPr>
              </a:p>
            </p:txBody>
          </p:sp>
          <p:sp>
            <p:nvSpPr>
              <p:cNvPr id="25" name="Google Shape;879;p45">
                <a:extLst>
                  <a:ext uri="{FF2B5EF4-FFF2-40B4-BE49-F238E27FC236}">
                    <a16:creationId xmlns:a16="http://schemas.microsoft.com/office/drawing/2014/main" id="{1835F359-1AA9-47FA-F170-64A43137FCF5}"/>
                  </a:ext>
                </a:extLst>
              </p:cNvPr>
              <p:cNvSpPr txBox="1">
                <a:spLocks/>
              </p:cNvSpPr>
              <p:nvPr/>
            </p:nvSpPr>
            <p:spPr>
              <a:xfrm>
                <a:off x="874395" y="2360120"/>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a</a:t>
                </a:r>
                <a:endParaRPr lang="vi-VN" sz="2000" dirty="0">
                  <a:latin typeface="+mn-lt"/>
                </a:endParaRPr>
              </a:p>
            </p:txBody>
          </p:sp>
        </p:grpSp>
        <p:sp>
          <p:nvSpPr>
            <p:cNvPr id="10" name="Google Shape;879;p45">
              <a:extLst>
                <a:ext uri="{FF2B5EF4-FFF2-40B4-BE49-F238E27FC236}">
                  <a16:creationId xmlns:a16="http://schemas.microsoft.com/office/drawing/2014/main" id="{8CD874F8-76D4-2BB0-88FC-AB923E5A56A8}"/>
                </a:ext>
              </a:extLst>
            </p:cNvPr>
            <p:cNvSpPr txBox="1">
              <a:spLocks/>
            </p:cNvSpPr>
            <p:nvPr/>
          </p:nvSpPr>
          <p:spPr>
            <a:xfrm>
              <a:off x="2147549" y="2870914"/>
              <a:ext cx="1240157" cy="41583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dirty="0" err="1">
                  <a:latin typeface="+mn-lt"/>
                </a:rPr>
                <a:t>Hình</a:t>
              </a:r>
              <a:r>
                <a:rPr lang="en-US" sz="2000" i="1" dirty="0">
                  <a:latin typeface="+mn-lt"/>
                </a:rPr>
                <a:t> 1</a:t>
              </a:r>
              <a:endParaRPr lang="vi-VN" sz="2000" i="1" dirty="0">
                <a:latin typeface="+mn-lt"/>
              </a:endParaRPr>
            </a:p>
          </p:txBody>
        </p:sp>
      </p:grpSp>
      <p:grpSp>
        <p:nvGrpSpPr>
          <p:cNvPr id="29" name="Group 28">
            <a:extLst>
              <a:ext uri="{FF2B5EF4-FFF2-40B4-BE49-F238E27FC236}">
                <a16:creationId xmlns:a16="http://schemas.microsoft.com/office/drawing/2014/main" id="{4F9BDE0C-009E-3594-995B-590EF8CE4383}"/>
              </a:ext>
            </a:extLst>
          </p:cNvPr>
          <p:cNvGrpSpPr/>
          <p:nvPr/>
        </p:nvGrpSpPr>
        <p:grpSpPr>
          <a:xfrm>
            <a:off x="803648" y="497493"/>
            <a:ext cx="2053852" cy="611876"/>
            <a:chOff x="2012116" y="2110923"/>
            <a:chExt cx="2053852" cy="611876"/>
          </a:xfrm>
        </p:grpSpPr>
        <p:pic>
          <p:nvPicPr>
            <p:cNvPr id="30" name="Picture 29">
              <a:extLst>
                <a:ext uri="{FF2B5EF4-FFF2-40B4-BE49-F238E27FC236}">
                  <a16:creationId xmlns:a16="http://schemas.microsoft.com/office/drawing/2014/main" id="{FF00600B-BA6E-A972-4A8D-4A5C796F1DD0}"/>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31" name="TextBox 30">
              <a:extLst>
                <a:ext uri="{FF2B5EF4-FFF2-40B4-BE49-F238E27FC236}">
                  <a16:creationId xmlns:a16="http://schemas.microsoft.com/office/drawing/2014/main" id="{B618CD7D-40E8-E9C8-32B1-12F249C1759E}"/>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id="{7E4CF280-CDC2-DB51-B8AE-C7E88022B9C8}"/>
              </a:ext>
            </a:extLst>
          </p:cNvPr>
          <p:cNvSpPr txBox="1"/>
          <p:nvPr/>
        </p:nvSpPr>
        <p:spPr>
          <a:xfrm>
            <a:off x="525134" y="1372177"/>
            <a:ext cx="4461101" cy="2456185"/>
          </a:xfrm>
          <a:prstGeom prst="rect">
            <a:avLst/>
          </a:prstGeom>
          <a:noFill/>
        </p:spPr>
        <p:txBody>
          <a:bodyPr wrap="square">
            <a:spAutoFit/>
          </a:bodyPr>
          <a:lstStyle/>
          <a:p>
            <a:pPr marL="30480" marR="30480" algn="just">
              <a:lnSpc>
                <a:spcPct val="150000"/>
              </a:lnSpc>
              <a:spcAft>
                <a:spcPts val="1200"/>
              </a:spcAft>
            </a:pPr>
            <a:r>
              <a:rPr lang="en-US" sz="2100" dirty="0" err="1">
                <a:solidFill>
                  <a:srgbClr val="000000"/>
                </a:solidFill>
                <a:effectLst/>
                <a:latin typeface="+mj-lt"/>
                <a:ea typeface="Times New Roman" panose="02020603050405020304" pitchFamily="18" charset="0"/>
              </a:rPr>
              <a:t>Tính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diện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tích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của</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nền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nhà</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có</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bản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vẽ</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sơ</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lược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như</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Hình</a:t>
            </a:r>
            <a:r>
              <a:rPr lang="en-US" sz="2100" dirty="0">
                <a:solidFill>
                  <a:srgbClr val="000000"/>
                </a:solidFill>
                <a:effectLst/>
                <a:latin typeface="+mj-lt"/>
                <a:ea typeface="Times New Roman" panose="02020603050405020304" pitchFamily="18" charset="0"/>
              </a:rPr>
              <a:t> 1 </a:t>
            </a:r>
            <a:r>
              <a:rPr lang="en-US" sz="2100" dirty="0" err="1">
                <a:solidFill>
                  <a:srgbClr val="000000"/>
                </a:solidFill>
                <a:effectLst/>
                <a:latin typeface="+mj-lt"/>
                <a:ea typeface="Times New Roman" panose="02020603050405020304" pitchFamily="18" charset="0"/>
              </a:rPr>
              <a:t>theo</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những</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cách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khác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nhau</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biết</a:t>
            </a:r>
            <a:r>
              <a:rPr lang="en-US" sz="2100" dirty="0">
                <a:solidFill>
                  <a:srgbClr val="000000"/>
                </a:solidFill>
                <a:effectLst/>
                <a:latin typeface="+mj-lt"/>
                <a:ea typeface="Times New Roman" panose="02020603050405020304" pitchFamily="18" charset="0"/>
              </a:rPr>
              <a:t> a = 5; b = 3,5 (</a:t>
            </a:r>
            <a:r>
              <a:rPr lang="en-US" sz="2100" dirty="0" err="1">
                <a:solidFill>
                  <a:srgbClr val="000000"/>
                </a:solidFill>
                <a:effectLst/>
                <a:latin typeface="+mj-lt"/>
                <a:ea typeface="Times New Roman" panose="02020603050405020304" pitchFamily="18" charset="0"/>
              </a:rPr>
              <a:t>các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kích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thước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tín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theo</a:t>
            </a:r>
            <a:r>
              <a:rPr lang="en-US" sz="2100" dirty="0">
                <a:solidFill>
                  <a:srgbClr val="000000"/>
                </a:solidFill>
                <a:effectLst/>
                <a:latin typeface="+mj-lt"/>
                <a:ea typeface="Times New Roman" panose="02020603050405020304" pitchFamily="18" charset="0"/>
              </a:rPr>
              <a:t> m). </a:t>
            </a:r>
            <a:r>
              <a:rPr lang="en-US" sz="2100" dirty="0" err="1">
                <a:solidFill>
                  <a:srgbClr val="000000"/>
                </a:solidFill>
                <a:effectLst/>
                <a:latin typeface="+mj-lt"/>
                <a:ea typeface="Times New Roman" panose="02020603050405020304" pitchFamily="18" charset="0"/>
              </a:rPr>
              <a:t>Tính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theo</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cách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nào</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nhanh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hơn</a:t>
            </a:r>
            <a:r>
              <a:rPr lang="en-US" sz="2100" dirty="0">
                <a:solidFill>
                  <a:srgbClr val="000000"/>
                </a:solidFill>
                <a:effectLst/>
                <a:latin typeface="+mj-lt"/>
                <a:ea typeface="Times New Roman" panose="02020603050405020304" pitchFamily="18" charset="0"/>
              </a:rPr>
              <a:t>?</a:t>
            </a:r>
            <a:endParaRPr lang="en-US" sz="2100" dirty="0">
              <a:effectLst/>
              <a:latin typeface="+mj-lt"/>
              <a:ea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4" name="TextBox 3">
            <a:extLst>
              <a:ext uri="{FF2B5EF4-FFF2-40B4-BE49-F238E27FC236}">
                <a16:creationId xmlns:a16="http://schemas.microsoft.com/office/drawing/2014/main" id="{2BA575D1-EDD3-1970-02D7-274A61C11D4A}"/>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1FC29900-F080-0450-17F5-F93119E3E51A}"/>
              </a:ext>
            </a:extLst>
          </p:cNvPr>
          <p:cNvSpPr txBox="1"/>
          <p:nvPr/>
        </p:nvSpPr>
        <p:spPr>
          <a:xfrm>
            <a:off x="1363436" y="1159990"/>
            <a:ext cx="6417128" cy="1001941"/>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x</a:t>
            </a:r>
            <a:r>
              <a:rPr lang="en-US" sz="2100" kern="1200" baseline="30000" dirty="0">
                <a:solidFill>
                  <a:prstClr val="black"/>
                </a:solidFill>
                <a:latin typeface="+mj-lt"/>
                <a:ea typeface="+mn-ea"/>
                <a:cs typeface="Arial" panose="020B0604020202020204" pitchFamily="34" charset="0"/>
              </a:rPr>
              <a:t>3</a:t>
            </a:r>
            <a:r>
              <a:rPr lang="en-US" sz="2100" kern="1200" dirty="0">
                <a:solidFill>
                  <a:prstClr val="black"/>
                </a:solidFill>
                <a:latin typeface="+mj-lt"/>
                <a:ea typeface="+mn-ea"/>
                <a:cs typeface="Arial" panose="020B0604020202020204" pitchFamily="34" charset="0"/>
              </a:rPr>
              <a:t> + 4x 			b) 6ab – 9ab</a:t>
            </a:r>
            <a:r>
              <a:rPr lang="en-US" sz="2100" kern="1200" baseline="30000" dirty="0">
                <a:solidFill>
                  <a:prstClr val="black"/>
                </a:solidFill>
                <a:latin typeface="+mj-lt"/>
                <a:ea typeface="+mn-ea"/>
                <a:cs typeface="Arial" panose="020B0604020202020204" pitchFamily="34" charset="0"/>
              </a:rPr>
              <a:t>2</a:t>
            </a:r>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c) 2a(x – 1) + 3b(1 – x)		d) (x – y)</a:t>
            </a:r>
            <a:r>
              <a:rPr lang="en-US" sz="2100" kern="1200" baseline="30000" dirty="0">
                <a:solidFill>
                  <a:prstClr val="black"/>
                </a:solidFill>
                <a:latin typeface="+mj-lt"/>
                <a:ea typeface="+mn-ea"/>
                <a:cs typeface="Arial" panose="020B0604020202020204" pitchFamily="34" charset="0"/>
              </a:rPr>
              <a:t>2</a:t>
            </a:r>
            <a:r>
              <a:rPr lang="en-US" sz="2100" kern="1200" dirty="0">
                <a:solidFill>
                  <a:prstClr val="black"/>
                </a:solidFill>
                <a:latin typeface="+mj-lt"/>
                <a:ea typeface="+mn-ea"/>
                <a:cs typeface="Arial" panose="020B0604020202020204" pitchFamily="34" charset="0"/>
              </a:rPr>
              <a:t> – x(y – x)</a:t>
            </a:r>
          </a:p>
        </p:txBody>
      </p:sp>
      <p:sp>
        <p:nvSpPr>
          <p:cNvPr id="6" name="Oval Callout 29">
            <a:extLst>
              <a:ext uri="{FF2B5EF4-FFF2-40B4-BE49-F238E27FC236}">
                <a16:creationId xmlns:a16="http://schemas.microsoft.com/office/drawing/2014/main" id="{6B034E76-0323-AB6E-7879-A63E64482C3F}"/>
              </a:ext>
            </a:extLst>
          </p:cNvPr>
          <p:cNvSpPr/>
          <p:nvPr/>
        </p:nvSpPr>
        <p:spPr>
          <a:xfrm>
            <a:off x="476919" y="2148404"/>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8" name="TextBox 7">
            <a:extLst>
              <a:ext uri="{FF2B5EF4-FFF2-40B4-BE49-F238E27FC236}">
                <a16:creationId xmlns:a16="http://schemas.microsoft.com/office/drawing/2014/main" id="{8C85980C-4E74-1291-E214-8C2268E821EC}"/>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9FDA1E4B-181C-165B-62C1-558D4667A6C0}"/>
              </a:ext>
            </a:extLst>
          </p:cNvPr>
          <p:cNvSpPr txBox="1"/>
          <p:nvPr/>
        </p:nvSpPr>
        <p:spPr>
          <a:xfrm>
            <a:off x="1251925" y="2651614"/>
            <a:ext cx="3208564" cy="2189767"/>
          </a:xfrm>
          <a:prstGeom prst="rect">
            <a:avLst/>
          </a:prstGeom>
          <a:noFill/>
        </p:spPr>
        <p:txBody>
          <a:bodyPr wrap="square">
            <a:spAutoFit/>
          </a:bodyPr>
          <a:lstStyle/>
          <a:p>
            <a:pP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c) 2a(x – 1) + 3b(1 – x)</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 2a(x – 1) + 3b[– (x – 1)]</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 2a(x – 1) – 3b(x – 1)</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 (x – 1)(2a – 3b).</a:t>
            </a:r>
            <a:endParaRPr lang="en-US" sz="2000" dirty="0">
              <a:effectLst/>
              <a:latin typeface="+mj-lt"/>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FB48008-448A-023F-8222-8DE1888D863A}"/>
              </a:ext>
            </a:extLst>
          </p:cNvPr>
          <p:cNvSpPr txBox="1"/>
          <p:nvPr/>
        </p:nvSpPr>
        <p:spPr>
          <a:xfrm>
            <a:off x="5540644" y="2571750"/>
            <a:ext cx="2599746" cy="2271298"/>
          </a:xfrm>
          <a:prstGeom prst="rect">
            <a:avLst/>
          </a:prstGeom>
          <a:noFill/>
        </p:spPr>
        <p:txBody>
          <a:bodyPr wrap="square">
            <a:spAutoFit/>
          </a:bodyPr>
          <a:lstStyle/>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d) (x – y)</a:t>
            </a:r>
            <a:r>
              <a:rPr lang="en-US" sz="2000" baseline="30000" dirty="0">
                <a:solidFill>
                  <a:srgbClr val="000000"/>
                </a:solidFill>
                <a:effectLst/>
                <a:latin typeface="+mj-lt"/>
                <a:ea typeface="Arial" panose="020B0604020202020204" pitchFamily="34" charset="0"/>
                <a:cs typeface="Times New Roman" panose="02020603050405020304" pitchFamily="18" charset="0"/>
              </a:rPr>
              <a:t>2</a:t>
            </a:r>
            <a:r>
              <a:rPr lang="en-US" sz="2000" dirty="0">
                <a:solidFill>
                  <a:srgbClr val="000000"/>
                </a:solidFill>
                <a:effectLst/>
                <a:latin typeface="+mj-lt"/>
                <a:ea typeface="Arial" panose="020B0604020202020204" pitchFamily="34" charset="0"/>
                <a:cs typeface="Times New Roman" panose="02020603050405020304" pitchFamily="18" charset="0"/>
              </a:rPr>
              <a:t> – x(y – x)</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 (x – y)</a:t>
            </a:r>
            <a:r>
              <a:rPr lang="en-US" sz="2000" baseline="30000" dirty="0">
                <a:solidFill>
                  <a:srgbClr val="000000"/>
                </a:solidFill>
                <a:effectLst/>
                <a:latin typeface="+mj-lt"/>
                <a:ea typeface="Arial" panose="020B0604020202020204" pitchFamily="34" charset="0"/>
                <a:cs typeface="Times New Roman" panose="02020603050405020304" pitchFamily="18" charset="0"/>
              </a:rPr>
              <a:t>2</a:t>
            </a:r>
            <a:r>
              <a:rPr lang="en-US" sz="2000" dirty="0">
                <a:solidFill>
                  <a:srgbClr val="000000"/>
                </a:solidFill>
                <a:effectLst/>
                <a:latin typeface="+mj-lt"/>
                <a:ea typeface="Arial" panose="020B0604020202020204" pitchFamily="34" charset="0"/>
                <a:cs typeface="Times New Roman" panose="02020603050405020304" pitchFamily="18" charset="0"/>
              </a:rPr>
              <a:t> + x(x – y)</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 (x – y)(x – y + x)</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 (x – y)(2x – y).</a:t>
            </a:r>
            <a:endParaRPr lang="en-US" sz="20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894429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4" name="TextBox 3">
            <a:extLst>
              <a:ext uri="{FF2B5EF4-FFF2-40B4-BE49-F238E27FC236}">
                <a16:creationId xmlns:a16="http://schemas.microsoft.com/office/drawing/2014/main" id="{ABC7DF2E-6E28-F86B-C8B1-4822557A5C51}"/>
              </a:ext>
            </a:extLst>
          </p:cNvPr>
          <p:cNvSpPr txBox="1"/>
          <p:nvPr/>
        </p:nvSpPr>
        <p:spPr>
          <a:xfrm>
            <a:off x="449036" y="352609"/>
            <a:ext cx="3141658"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B04AF915-538E-CC30-B3EC-DB7434B8245C}"/>
              </a:ext>
            </a:extLst>
          </p:cNvPr>
          <p:cNvSpPr txBox="1"/>
          <p:nvPr/>
        </p:nvSpPr>
        <p:spPr>
          <a:xfrm>
            <a:off x="449035" y="1062055"/>
            <a:ext cx="8438489" cy="537391"/>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4x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1  		b) (x + 2)</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9 		c) (a + b)</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(a – 2b)</a:t>
            </a:r>
            <a:r>
              <a:rPr lang="en-US" sz="2200" kern="1200" baseline="30000" dirty="0">
                <a:solidFill>
                  <a:prstClr val="black"/>
                </a:solidFill>
                <a:latin typeface="+mj-lt"/>
                <a:ea typeface="+mn-ea"/>
                <a:cs typeface="Arial" panose="020B0604020202020204" pitchFamily="34" charset="0"/>
              </a:rPr>
              <a:t>2</a:t>
            </a:r>
            <a:endParaRPr lang="en-US" sz="2200" kern="1200" dirty="0">
              <a:solidFill>
                <a:prstClr val="black"/>
              </a:solidFill>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8C9E0B29-77C7-A0C0-BCFE-CF9334FA2C13}"/>
              </a:ext>
            </a:extLst>
          </p:cNvPr>
          <p:cNvSpPr txBox="1"/>
          <p:nvPr/>
        </p:nvSpPr>
        <p:spPr>
          <a:xfrm>
            <a:off x="3590694" y="342122"/>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7" name="Oval Callout 29">
            <a:extLst>
              <a:ext uri="{FF2B5EF4-FFF2-40B4-BE49-F238E27FC236}">
                <a16:creationId xmlns:a16="http://schemas.microsoft.com/office/drawing/2014/main" id="{DABFB102-AE3A-6244-3D31-DC1FACEB3770}"/>
              </a:ext>
            </a:extLst>
          </p:cNvPr>
          <p:cNvSpPr/>
          <p:nvPr/>
        </p:nvSpPr>
        <p:spPr>
          <a:xfrm>
            <a:off x="4078763" y="1818242"/>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11" name="TextBox 10">
            <a:extLst>
              <a:ext uri="{FF2B5EF4-FFF2-40B4-BE49-F238E27FC236}">
                <a16:creationId xmlns:a16="http://schemas.microsoft.com/office/drawing/2014/main" id="{F63A6BFD-4A6A-07AD-9746-66AC31DEBF51}"/>
              </a:ext>
            </a:extLst>
          </p:cNvPr>
          <p:cNvSpPr txBox="1"/>
          <p:nvPr/>
        </p:nvSpPr>
        <p:spPr>
          <a:xfrm>
            <a:off x="602167" y="2387036"/>
            <a:ext cx="7984272" cy="537391"/>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 4x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1 = (2x)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1</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(2x + 1)(2x –1).</a:t>
            </a:r>
          </a:p>
        </p:txBody>
      </p:sp>
      <p:sp>
        <p:nvSpPr>
          <p:cNvPr id="13" name="TextBox 12">
            <a:extLst>
              <a:ext uri="{FF2B5EF4-FFF2-40B4-BE49-F238E27FC236}">
                <a16:creationId xmlns:a16="http://schemas.microsoft.com/office/drawing/2014/main" id="{285B1096-B3C2-86D8-7641-10D592AE9D0B}"/>
              </a:ext>
            </a:extLst>
          </p:cNvPr>
          <p:cNvSpPr txBox="1"/>
          <p:nvPr/>
        </p:nvSpPr>
        <p:spPr>
          <a:xfrm>
            <a:off x="602167" y="3043140"/>
            <a:ext cx="4828478" cy="1758238"/>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b) (x + 2)</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9 = (x + 2)</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3</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 (x + 2 + 3)(x + 2 – 3)</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 (x + 5)(x – 1).</a:t>
            </a:r>
            <a:endParaRPr lang="en-US" sz="2200" dirty="0">
              <a:effectLst/>
              <a:latin typeface="+mj-lt"/>
              <a:ea typeface="Arial" panose="020B060402020202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072372B8-23F0-9B4D-57FA-DFD83217FA03}"/>
              </a:ext>
            </a:extLst>
          </p:cNvPr>
          <p:cNvPicPr>
            <a:picLocks noChangeAspect="1"/>
          </p:cNvPicPr>
          <p:nvPr/>
        </p:nvPicPr>
        <p:blipFill>
          <a:blip r:embed="rId3"/>
          <a:stretch>
            <a:fillRect/>
          </a:stretch>
        </p:blipFill>
        <p:spPr>
          <a:xfrm>
            <a:off x="5642517" y="2465116"/>
            <a:ext cx="3334215" cy="187549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11"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4" name="TextBox 3">
            <a:extLst>
              <a:ext uri="{FF2B5EF4-FFF2-40B4-BE49-F238E27FC236}">
                <a16:creationId xmlns:a16="http://schemas.microsoft.com/office/drawing/2014/main" id="{ABC7DF2E-6E28-F86B-C8B1-4822557A5C51}"/>
              </a:ext>
            </a:extLst>
          </p:cNvPr>
          <p:cNvSpPr txBox="1"/>
          <p:nvPr/>
        </p:nvSpPr>
        <p:spPr>
          <a:xfrm>
            <a:off x="449036" y="352609"/>
            <a:ext cx="3141658"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B04AF915-538E-CC30-B3EC-DB7434B8245C}"/>
              </a:ext>
            </a:extLst>
          </p:cNvPr>
          <p:cNvSpPr txBox="1"/>
          <p:nvPr/>
        </p:nvSpPr>
        <p:spPr>
          <a:xfrm>
            <a:off x="449035" y="1062055"/>
            <a:ext cx="8438489" cy="537391"/>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4x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1  		b) (x + 2)</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9 		c) (a + b)</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(a – 2b)</a:t>
            </a:r>
            <a:r>
              <a:rPr lang="en-US" sz="2200" kern="1200" baseline="30000" dirty="0">
                <a:solidFill>
                  <a:prstClr val="black"/>
                </a:solidFill>
                <a:latin typeface="+mj-lt"/>
                <a:ea typeface="+mn-ea"/>
                <a:cs typeface="Arial" panose="020B0604020202020204" pitchFamily="34" charset="0"/>
              </a:rPr>
              <a:t>2</a:t>
            </a:r>
            <a:endParaRPr lang="en-US" sz="2200" kern="1200" dirty="0">
              <a:solidFill>
                <a:prstClr val="black"/>
              </a:solidFill>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8C9E0B29-77C7-A0C0-BCFE-CF9334FA2C13}"/>
              </a:ext>
            </a:extLst>
          </p:cNvPr>
          <p:cNvSpPr txBox="1"/>
          <p:nvPr/>
        </p:nvSpPr>
        <p:spPr>
          <a:xfrm>
            <a:off x="3590694" y="342122"/>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7" name="Oval Callout 29">
            <a:extLst>
              <a:ext uri="{FF2B5EF4-FFF2-40B4-BE49-F238E27FC236}">
                <a16:creationId xmlns:a16="http://schemas.microsoft.com/office/drawing/2014/main" id="{DABFB102-AE3A-6244-3D31-DC1FACEB3770}"/>
              </a:ext>
            </a:extLst>
          </p:cNvPr>
          <p:cNvSpPr/>
          <p:nvPr/>
        </p:nvSpPr>
        <p:spPr>
          <a:xfrm>
            <a:off x="4078763" y="1929093"/>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pic>
        <p:nvPicPr>
          <p:cNvPr id="15" name="Picture 14">
            <a:extLst>
              <a:ext uri="{FF2B5EF4-FFF2-40B4-BE49-F238E27FC236}">
                <a16:creationId xmlns:a16="http://schemas.microsoft.com/office/drawing/2014/main" id="{072372B8-23F0-9B4D-57FA-DFD83217FA03}"/>
              </a:ext>
            </a:extLst>
          </p:cNvPr>
          <p:cNvPicPr>
            <a:picLocks noChangeAspect="1"/>
          </p:cNvPicPr>
          <p:nvPr/>
        </p:nvPicPr>
        <p:blipFill>
          <a:blip r:embed="rId3"/>
          <a:stretch>
            <a:fillRect/>
          </a:stretch>
        </p:blipFill>
        <p:spPr>
          <a:xfrm>
            <a:off x="5642517" y="2465116"/>
            <a:ext cx="3334215" cy="1875496"/>
          </a:xfrm>
          <a:prstGeom prst="rect">
            <a:avLst/>
          </a:prstGeom>
        </p:spPr>
      </p:pic>
      <p:sp>
        <p:nvSpPr>
          <p:cNvPr id="3" name="TextBox 2">
            <a:extLst>
              <a:ext uri="{FF2B5EF4-FFF2-40B4-BE49-F238E27FC236}">
                <a16:creationId xmlns:a16="http://schemas.microsoft.com/office/drawing/2014/main" id="{59B76B4A-168B-E746-B23F-880F660D6463}"/>
              </a:ext>
            </a:extLst>
          </p:cNvPr>
          <p:cNvSpPr txBox="1"/>
          <p:nvPr/>
        </p:nvSpPr>
        <p:spPr>
          <a:xfrm>
            <a:off x="1070516" y="2422229"/>
            <a:ext cx="5508703" cy="2368662"/>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c) (a + b)</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(a – 2b)</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 + b) + (a – 2b)] . [(a + b) – (a – 2b)]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 + b + a – 2b] . [a + b – a + 2b]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(2a – b).3b.</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283985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grpSp>
        <p:nvGrpSpPr>
          <p:cNvPr id="1529" name="Google Shape;1529;p67"/>
          <p:cNvGrpSpPr/>
          <p:nvPr/>
        </p:nvGrpSpPr>
        <p:grpSpPr>
          <a:xfrm rot="-1278414">
            <a:off x="7992699" y="1109627"/>
            <a:ext cx="1003283" cy="1158055"/>
            <a:chOff x="6836250" y="6659075"/>
            <a:chExt cx="279225" cy="322300"/>
          </a:xfrm>
        </p:grpSpPr>
        <p:sp>
          <p:nvSpPr>
            <p:cNvPr id="1530" name="Google Shape;1530;p67"/>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7"/>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7"/>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7"/>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Oval Callout 29">
            <a:extLst>
              <a:ext uri="{FF2B5EF4-FFF2-40B4-BE49-F238E27FC236}">
                <a16:creationId xmlns:a16="http://schemas.microsoft.com/office/drawing/2014/main" id="{42403121-C948-9DBA-31EA-ED4AC08FA19E}"/>
              </a:ext>
            </a:extLst>
          </p:cNvPr>
          <p:cNvSpPr/>
          <p:nvPr/>
        </p:nvSpPr>
        <p:spPr>
          <a:xfrm>
            <a:off x="5703377" y="1304121"/>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17" name="TextBox 16">
            <a:extLst>
              <a:ext uri="{FF2B5EF4-FFF2-40B4-BE49-F238E27FC236}">
                <a16:creationId xmlns:a16="http://schemas.microsoft.com/office/drawing/2014/main" id="{D6B174A0-7528-8847-B6D3-1E88706F79C5}"/>
              </a:ext>
            </a:extLst>
          </p:cNvPr>
          <p:cNvSpPr txBox="1"/>
          <p:nvPr/>
        </p:nvSpPr>
        <p:spPr>
          <a:xfrm>
            <a:off x="4767586" y="1674212"/>
            <a:ext cx="3434576" cy="2223750"/>
          </a:xfrm>
          <a:prstGeom prst="rect">
            <a:avLst/>
          </a:prstGeom>
          <a:noFill/>
        </p:spPr>
        <p:txBody>
          <a:bodyPr wrap="square">
            <a:spAutoFit/>
          </a:bodyPr>
          <a:lstStyle/>
          <a:p>
            <a:pPr>
              <a:lnSpc>
                <a:spcPct val="20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 4a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+ 4a + 1</a:t>
            </a:r>
            <a:endParaRPr lang="en-US" sz="2200" dirty="0">
              <a:effectLst/>
              <a:latin typeface="+mj-lt"/>
              <a:ea typeface="Arial" panose="020B0604020202020204" pitchFamily="34" charset="0"/>
              <a:cs typeface="Times New Roman" panose="02020603050405020304" pitchFamily="18" charset="0"/>
            </a:endParaRPr>
          </a:p>
          <a:p>
            <a:pPr>
              <a:lnSpc>
                <a:spcPct val="20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(2a)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+ 2 . 2a . 1 + 1</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(2a + 1)</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6D09B60-6272-E2FF-8CA8-17905A8FB278}"/>
              </a:ext>
            </a:extLst>
          </p:cNvPr>
          <p:cNvSpPr txBox="1"/>
          <p:nvPr/>
        </p:nvSpPr>
        <p:spPr>
          <a:xfrm>
            <a:off x="385115" y="46880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9" name="TextBox 18">
            <a:extLst>
              <a:ext uri="{FF2B5EF4-FFF2-40B4-BE49-F238E27FC236}">
                <a16:creationId xmlns:a16="http://schemas.microsoft.com/office/drawing/2014/main" id="{298EB1DE-FB4D-12AB-10FA-5685346C5B02}"/>
              </a:ext>
            </a:extLst>
          </p:cNvPr>
          <p:cNvSpPr txBox="1"/>
          <p:nvPr/>
        </p:nvSpPr>
        <p:spPr>
          <a:xfrm>
            <a:off x="385116" y="1249960"/>
            <a:ext cx="3584718" cy="2018566"/>
          </a:xfrm>
          <a:prstGeom prst="rect">
            <a:avLst/>
          </a:prstGeom>
          <a:noFill/>
        </p:spPr>
        <p:txBody>
          <a:bodyPr wrap="square">
            <a:spAutoFit/>
          </a:bodyPr>
          <a:lstStyle/>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4a</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+ 4a + 1</a:t>
            </a:r>
          </a:p>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 3x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+ 6xy – 3y</a:t>
            </a:r>
            <a:r>
              <a:rPr lang="en-US" sz="2200" kern="1200" baseline="30000" dirty="0">
                <a:solidFill>
                  <a:prstClr val="black"/>
                </a:solidFill>
                <a:latin typeface="+mj-lt"/>
                <a:ea typeface="+mn-ea"/>
                <a:cs typeface="Arial" panose="020B0604020202020204" pitchFamily="34" charset="0"/>
              </a:rPr>
              <a:t>2</a:t>
            </a:r>
          </a:p>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(x + 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 + y)z + z</a:t>
            </a:r>
            <a:r>
              <a:rPr lang="en-US" sz="2200" kern="1200" baseline="30000" dirty="0">
                <a:solidFill>
                  <a:prstClr val="black"/>
                </a:solidFill>
                <a:latin typeface="+mj-lt"/>
                <a:ea typeface="+mn-ea"/>
                <a:cs typeface="Arial" panose="020B0604020202020204" pitchFamily="34" charset="0"/>
              </a:rPr>
              <a:t>2 </a:t>
            </a:r>
            <a:endParaRPr lang="en-US" sz="2200" kern="1200" dirty="0">
              <a:solidFill>
                <a:prstClr val="black"/>
              </a:solidFill>
              <a:latin typeface="+mj-lt"/>
              <a:ea typeface="+mn-ea"/>
              <a:cs typeface="Arial" panose="020B0604020202020204" pitchFamily="34" charset="0"/>
            </a:endParaRPr>
          </a:p>
        </p:txBody>
      </p:sp>
      <p:sp>
        <p:nvSpPr>
          <p:cNvPr id="20" name="TextBox 19">
            <a:extLst>
              <a:ext uri="{FF2B5EF4-FFF2-40B4-BE49-F238E27FC236}">
                <a16:creationId xmlns:a16="http://schemas.microsoft.com/office/drawing/2014/main" id="{510AE43F-6BCD-3DC5-33A5-158872149C81}"/>
              </a:ext>
            </a:extLst>
          </p:cNvPr>
          <p:cNvSpPr txBox="1"/>
          <p:nvPr/>
        </p:nvSpPr>
        <p:spPr>
          <a:xfrm>
            <a:off x="3534936" y="497980"/>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animBg="1"/>
      <p:bldP spid="19"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grpSp>
        <p:nvGrpSpPr>
          <p:cNvPr id="1529" name="Google Shape;1529;p67"/>
          <p:cNvGrpSpPr/>
          <p:nvPr/>
        </p:nvGrpSpPr>
        <p:grpSpPr>
          <a:xfrm rot="-1278414">
            <a:off x="7992699" y="1109627"/>
            <a:ext cx="1003283" cy="1158055"/>
            <a:chOff x="6836250" y="6659075"/>
            <a:chExt cx="279225" cy="322300"/>
          </a:xfrm>
        </p:grpSpPr>
        <p:sp>
          <p:nvSpPr>
            <p:cNvPr id="1530" name="Google Shape;1530;p67"/>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7"/>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7"/>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7"/>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81BC30D2-C6AB-AB52-01FD-15D93EF3BEF2}"/>
              </a:ext>
            </a:extLst>
          </p:cNvPr>
          <p:cNvSpPr txBox="1"/>
          <p:nvPr/>
        </p:nvSpPr>
        <p:spPr>
          <a:xfrm>
            <a:off x="385115" y="46880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3" name="TextBox 12">
            <a:extLst>
              <a:ext uri="{FF2B5EF4-FFF2-40B4-BE49-F238E27FC236}">
                <a16:creationId xmlns:a16="http://schemas.microsoft.com/office/drawing/2014/main" id="{E477DEA0-D297-3528-1262-48AC808FD24B}"/>
              </a:ext>
            </a:extLst>
          </p:cNvPr>
          <p:cNvSpPr txBox="1"/>
          <p:nvPr/>
        </p:nvSpPr>
        <p:spPr>
          <a:xfrm>
            <a:off x="385116" y="1249960"/>
            <a:ext cx="3584718" cy="2018566"/>
          </a:xfrm>
          <a:prstGeom prst="rect">
            <a:avLst/>
          </a:prstGeom>
          <a:noFill/>
        </p:spPr>
        <p:txBody>
          <a:bodyPr wrap="square">
            <a:spAutoFit/>
          </a:bodyPr>
          <a:lstStyle/>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4a</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+ 4a + 1</a:t>
            </a:r>
          </a:p>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 3x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+ 6xy – 3y</a:t>
            </a:r>
            <a:r>
              <a:rPr lang="en-US" sz="2200" kern="1200" baseline="30000" dirty="0">
                <a:solidFill>
                  <a:prstClr val="black"/>
                </a:solidFill>
                <a:latin typeface="+mj-lt"/>
                <a:ea typeface="+mn-ea"/>
                <a:cs typeface="Arial" panose="020B0604020202020204" pitchFamily="34" charset="0"/>
              </a:rPr>
              <a:t>2</a:t>
            </a:r>
          </a:p>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(x + 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 + y)z + z</a:t>
            </a:r>
            <a:r>
              <a:rPr lang="en-US" sz="2200" kern="1200" baseline="30000" dirty="0">
                <a:solidFill>
                  <a:prstClr val="black"/>
                </a:solidFill>
                <a:latin typeface="+mj-lt"/>
                <a:ea typeface="+mn-ea"/>
                <a:cs typeface="Arial" panose="020B0604020202020204" pitchFamily="34" charset="0"/>
              </a:rPr>
              <a:t>2 </a:t>
            </a:r>
            <a:endParaRPr lang="en-US" sz="2200" kern="1200" dirty="0">
              <a:solidFill>
                <a:prstClr val="black"/>
              </a:solidFill>
              <a:latin typeface="+mj-lt"/>
              <a:ea typeface="+mn-ea"/>
              <a:cs typeface="Arial" panose="020B0604020202020204" pitchFamily="34" charset="0"/>
            </a:endParaRPr>
          </a:p>
        </p:txBody>
      </p:sp>
      <p:sp>
        <p:nvSpPr>
          <p:cNvPr id="14" name="Oval Callout 29">
            <a:extLst>
              <a:ext uri="{FF2B5EF4-FFF2-40B4-BE49-F238E27FC236}">
                <a16:creationId xmlns:a16="http://schemas.microsoft.com/office/drawing/2014/main" id="{42403121-C948-9DBA-31EA-ED4AC08FA19E}"/>
              </a:ext>
            </a:extLst>
          </p:cNvPr>
          <p:cNvSpPr/>
          <p:nvPr/>
        </p:nvSpPr>
        <p:spPr>
          <a:xfrm>
            <a:off x="5703377" y="1304121"/>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15" name="TextBox 14">
            <a:extLst>
              <a:ext uri="{FF2B5EF4-FFF2-40B4-BE49-F238E27FC236}">
                <a16:creationId xmlns:a16="http://schemas.microsoft.com/office/drawing/2014/main" id="{9F7BD755-B72A-8A3A-127D-E1D7EB5AAF31}"/>
              </a:ext>
            </a:extLst>
          </p:cNvPr>
          <p:cNvSpPr txBox="1"/>
          <p:nvPr/>
        </p:nvSpPr>
        <p:spPr>
          <a:xfrm>
            <a:off x="3534936" y="497980"/>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9DA82615-D9A3-CD6D-FDDC-20CC65F8DC07}"/>
              </a:ext>
            </a:extLst>
          </p:cNvPr>
          <p:cNvSpPr txBox="1"/>
          <p:nvPr/>
        </p:nvSpPr>
        <p:spPr>
          <a:xfrm>
            <a:off x="5174168" y="1942962"/>
            <a:ext cx="2687444" cy="2223750"/>
          </a:xfrm>
          <a:prstGeom prst="rect">
            <a:avLst/>
          </a:prstGeom>
          <a:noFill/>
        </p:spPr>
        <p:txBody>
          <a:bodyPr wrap="square">
            <a:spAutoFit/>
          </a:bodyPr>
          <a:lstStyle/>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b) –3x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+ 6xy – 3y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–3(x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2xy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–3(x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373702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grpSp>
        <p:nvGrpSpPr>
          <p:cNvPr id="1529" name="Google Shape;1529;p67"/>
          <p:cNvGrpSpPr/>
          <p:nvPr/>
        </p:nvGrpSpPr>
        <p:grpSpPr>
          <a:xfrm rot="-1278414">
            <a:off x="7992699" y="1109627"/>
            <a:ext cx="1003283" cy="1158055"/>
            <a:chOff x="6836250" y="6659075"/>
            <a:chExt cx="279225" cy="322300"/>
          </a:xfrm>
        </p:grpSpPr>
        <p:sp>
          <p:nvSpPr>
            <p:cNvPr id="1530" name="Google Shape;1530;p67"/>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7"/>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7"/>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7"/>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Oval Callout 29">
            <a:extLst>
              <a:ext uri="{FF2B5EF4-FFF2-40B4-BE49-F238E27FC236}">
                <a16:creationId xmlns:a16="http://schemas.microsoft.com/office/drawing/2014/main" id="{42403121-C948-9DBA-31EA-ED4AC08FA19E}"/>
              </a:ext>
            </a:extLst>
          </p:cNvPr>
          <p:cNvSpPr/>
          <p:nvPr/>
        </p:nvSpPr>
        <p:spPr>
          <a:xfrm>
            <a:off x="5703377" y="1304121"/>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2" name="TextBox 1">
            <a:extLst>
              <a:ext uri="{FF2B5EF4-FFF2-40B4-BE49-F238E27FC236}">
                <a16:creationId xmlns:a16="http://schemas.microsoft.com/office/drawing/2014/main" id="{2E26A4F0-663B-8054-580D-D3991AF37E37}"/>
              </a:ext>
            </a:extLst>
          </p:cNvPr>
          <p:cNvSpPr txBox="1"/>
          <p:nvPr/>
        </p:nvSpPr>
        <p:spPr>
          <a:xfrm>
            <a:off x="385115" y="46880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1558F557-5BB3-C027-C02A-6B3440991DD8}"/>
              </a:ext>
            </a:extLst>
          </p:cNvPr>
          <p:cNvSpPr txBox="1"/>
          <p:nvPr/>
        </p:nvSpPr>
        <p:spPr>
          <a:xfrm>
            <a:off x="385116" y="1249960"/>
            <a:ext cx="3584718" cy="2018566"/>
          </a:xfrm>
          <a:prstGeom prst="rect">
            <a:avLst/>
          </a:prstGeom>
          <a:noFill/>
        </p:spPr>
        <p:txBody>
          <a:bodyPr wrap="square">
            <a:spAutoFit/>
          </a:bodyPr>
          <a:lstStyle/>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4a</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+ 4a + 1</a:t>
            </a:r>
          </a:p>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 3x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+ 6xy – 3y</a:t>
            </a:r>
            <a:r>
              <a:rPr lang="en-US" sz="2200" kern="1200" baseline="30000" dirty="0">
                <a:solidFill>
                  <a:prstClr val="black"/>
                </a:solidFill>
                <a:latin typeface="+mj-lt"/>
                <a:ea typeface="+mn-ea"/>
                <a:cs typeface="Arial" panose="020B0604020202020204" pitchFamily="34" charset="0"/>
              </a:rPr>
              <a:t>2</a:t>
            </a:r>
          </a:p>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(x + 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 + y)z + z</a:t>
            </a:r>
            <a:r>
              <a:rPr lang="en-US" sz="2200" kern="1200" baseline="30000" dirty="0">
                <a:solidFill>
                  <a:prstClr val="black"/>
                </a:solidFill>
                <a:latin typeface="+mj-lt"/>
                <a:ea typeface="+mn-ea"/>
                <a:cs typeface="Arial" panose="020B0604020202020204" pitchFamily="34" charset="0"/>
              </a:rPr>
              <a:t>2 </a:t>
            </a:r>
            <a:endParaRPr lang="en-US" sz="2200" kern="1200" dirty="0">
              <a:solidFill>
                <a:prstClr val="black"/>
              </a:solidFill>
              <a:latin typeface="+mj-lt"/>
              <a:ea typeface="+mn-ea"/>
              <a:cs typeface="Arial" panose="020B0604020202020204" pitchFamily="34" charset="0"/>
            </a:endParaRPr>
          </a:p>
        </p:txBody>
      </p:sp>
      <p:sp>
        <p:nvSpPr>
          <p:cNvPr id="4" name="TextBox 3">
            <a:extLst>
              <a:ext uri="{FF2B5EF4-FFF2-40B4-BE49-F238E27FC236}">
                <a16:creationId xmlns:a16="http://schemas.microsoft.com/office/drawing/2014/main" id="{EBC21220-E2CA-2410-8DCF-AB1C5642A1FF}"/>
              </a:ext>
            </a:extLst>
          </p:cNvPr>
          <p:cNvSpPr txBox="1"/>
          <p:nvPr/>
        </p:nvSpPr>
        <p:spPr>
          <a:xfrm>
            <a:off x="3534936" y="497980"/>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6" name="TextBox 5">
            <a:extLst>
              <a:ext uri="{FF2B5EF4-FFF2-40B4-BE49-F238E27FC236}">
                <a16:creationId xmlns:a16="http://schemas.microsoft.com/office/drawing/2014/main" id="{062B8854-000A-9E91-8120-6839537648F7}"/>
              </a:ext>
            </a:extLst>
          </p:cNvPr>
          <p:cNvSpPr txBox="1"/>
          <p:nvPr/>
        </p:nvSpPr>
        <p:spPr>
          <a:xfrm>
            <a:off x="4638167" y="1901785"/>
            <a:ext cx="3584718" cy="2223750"/>
          </a:xfrm>
          <a:prstGeom prst="rect">
            <a:avLst/>
          </a:prstGeom>
          <a:noFill/>
        </p:spPr>
        <p:txBody>
          <a:bodyPr wrap="square">
            <a:spAutoFit/>
          </a:bodyPr>
          <a:lstStyle/>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c) (x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2(x + y)z + z</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y) – z]</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y – z)</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356297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4" name="Oval Callout 29">
            <a:extLst>
              <a:ext uri="{FF2B5EF4-FFF2-40B4-BE49-F238E27FC236}">
                <a16:creationId xmlns:a16="http://schemas.microsoft.com/office/drawing/2014/main" id="{E386F918-5DAB-D825-34C6-823A2816709E}"/>
              </a:ext>
            </a:extLst>
          </p:cNvPr>
          <p:cNvSpPr/>
          <p:nvPr/>
        </p:nvSpPr>
        <p:spPr>
          <a:xfrm>
            <a:off x="463162" y="2006186"/>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A045D755-E676-2111-F54B-D97D4EE65C7D}"/>
              </a:ext>
            </a:extLst>
          </p:cNvPr>
          <p:cNvSpPr txBox="1"/>
          <p:nvPr/>
        </p:nvSpPr>
        <p:spPr>
          <a:xfrm>
            <a:off x="385115" y="46880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02476199-8DC1-BF78-AD37-79ADBAB08CAE}"/>
              </a:ext>
            </a:extLst>
          </p:cNvPr>
          <p:cNvSpPr txBox="1"/>
          <p:nvPr/>
        </p:nvSpPr>
        <p:spPr>
          <a:xfrm>
            <a:off x="1168289" y="1238509"/>
            <a:ext cx="6807421" cy="537391"/>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8x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1 		b)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+ 27y</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c)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y</a:t>
            </a:r>
            <a:r>
              <a:rPr lang="en-US" sz="2200" kern="1200" baseline="30000" dirty="0">
                <a:solidFill>
                  <a:prstClr val="black"/>
                </a:solidFill>
                <a:latin typeface="+mj-lt"/>
                <a:ea typeface="+mn-ea"/>
                <a:cs typeface="Arial" panose="020B0604020202020204" pitchFamily="34" charset="0"/>
              </a:rPr>
              <a:t>6</a:t>
            </a:r>
            <a:endParaRPr lang="en-US" sz="2200" kern="1200" dirty="0">
              <a:solidFill>
                <a:prstClr val="black"/>
              </a:solidFill>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98B0062F-342D-77CA-1212-E2925D7F8129}"/>
              </a:ext>
            </a:extLst>
          </p:cNvPr>
          <p:cNvSpPr txBox="1"/>
          <p:nvPr/>
        </p:nvSpPr>
        <p:spPr>
          <a:xfrm>
            <a:off x="3534936" y="497980"/>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9983C106-F3A1-1F1F-6C6F-92762C2050BA}"/>
              </a:ext>
            </a:extLst>
          </p:cNvPr>
          <p:cNvSpPr txBox="1"/>
          <p:nvPr/>
        </p:nvSpPr>
        <p:spPr>
          <a:xfrm>
            <a:off x="1706136" y="2308375"/>
            <a:ext cx="3880624" cy="2368662"/>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a) 8x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1</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1</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(2x – 1)[(2x)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+ 2x.1 + 1</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(2x – 1)(4x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+ 2x + 1).</a:t>
            </a:r>
            <a:endParaRPr lang="en-US" sz="2200" dirty="0">
              <a:effectLst/>
              <a:latin typeface="+mj-lt"/>
              <a:ea typeface="Arial" panose="020B0604020202020204" pitchFamily="34" charset="0"/>
              <a:cs typeface="Times New Roman" panose="02020603050405020304" pitchFamily="18" charset="0"/>
            </a:endParaRPr>
          </a:p>
        </p:txBody>
      </p:sp>
      <p:grpSp>
        <p:nvGrpSpPr>
          <p:cNvPr id="11" name="Google Shape;1826;p76">
            <a:extLst>
              <a:ext uri="{FF2B5EF4-FFF2-40B4-BE49-F238E27FC236}">
                <a16:creationId xmlns:a16="http://schemas.microsoft.com/office/drawing/2014/main" id="{15ECBC65-CD30-5D5B-583D-E91E4BF5476F}"/>
              </a:ext>
            </a:extLst>
          </p:cNvPr>
          <p:cNvGrpSpPr/>
          <p:nvPr/>
        </p:nvGrpSpPr>
        <p:grpSpPr>
          <a:xfrm>
            <a:off x="6001075" y="2308375"/>
            <a:ext cx="2261979" cy="1916999"/>
            <a:chOff x="2923497" y="3498238"/>
            <a:chExt cx="1103564" cy="824112"/>
          </a:xfrm>
        </p:grpSpPr>
        <p:sp>
          <p:nvSpPr>
            <p:cNvPr id="12" name="Google Shape;1827;p76">
              <a:extLst>
                <a:ext uri="{FF2B5EF4-FFF2-40B4-BE49-F238E27FC236}">
                  <a16:creationId xmlns:a16="http://schemas.microsoft.com/office/drawing/2014/main" id="{851ED170-EED8-5E24-3085-5B4D4B1C758B}"/>
                </a:ext>
              </a:extLst>
            </p:cNvPr>
            <p:cNvSpPr/>
            <p:nvPr/>
          </p:nvSpPr>
          <p:spPr>
            <a:xfrm>
              <a:off x="3697065" y="3922583"/>
              <a:ext cx="329996" cy="210205"/>
            </a:xfrm>
            <a:custGeom>
              <a:avLst/>
              <a:gdLst/>
              <a:ahLst/>
              <a:cxnLst/>
              <a:rect l="l" t="t" r="r" b="b"/>
              <a:pathLst>
                <a:path w="15890" h="9297" extrusionOk="0">
                  <a:moveTo>
                    <a:pt x="8917" y="0"/>
                  </a:moveTo>
                  <a:cubicBezTo>
                    <a:pt x="7304" y="0"/>
                    <a:pt x="5770" y="842"/>
                    <a:pt x="4921" y="2277"/>
                  </a:cubicBezTo>
                  <a:cubicBezTo>
                    <a:pt x="4572" y="2173"/>
                    <a:pt x="4221" y="2123"/>
                    <a:pt x="3877" y="2123"/>
                  </a:cubicBezTo>
                  <a:cubicBezTo>
                    <a:pt x="2150" y="2123"/>
                    <a:pt x="591" y="3374"/>
                    <a:pt x="329" y="5190"/>
                  </a:cubicBezTo>
                  <a:cubicBezTo>
                    <a:pt x="1" y="7355"/>
                    <a:pt x="1680" y="9296"/>
                    <a:pt x="3871" y="9296"/>
                  </a:cubicBezTo>
                  <a:lnTo>
                    <a:pt x="13646" y="9296"/>
                  </a:lnTo>
                  <a:cubicBezTo>
                    <a:pt x="14879" y="9296"/>
                    <a:pt x="15890" y="8286"/>
                    <a:pt x="15890" y="7040"/>
                  </a:cubicBezTo>
                  <a:cubicBezTo>
                    <a:pt x="15890" y="5793"/>
                    <a:pt x="14879" y="4783"/>
                    <a:pt x="13646" y="4783"/>
                  </a:cubicBezTo>
                  <a:cubicBezTo>
                    <a:pt x="13607" y="4783"/>
                    <a:pt x="13580" y="4796"/>
                    <a:pt x="13554" y="4796"/>
                  </a:cubicBezTo>
                  <a:cubicBezTo>
                    <a:pt x="13554" y="4744"/>
                    <a:pt x="13567" y="4704"/>
                    <a:pt x="13567" y="4652"/>
                  </a:cubicBezTo>
                  <a:cubicBezTo>
                    <a:pt x="13567" y="2553"/>
                    <a:pt x="12163" y="716"/>
                    <a:pt x="10143" y="165"/>
                  </a:cubicBezTo>
                  <a:cubicBezTo>
                    <a:pt x="9736" y="54"/>
                    <a:pt x="9324" y="0"/>
                    <a:pt x="8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28;p76">
              <a:extLst>
                <a:ext uri="{FF2B5EF4-FFF2-40B4-BE49-F238E27FC236}">
                  <a16:creationId xmlns:a16="http://schemas.microsoft.com/office/drawing/2014/main" id="{8F46AC69-4354-01FF-5D18-935A2B6B57DA}"/>
                </a:ext>
              </a:extLst>
            </p:cNvPr>
            <p:cNvSpPr/>
            <p:nvPr/>
          </p:nvSpPr>
          <p:spPr>
            <a:xfrm>
              <a:off x="3079087" y="3518791"/>
              <a:ext cx="362954" cy="210250"/>
            </a:xfrm>
            <a:custGeom>
              <a:avLst/>
              <a:gdLst/>
              <a:ahLst/>
              <a:cxnLst/>
              <a:rect l="l" t="t" r="r" b="b"/>
              <a:pathLst>
                <a:path w="17477" h="9299" extrusionOk="0">
                  <a:moveTo>
                    <a:pt x="10942" y="1"/>
                  </a:moveTo>
                  <a:cubicBezTo>
                    <a:pt x="9485" y="1"/>
                    <a:pt x="8078" y="693"/>
                    <a:pt x="7191" y="1925"/>
                  </a:cubicBezTo>
                  <a:cubicBezTo>
                    <a:pt x="6785" y="1787"/>
                    <a:pt x="6375" y="1722"/>
                    <a:pt x="5972" y="1722"/>
                  </a:cubicBezTo>
                  <a:cubicBezTo>
                    <a:pt x="4235" y="1722"/>
                    <a:pt x="2643" y="2936"/>
                    <a:pt x="2270" y="4746"/>
                  </a:cubicBezTo>
                  <a:cubicBezTo>
                    <a:pt x="1011" y="4746"/>
                    <a:pt x="1" y="5783"/>
                    <a:pt x="1" y="7029"/>
                  </a:cubicBezTo>
                  <a:cubicBezTo>
                    <a:pt x="14" y="8281"/>
                    <a:pt x="1024" y="9299"/>
                    <a:pt x="2273" y="9299"/>
                  </a:cubicBezTo>
                  <a:cubicBezTo>
                    <a:pt x="2281" y="9299"/>
                    <a:pt x="2289" y="9299"/>
                    <a:pt x="2297" y="9299"/>
                  </a:cubicBezTo>
                  <a:lnTo>
                    <a:pt x="15102" y="9299"/>
                  </a:lnTo>
                  <a:cubicBezTo>
                    <a:pt x="16257" y="9299"/>
                    <a:pt x="17215" y="8433"/>
                    <a:pt x="17346" y="7291"/>
                  </a:cubicBezTo>
                  <a:cubicBezTo>
                    <a:pt x="17477" y="6150"/>
                    <a:pt x="16716" y="5100"/>
                    <a:pt x="15601" y="4851"/>
                  </a:cubicBezTo>
                  <a:lnTo>
                    <a:pt x="15588" y="4851"/>
                  </a:lnTo>
                  <a:cubicBezTo>
                    <a:pt x="15588" y="4786"/>
                    <a:pt x="15601" y="4720"/>
                    <a:pt x="15601" y="4654"/>
                  </a:cubicBezTo>
                  <a:cubicBezTo>
                    <a:pt x="15601" y="2634"/>
                    <a:pt x="14302" y="849"/>
                    <a:pt x="12386" y="233"/>
                  </a:cubicBezTo>
                  <a:cubicBezTo>
                    <a:pt x="11911" y="76"/>
                    <a:pt x="11424" y="1"/>
                    <a:pt x="109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29;p76">
              <a:extLst>
                <a:ext uri="{FF2B5EF4-FFF2-40B4-BE49-F238E27FC236}">
                  <a16:creationId xmlns:a16="http://schemas.microsoft.com/office/drawing/2014/main" id="{111D5662-D505-24AE-428F-F402F2BB2B00}"/>
                </a:ext>
              </a:extLst>
            </p:cNvPr>
            <p:cNvSpPr/>
            <p:nvPr/>
          </p:nvSpPr>
          <p:spPr>
            <a:xfrm>
              <a:off x="2923497" y="4121189"/>
              <a:ext cx="1062964" cy="201161"/>
            </a:xfrm>
            <a:custGeom>
              <a:avLst/>
              <a:gdLst/>
              <a:ahLst/>
              <a:cxnLst/>
              <a:rect l="l" t="t" r="r" b="b"/>
              <a:pathLst>
                <a:path w="51184" h="8897" extrusionOk="0">
                  <a:moveTo>
                    <a:pt x="30873" y="1"/>
                  </a:moveTo>
                  <a:lnTo>
                    <a:pt x="3517" y="381"/>
                  </a:lnTo>
                  <a:cubicBezTo>
                    <a:pt x="1838" y="381"/>
                    <a:pt x="421" y="1628"/>
                    <a:pt x="211" y="3294"/>
                  </a:cubicBezTo>
                  <a:cubicBezTo>
                    <a:pt x="1" y="4947"/>
                    <a:pt x="1064" y="6508"/>
                    <a:pt x="2690" y="6928"/>
                  </a:cubicBezTo>
                  <a:lnTo>
                    <a:pt x="2704" y="6928"/>
                  </a:lnTo>
                  <a:cubicBezTo>
                    <a:pt x="2966" y="6994"/>
                    <a:pt x="3241" y="7020"/>
                    <a:pt x="3517" y="7020"/>
                  </a:cubicBezTo>
                  <a:lnTo>
                    <a:pt x="3543" y="7020"/>
                  </a:lnTo>
                  <a:cubicBezTo>
                    <a:pt x="6968" y="7427"/>
                    <a:pt x="20036" y="8896"/>
                    <a:pt x="29640" y="8896"/>
                  </a:cubicBezTo>
                  <a:cubicBezTo>
                    <a:pt x="39283" y="8896"/>
                    <a:pt x="46644" y="7374"/>
                    <a:pt x="48441" y="6968"/>
                  </a:cubicBezTo>
                  <a:cubicBezTo>
                    <a:pt x="50029" y="6692"/>
                    <a:pt x="51184" y="5314"/>
                    <a:pt x="51184" y="3714"/>
                  </a:cubicBezTo>
                  <a:cubicBezTo>
                    <a:pt x="51184" y="1877"/>
                    <a:pt x="49701" y="381"/>
                    <a:pt x="47864" y="381"/>
                  </a:cubicBezTo>
                  <a:lnTo>
                    <a:pt x="308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30;p76">
              <a:extLst>
                <a:ext uri="{FF2B5EF4-FFF2-40B4-BE49-F238E27FC236}">
                  <a16:creationId xmlns:a16="http://schemas.microsoft.com/office/drawing/2014/main" id="{E83DF917-ED4A-2CE5-DFFA-3CFD4F621547}"/>
                </a:ext>
              </a:extLst>
            </p:cNvPr>
            <p:cNvSpPr/>
            <p:nvPr/>
          </p:nvSpPr>
          <p:spPr>
            <a:xfrm>
              <a:off x="3487251" y="3498238"/>
              <a:ext cx="154531" cy="657974"/>
            </a:xfrm>
            <a:custGeom>
              <a:avLst/>
              <a:gdLst/>
              <a:ahLst/>
              <a:cxnLst/>
              <a:rect l="l" t="t" r="r" b="b"/>
              <a:pathLst>
                <a:path w="7441" h="29101" extrusionOk="0">
                  <a:moveTo>
                    <a:pt x="3727" y="0"/>
                  </a:moveTo>
                  <a:lnTo>
                    <a:pt x="1" y="29101"/>
                  </a:lnTo>
                  <a:cubicBezTo>
                    <a:pt x="1129" y="29009"/>
                    <a:pt x="2363" y="28957"/>
                    <a:pt x="3714" y="28957"/>
                  </a:cubicBezTo>
                  <a:cubicBezTo>
                    <a:pt x="5065" y="28957"/>
                    <a:pt x="6312" y="29009"/>
                    <a:pt x="7440" y="29101"/>
                  </a:cubicBezTo>
                  <a:lnTo>
                    <a:pt x="3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31;p76">
              <a:extLst>
                <a:ext uri="{FF2B5EF4-FFF2-40B4-BE49-F238E27FC236}">
                  <a16:creationId xmlns:a16="http://schemas.microsoft.com/office/drawing/2014/main" id="{3057360F-D3A6-3D53-A5BE-0E7A9576C720}"/>
                </a:ext>
              </a:extLst>
            </p:cNvPr>
            <p:cNvSpPr/>
            <p:nvPr/>
          </p:nvSpPr>
          <p:spPr>
            <a:xfrm>
              <a:off x="3487251" y="3498238"/>
              <a:ext cx="154531" cy="657680"/>
            </a:xfrm>
            <a:custGeom>
              <a:avLst/>
              <a:gdLst/>
              <a:ahLst/>
              <a:cxnLst/>
              <a:rect l="l" t="t" r="r" b="b"/>
              <a:pathLst>
                <a:path w="7441" h="29088" extrusionOk="0">
                  <a:moveTo>
                    <a:pt x="3727" y="0"/>
                  </a:moveTo>
                  <a:lnTo>
                    <a:pt x="4980" y="9815"/>
                  </a:lnTo>
                  <a:lnTo>
                    <a:pt x="4980" y="9815"/>
                  </a:lnTo>
                  <a:cubicBezTo>
                    <a:pt x="4435" y="4463"/>
                    <a:pt x="3727" y="2"/>
                    <a:pt x="3727" y="0"/>
                  </a:cubicBezTo>
                  <a:close/>
                  <a:moveTo>
                    <a:pt x="4980" y="9815"/>
                  </a:moveTo>
                  <a:cubicBezTo>
                    <a:pt x="5646" y="16352"/>
                    <a:pt x="6071" y="24219"/>
                    <a:pt x="4672" y="26910"/>
                  </a:cubicBezTo>
                  <a:cubicBezTo>
                    <a:pt x="4035" y="28140"/>
                    <a:pt x="2503" y="28270"/>
                    <a:pt x="1037" y="28270"/>
                  </a:cubicBezTo>
                  <a:cubicBezTo>
                    <a:pt x="720" y="28270"/>
                    <a:pt x="407" y="28264"/>
                    <a:pt x="106" y="28261"/>
                  </a:cubicBezTo>
                  <a:lnTo>
                    <a:pt x="1" y="29088"/>
                  </a:lnTo>
                  <a:cubicBezTo>
                    <a:pt x="1129" y="29009"/>
                    <a:pt x="2363" y="28944"/>
                    <a:pt x="3714" y="28944"/>
                  </a:cubicBezTo>
                  <a:cubicBezTo>
                    <a:pt x="5065" y="28944"/>
                    <a:pt x="6312" y="29009"/>
                    <a:pt x="7440" y="29088"/>
                  </a:cubicBezTo>
                  <a:lnTo>
                    <a:pt x="4980" y="98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32;p76">
              <a:extLst>
                <a:ext uri="{FF2B5EF4-FFF2-40B4-BE49-F238E27FC236}">
                  <a16:creationId xmlns:a16="http://schemas.microsoft.com/office/drawing/2014/main" id="{C0905603-689F-E49F-B3E4-83D1102D2F37}"/>
                </a:ext>
              </a:extLst>
            </p:cNvPr>
            <p:cNvSpPr/>
            <p:nvPr/>
          </p:nvSpPr>
          <p:spPr>
            <a:xfrm>
              <a:off x="2972279" y="3498238"/>
              <a:ext cx="592393" cy="657974"/>
            </a:xfrm>
            <a:custGeom>
              <a:avLst/>
              <a:gdLst/>
              <a:ahLst/>
              <a:cxnLst/>
              <a:rect l="l" t="t" r="r" b="b"/>
              <a:pathLst>
                <a:path w="28525" h="29101" extrusionOk="0">
                  <a:moveTo>
                    <a:pt x="28524" y="0"/>
                  </a:moveTo>
                  <a:cubicBezTo>
                    <a:pt x="28524" y="1"/>
                    <a:pt x="24325" y="2834"/>
                    <a:pt x="20849" y="4750"/>
                  </a:cubicBezTo>
                  <a:cubicBezTo>
                    <a:pt x="17886" y="6376"/>
                    <a:pt x="15699" y="6499"/>
                    <a:pt x="15105" y="6499"/>
                  </a:cubicBezTo>
                  <a:cubicBezTo>
                    <a:pt x="15000" y="6499"/>
                    <a:pt x="14944" y="6495"/>
                    <a:pt x="14944" y="6495"/>
                  </a:cubicBezTo>
                  <a:cubicBezTo>
                    <a:pt x="14944" y="6495"/>
                    <a:pt x="12320" y="13632"/>
                    <a:pt x="8227" y="16453"/>
                  </a:cubicBezTo>
                  <a:cubicBezTo>
                    <a:pt x="4146" y="19287"/>
                    <a:pt x="0" y="19431"/>
                    <a:pt x="0" y="19431"/>
                  </a:cubicBezTo>
                  <a:lnTo>
                    <a:pt x="4041" y="28064"/>
                  </a:lnTo>
                  <a:lnTo>
                    <a:pt x="24798" y="29101"/>
                  </a:lnTo>
                  <a:lnTo>
                    <a:pt x="285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33;p76">
              <a:extLst>
                <a:ext uri="{FF2B5EF4-FFF2-40B4-BE49-F238E27FC236}">
                  <a16:creationId xmlns:a16="http://schemas.microsoft.com/office/drawing/2014/main" id="{A8937C57-79A6-3E2D-853C-D7558FBBC417}"/>
                </a:ext>
              </a:extLst>
            </p:cNvPr>
            <p:cNvSpPr/>
            <p:nvPr/>
          </p:nvSpPr>
          <p:spPr>
            <a:xfrm>
              <a:off x="3165189" y="3498238"/>
              <a:ext cx="399484" cy="657974"/>
            </a:xfrm>
            <a:custGeom>
              <a:avLst/>
              <a:gdLst/>
              <a:ahLst/>
              <a:cxnLst/>
              <a:rect l="l" t="t" r="r" b="b"/>
              <a:pathLst>
                <a:path w="19236" h="29101" extrusionOk="0">
                  <a:moveTo>
                    <a:pt x="19235" y="0"/>
                  </a:moveTo>
                  <a:cubicBezTo>
                    <a:pt x="19235" y="1"/>
                    <a:pt x="15850" y="9198"/>
                    <a:pt x="10589" y="12832"/>
                  </a:cubicBezTo>
                  <a:cubicBezTo>
                    <a:pt x="5341" y="16453"/>
                    <a:pt x="1" y="16663"/>
                    <a:pt x="1" y="16663"/>
                  </a:cubicBezTo>
                  <a:lnTo>
                    <a:pt x="4540" y="29101"/>
                  </a:lnTo>
                  <a:lnTo>
                    <a:pt x="15509" y="29101"/>
                  </a:lnTo>
                  <a:lnTo>
                    <a:pt x="192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34;p76">
              <a:extLst>
                <a:ext uri="{FF2B5EF4-FFF2-40B4-BE49-F238E27FC236}">
                  <a16:creationId xmlns:a16="http://schemas.microsoft.com/office/drawing/2014/main" id="{5B3D62DF-E26E-D5DB-168E-F3B3DA6119FB}"/>
                </a:ext>
              </a:extLst>
            </p:cNvPr>
            <p:cNvSpPr/>
            <p:nvPr/>
          </p:nvSpPr>
          <p:spPr>
            <a:xfrm>
              <a:off x="3564652" y="3498238"/>
              <a:ext cx="399463" cy="657974"/>
            </a:xfrm>
            <a:custGeom>
              <a:avLst/>
              <a:gdLst/>
              <a:ahLst/>
              <a:cxnLst/>
              <a:rect l="l" t="t" r="r" b="b"/>
              <a:pathLst>
                <a:path w="19235" h="29101" extrusionOk="0">
                  <a:moveTo>
                    <a:pt x="0" y="0"/>
                  </a:moveTo>
                  <a:lnTo>
                    <a:pt x="3713" y="29101"/>
                  </a:lnTo>
                  <a:lnTo>
                    <a:pt x="14682" y="29101"/>
                  </a:lnTo>
                  <a:lnTo>
                    <a:pt x="19235" y="16663"/>
                  </a:lnTo>
                  <a:cubicBezTo>
                    <a:pt x="19235" y="16663"/>
                    <a:pt x="13882" y="16466"/>
                    <a:pt x="8633" y="12832"/>
                  </a:cubicBezTo>
                  <a:cubicBezTo>
                    <a:pt x="3385" y="9198"/>
                    <a:pt x="0" y="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35;p76">
              <a:extLst>
                <a:ext uri="{FF2B5EF4-FFF2-40B4-BE49-F238E27FC236}">
                  <a16:creationId xmlns:a16="http://schemas.microsoft.com/office/drawing/2014/main" id="{C63C87A6-60E1-EEA7-D4AE-3C541499C73F}"/>
                </a:ext>
              </a:extLst>
            </p:cNvPr>
            <p:cNvSpPr/>
            <p:nvPr/>
          </p:nvSpPr>
          <p:spPr>
            <a:xfrm>
              <a:off x="2972279" y="3874989"/>
              <a:ext cx="287215" cy="281223"/>
            </a:xfrm>
            <a:custGeom>
              <a:avLst/>
              <a:gdLst/>
              <a:ahLst/>
              <a:cxnLst/>
              <a:rect l="l" t="t" r="r" b="b"/>
              <a:pathLst>
                <a:path w="13830" h="12438" extrusionOk="0">
                  <a:moveTo>
                    <a:pt x="9276" y="0"/>
                  </a:moveTo>
                  <a:cubicBezTo>
                    <a:pt x="9276" y="0"/>
                    <a:pt x="7059" y="1496"/>
                    <a:pt x="4566" y="2099"/>
                  </a:cubicBezTo>
                  <a:cubicBezTo>
                    <a:pt x="2533" y="2585"/>
                    <a:pt x="0" y="2768"/>
                    <a:pt x="0" y="2768"/>
                  </a:cubicBezTo>
                  <a:lnTo>
                    <a:pt x="4028" y="11401"/>
                  </a:lnTo>
                  <a:lnTo>
                    <a:pt x="13829" y="12438"/>
                  </a:lnTo>
                  <a:lnTo>
                    <a:pt x="13829" y="12438"/>
                  </a:lnTo>
                  <a:lnTo>
                    <a:pt x="92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36;p76">
              <a:extLst>
                <a:ext uri="{FF2B5EF4-FFF2-40B4-BE49-F238E27FC236}">
                  <a16:creationId xmlns:a16="http://schemas.microsoft.com/office/drawing/2014/main" id="{79E77746-9934-89E1-F901-8EE368B51126}"/>
                </a:ext>
              </a:extLst>
            </p:cNvPr>
            <p:cNvSpPr/>
            <p:nvPr/>
          </p:nvSpPr>
          <p:spPr>
            <a:xfrm>
              <a:off x="3641761" y="4057723"/>
              <a:ext cx="166223" cy="98489"/>
            </a:xfrm>
            <a:custGeom>
              <a:avLst/>
              <a:gdLst/>
              <a:ahLst/>
              <a:cxnLst/>
              <a:rect l="l" t="t" r="r" b="b"/>
              <a:pathLst>
                <a:path w="8004" h="4356" extrusionOk="0">
                  <a:moveTo>
                    <a:pt x="6770" y="0"/>
                  </a:moveTo>
                  <a:lnTo>
                    <a:pt x="0" y="4356"/>
                  </a:lnTo>
                  <a:lnTo>
                    <a:pt x="8004" y="4356"/>
                  </a:lnTo>
                  <a:lnTo>
                    <a:pt x="6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37;p76">
              <a:extLst>
                <a:ext uri="{FF2B5EF4-FFF2-40B4-BE49-F238E27FC236}">
                  <a16:creationId xmlns:a16="http://schemas.microsoft.com/office/drawing/2014/main" id="{13ED797A-2416-16CD-5E2C-C8F632672E52}"/>
                </a:ext>
              </a:extLst>
            </p:cNvPr>
            <p:cNvSpPr/>
            <p:nvPr/>
          </p:nvSpPr>
          <p:spPr>
            <a:xfrm>
              <a:off x="3564652" y="3498238"/>
              <a:ext cx="217996" cy="657680"/>
            </a:xfrm>
            <a:custGeom>
              <a:avLst/>
              <a:gdLst/>
              <a:ahLst/>
              <a:cxnLst/>
              <a:rect l="l" t="t" r="r" b="b"/>
              <a:pathLst>
                <a:path w="10497" h="29088" extrusionOk="0">
                  <a:moveTo>
                    <a:pt x="0" y="0"/>
                  </a:moveTo>
                  <a:lnTo>
                    <a:pt x="3726" y="29088"/>
                  </a:lnTo>
                  <a:cubicBezTo>
                    <a:pt x="5222" y="29075"/>
                    <a:pt x="6692" y="28720"/>
                    <a:pt x="8030" y="28064"/>
                  </a:cubicBezTo>
                  <a:cubicBezTo>
                    <a:pt x="9775" y="27185"/>
                    <a:pt x="10496" y="24732"/>
                    <a:pt x="10496" y="24732"/>
                  </a:cubicBezTo>
                  <a:lnTo>
                    <a:pt x="10496" y="24732"/>
                  </a:lnTo>
                  <a:cubicBezTo>
                    <a:pt x="10496" y="24732"/>
                    <a:pt x="10268" y="24832"/>
                    <a:pt x="9895" y="24832"/>
                  </a:cubicBezTo>
                  <a:cubicBezTo>
                    <a:pt x="9212" y="24832"/>
                    <a:pt x="8042" y="24498"/>
                    <a:pt x="6888" y="22606"/>
                  </a:cubicBezTo>
                  <a:cubicBezTo>
                    <a:pt x="3123" y="16427"/>
                    <a:pt x="1" y="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4" name="Oval Callout 29">
            <a:extLst>
              <a:ext uri="{FF2B5EF4-FFF2-40B4-BE49-F238E27FC236}">
                <a16:creationId xmlns:a16="http://schemas.microsoft.com/office/drawing/2014/main" id="{E386F918-5DAB-D825-34C6-823A2816709E}"/>
              </a:ext>
            </a:extLst>
          </p:cNvPr>
          <p:cNvSpPr/>
          <p:nvPr/>
        </p:nvSpPr>
        <p:spPr>
          <a:xfrm>
            <a:off x="395447" y="2101859"/>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A045D755-E676-2111-F54B-D97D4EE65C7D}"/>
              </a:ext>
            </a:extLst>
          </p:cNvPr>
          <p:cNvSpPr txBox="1"/>
          <p:nvPr/>
        </p:nvSpPr>
        <p:spPr>
          <a:xfrm>
            <a:off x="385115" y="46880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02476199-8DC1-BF78-AD37-79ADBAB08CAE}"/>
              </a:ext>
            </a:extLst>
          </p:cNvPr>
          <p:cNvSpPr txBox="1"/>
          <p:nvPr/>
        </p:nvSpPr>
        <p:spPr>
          <a:xfrm>
            <a:off x="1168289" y="1238509"/>
            <a:ext cx="6807421" cy="537391"/>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8x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1 		b)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+ 27y</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c)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y</a:t>
            </a:r>
            <a:r>
              <a:rPr lang="en-US" sz="2200" kern="1200" baseline="30000" dirty="0">
                <a:solidFill>
                  <a:prstClr val="black"/>
                </a:solidFill>
                <a:latin typeface="+mj-lt"/>
                <a:ea typeface="+mn-ea"/>
                <a:cs typeface="Arial" panose="020B0604020202020204" pitchFamily="34" charset="0"/>
              </a:rPr>
              <a:t>6</a:t>
            </a:r>
            <a:endParaRPr lang="en-US" sz="2200" kern="1200" dirty="0">
              <a:solidFill>
                <a:prstClr val="black"/>
              </a:solidFill>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98B0062F-342D-77CA-1212-E2925D7F8129}"/>
              </a:ext>
            </a:extLst>
          </p:cNvPr>
          <p:cNvSpPr txBox="1"/>
          <p:nvPr/>
        </p:nvSpPr>
        <p:spPr>
          <a:xfrm>
            <a:off x="3534936" y="497980"/>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grpSp>
        <p:nvGrpSpPr>
          <p:cNvPr id="11" name="Google Shape;1826;p76">
            <a:extLst>
              <a:ext uri="{FF2B5EF4-FFF2-40B4-BE49-F238E27FC236}">
                <a16:creationId xmlns:a16="http://schemas.microsoft.com/office/drawing/2014/main" id="{15ECBC65-CD30-5D5B-583D-E91E4BF5476F}"/>
              </a:ext>
            </a:extLst>
          </p:cNvPr>
          <p:cNvGrpSpPr/>
          <p:nvPr/>
        </p:nvGrpSpPr>
        <p:grpSpPr>
          <a:xfrm>
            <a:off x="6001075" y="2308375"/>
            <a:ext cx="2261979" cy="1916999"/>
            <a:chOff x="2923497" y="3498238"/>
            <a:chExt cx="1103564" cy="824112"/>
          </a:xfrm>
        </p:grpSpPr>
        <p:sp>
          <p:nvSpPr>
            <p:cNvPr id="12" name="Google Shape;1827;p76">
              <a:extLst>
                <a:ext uri="{FF2B5EF4-FFF2-40B4-BE49-F238E27FC236}">
                  <a16:creationId xmlns:a16="http://schemas.microsoft.com/office/drawing/2014/main" id="{851ED170-EED8-5E24-3085-5B4D4B1C758B}"/>
                </a:ext>
              </a:extLst>
            </p:cNvPr>
            <p:cNvSpPr/>
            <p:nvPr/>
          </p:nvSpPr>
          <p:spPr>
            <a:xfrm>
              <a:off x="3697065" y="3922583"/>
              <a:ext cx="329996" cy="210205"/>
            </a:xfrm>
            <a:custGeom>
              <a:avLst/>
              <a:gdLst/>
              <a:ahLst/>
              <a:cxnLst/>
              <a:rect l="l" t="t" r="r" b="b"/>
              <a:pathLst>
                <a:path w="15890" h="9297" extrusionOk="0">
                  <a:moveTo>
                    <a:pt x="8917" y="0"/>
                  </a:moveTo>
                  <a:cubicBezTo>
                    <a:pt x="7304" y="0"/>
                    <a:pt x="5770" y="842"/>
                    <a:pt x="4921" y="2277"/>
                  </a:cubicBezTo>
                  <a:cubicBezTo>
                    <a:pt x="4572" y="2173"/>
                    <a:pt x="4221" y="2123"/>
                    <a:pt x="3877" y="2123"/>
                  </a:cubicBezTo>
                  <a:cubicBezTo>
                    <a:pt x="2150" y="2123"/>
                    <a:pt x="591" y="3374"/>
                    <a:pt x="329" y="5190"/>
                  </a:cubicBezTo>
                  <a:cubicBezTo>
                    <a:pt x="1" y="7355"/>
                    <a:pt x="1680" y="9296"/>
                    <a:pt x="3871" y="9296"/>
                  </a:cubicBezTo>
                  <a:lnTo>
                    <a:pt x="13646" y="9296"/>
                  </a:lnTo>
                  <a:cubicBezTo>
                    <a:pt x="14879" y="9296"/>
                    <a:pt x="15890" y="8286"/>
                    <a:pt x="15890" y="7040"/>
                  </a:cubicBezTo>
                  <a:cubicBezTo>
                    <a:pt x="15890" y="5793"/>
                    <a:pt x="14879" y="4783"/>
                    <a:pt x="13646" y="4783"/>
                  </a:cubicBezTo>
                  <a:cubicBezTo>
                    <a:pt x="13607" y="4783"/>
                    <a:pt x="13580" y="4796"/>
                    <a:pt x="13554" y="4796"/>
                  </a:cubicBezTo>
                  <a:cubicBezTo>
                    <a:pt x="13554" y="4744"/>
                    <a:pt x="13567" y="4704"/>
                    <a:pt x="13567" y="4652"/>
                  </a:cubicBezTo>
                  <a:cubicBezTo>
                    <a:pt x="13567" y="2553"/>
                    <a:pt x="12163" y="716"/>
                    <a:pt x="10143" y="165"/>
                  </a:cubicBezTo>
                  <a:cubicBezTo>
                    <a:pt x="9736" y="54"/>
                    <a:pt x="9324" y="0"/>
                    <a:pt x="8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28;p76">
              <a:extLst>
                <a:ext uri="{FF2B5EF4-FFF2-40B4-BE49-F238E27FC236}">
                  <a16:creationId xmlns:a16="http://schemas.microsoft.com/office/drawing/2014/main" id="{8F46AC69-4354-01FF-5D18-935A2B6B57DA}"/>
                </a:ext>
              </a:extLst>
            </p:cNvPr>
            <p:cNvSpPr/>
            <p:nvPr/>
          </p:nvSpPr>
          <p:spPr>
            <a:xfrm>
              <a:off x="3079087" y="3518791"/>
              <a:ext cx="362954" cy="210250"/>
            </a:xfrm>
            <a:custGeom>
              <a:avLst/>
              <a:gdLst/>
              <a:ahLst/>
              <a:cxnLst/>
              <a:rect l="l" t="t" r="r" b="b"/>
              <a:pathLst>
                <a:path w="17477" h="9299" extrusionOk="0">
                  <a:moveTo>
                    <a:pt x="10942" y="1"/>
                  </a:moveTo>
                  <a:cubicBezTo>
                    <a:pt x="9485" y="1"/>
                    <a:pt x="8078" y="693"/>
                    <a:pt x="7191" y="1925"/>
                  </a:cubicBezTo>
                  <a:cubicBezTo>
                    <a:pt x="6785" y="1787"/>
                    <a:pt x="6375" y="1722"/>
                    <a:pt x="5972" y="1722"/>
                  </a:cubicBezTo>
                  <a:cubicBezTo>
                    <a:pt x="4235" y="1722"/>
                    <a:pt x="2643" y="2936"/>
                    <a:pt x="2270" y="4746"/>
                  </a:cubicBezTo>
                  <a:cubicBezTo>
                    <a:pt x="1011" y="4746"/>
                    <a:pt x="1" y="5783"/>
                    <a:pt x="1" y="7029"/>
                  </a:cubicBezTo>
                  <a:cubicBezTo>
                    <a:pt x="14" y="8281"/>
                    <a:pt x="1024" y="9299"/>
                    <a:pt x="2273" y="9299"/>
                  </a:cubicBezTo>
                  <a:cubicBezTo>
                    <a:pt x="2281" y="9299"/>
                    <a:pt x="2289" y="9299"/>
                    <a:pt x="2297" y="9299"/>
                  </a:cubicBezTo>
                  <a:lnTo>
                    <a:pt x="15102" y="9299"/>
                  </a:lnTo>
                  <a:cubicBezTo>
                    <a:pt x="16257" y="9299"/>
                    <a:pt x="17215" y="8433"/>
                    <a:pt x="17346" y="7291"/>
                  </a:cubicBezTo>
                  <a:cubicBezTo>
                    <a:pt x="17477" y="6150"/>
                    <a:pt x="16716" y="5100"/>
                    <a:pt x="15601" y="4851"/>
                  </a:cubicBezTo>
                  <a:lnTo>
                    <a:pt x="15588" y="4851"/>
                  </a:lnTo>
                  <a:cubicBezTo>
                    <a:pt x="15588" y="4786"/>
                    <a:pt x="15601" y="4720"/>
                    <a:pt x="15601" y="4654"/>
                  </a:cubicBezTo>
                  <a:cubicBezTo>
                    <a:pt x="15601" y="2634"/>
                    <a:pt x="14302" y="849"/>
                    <a:pt x="12386" y="233"/>
                  </a:cubicBezTo>
                  <a:cubicBezTo>
                    <a:pt x="11911" y="76"/>
                    <a:pt x="11424" y="1"/>
                    <a:pt x="109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29;p76">
              <a:extLst>
                <a:ext uri="{FF2B5EF4-FFF2-40B4-BE49-F238E27FC236}">
                  <a16:creationId xmlns:a16="http://schemas.microsoft.com/office/drawing/2014/main" id="{111D5662-D505-24AE-428F-F402F2BB2B00}"/>
                </a:ext>
              </a:extLst>
            </p:cNvPr>
            <p:cNvSpPr/>
            <p:nvPr/>
          </p:nvSpPr>
          <p:spPr>
            <a:xfrm>
              <a:off x="2923497" y="4121189"/>
              <a:ext cx="1062964" cy="201161"/>
            </a:xfrm>
            <a:custGeom>
              <a:avLst/>
              <a:gdLst/>
              <a:ahLst/>
              <a:cxnLst/>
              <a:rect l="l" t="t" r="r" b="b"/>
              <a:pathLst>
                <a:path w="51184" h="8897" extrusionOk="0">
                  <a:moveTo>
                    <a:pt x="30873" y="1"/>
                  </a:moveTo>
                  <a:lnTo>
                    <a:pt x="3517" y="381"/>
                  </a:lnTo>
                  <a:cubicBezTo>
                    <a:pt x="1838" y="381"/>
                    <a:pt x="421" y="1628"/>
                    <a:pt x="211" y="3294"/>
                  </a:cubicBezTo>
                  <a:cubicBezTo>
                    <a:pt x="1" y="4947"/>
                    <a:pt x="1064" y="6508"/>
                    <a:pt x="2690" y="6928"/>
                  </a:cubicBezTo>
                  <a:lnTo>
                    <a:pt x="2704" y="6928"/>
                  </a:lnTo>
                  <a:cubicBezTo>
                    <a:pt x="2966" y="6994"/>
                    <a:pt x="3241" y="7020"/>
                    <a:pt x="3517" y="7020"/>
                  </a:cubicBezTo>
                  <a:lnTo>
                    <a:pt x="3543" y="7020"/>
                  </a:lnTo>
                  <a:cubicBezTo>
                    <a:pt x="6968" y="7427"/>
                    <a:pt x="20036" y="8896"/>
                    <a:pt x="29640" y="8896"/>
                  </a:cubicBezTo>
                  <a:cubicBezTo>
                    <a:pt x="39283" y="8896"/>
                    <a:pt x="46644" y="7374"/>
                    <a:pt x="48441" y="6968"/>
                  </a:cubicBezTo>
                  <a:cubicBezTo>
                    <a:pt x="50029" y="6692"/>
                    <a:pt x="51184" y="5314"/>
                    <a:pt x="51184" y="3714"/>
                  </a:cubicBezTo>
                  <a:cubicBezTo>
                    <a:pt x="51184" y="1877"/>
                    <a:pt x="49701" y="381"/>
                    <a:pt x="47864" y="381"/>
                  </a:cubicBezTo>
                  <a:lnTo>
                    <a:pt x="308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30;p76">
              <a:extLst>
                <a:ext uri="{FF2B5EF4-FFF2-40B4-BE49-F238E27FC236}">
                  <a16:creationId xmlns:a16="http://schemas.microsoft.com/office/drawing/2014/main" id="{E83DF917-ED4A-2CE5-DFFA-3CFD4F621547}"/>
                </a:ext>
              </a:extLst>
            </p:cNvPr>
            <p:cNvSpPr/>
            <p:nvPr/>
          </p:nvSpPr>
          <p:spPr>
            <a:xfrm>
              <a:off x="3487251" y="3498238"/>
              <a:ext cx="154531" cy="657974"/>
            </a:xfrm>
            <a:custGeom>
              <a:avLst/>
              <a:gdLst/>
              <a:ahLst/>
              <a:cxnLst/>
              <a:rect l="l" t="t" r="r" b="b"/>
              <a:pathLst>
                <a:path w="7441" h="29101" extrusionOk="0">
                  <a:moveTo>
                    <a:pt x="3727" y="0"/>
                  </a:moveTo>
                  <a:lnTo>
                    <a:pt x="1" y="29101"/>
                  </a:lnTo>
                  <a:cubicBezTo>
                    <a:pt x="1129" y="29009"/>
                    <a:pt x="2363" y="28957"/>
                    <a:pt x="3714" y="28957"/>
                  </a:cubicBezTo>
                  <a:cubicBezTo>
                    <a:pt x="5065" y="28957"/>
                    <a:pt x="6312" y="29009"/>
                    <a:pt x="7440" y="29101"/>
                  </a:cubicBezTo>
                  <a:lnTo>
                    <a:pt x="3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31;p76">
              <a:extLst>
                <a:ext uri="{FF2B5EF4-FFF2-40B4-BE49-F238E27FC236}">
                  <a16:creationId xmlns:a16="http://schemas.microsoft.com/office/drawing/2014/main" id="{3057360F-D3A6-3D53-A5BE-0E7A9576C720}"/>
                </a:ext>
              </a:extLst>
            </p:cNvPr>
            <p:cNvSpPr/>
            <p:nvPr/>
          </p:nvSpPr>
          <p:spPr>
            <a:xfrm>
              <a:off x="3487251" y="3498238"/>
              <a:ext cx="154531" cy="657680"/>
            </a:xfrm>
            <a:custGeom>
              <a:avLst/>
              <a:gdLst/>
              <a:ahLst/>
              <a:cxnLst/>
              <a:rect l="l" t="t" r="r" b="b"/>
              <a:pathLst>
                <a:path w="7441" h="29088" extrusionOk="0">
                  <a:moveTo>
                    <a:pt x="3727" y="0"/>
                  </a:moveTo>
                  <a:lnTo>
                    <a:pt x="4980" y="9815"/>
                  </a:lnTo>
                  <a:lnTo>
                    <a:pt x="4980" y="9815"/>
                  </a:lnTo>
                  <a:cubicBezTo>
                    <a:pt x="4435" y="4463"/>
                    <a:pt x="3727" y="2"/>
                    <a:pt x="3727" y="0"/>
                  </a:cubicBezTo>
                  <a:close/>
                  <a:moveTo>
                    <a:pt x="4980" y="9815"/>
                  </a:moveTo>
                  <a:cubicBezTo>
                    <a:pt x="5646" y="16352"/>
                    <a:pt x="6071" y="24219"/>
                    <a:pt x="4672" y="26910"/>
                  </a:cubicBezTo>
                  <a:cubicBezTo>
                    <a:pt x="4035" y="28140"/>
                    <a:pt x="2503" y="28270"/>
                    <a:pt x="1037" y="28270"/>
                  </a:cubicBezTo>
                  <a:cubicBezTo>
                    <a:pt x="720" y="28270"/>
                    <a:pt x="407" y="28264"/>
                    <a:pt x="106" y="28261"/>
                  </a:cubicBezTo>
                  <a:lnTo>
                    <a:pt x="1" y="29088"/>
                  </a:lnTo>
                  <a:cubicBezTo>
                    <a:pt x="1129" y="29009"/>
                    <a:pt x="2363" y="28944"/>
                    <a:pt x="3714" y="28944"/>
                  </a:cubicBezTo>
                  <a:cubicBezTo>
                    <a:pt x="5065" y="28944"/>
                    <a:pt x="6312" y="29009"/>
                    <a:pt x="7440" y="29088"/>
                  </a:cubicBezTo>
                  <a:lnTo>
                    <a:pt x="4980" y="98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32;p76">
              <a:extLst>
                <a:ext uri="{FF2B5EF4-FFF2-40B4-BE49-F238E27FC236}">
                  <a16:creationId xmlns:a16="http://schemas.microsoft.com/office/drawing/2014/main" id="{C0905603-689F-E49F-B3E4-83D1102D2F37}"/>
                </a:ext>
              </a:extLst>
            </p:cNvPr>
            <p:cNvSpPr/>
            <p:nvPr/>
          </p:nvSpPr>
          <p:spPr>
            <a:xfrm>
              <a:off x="2972279" y="3498238"/>
              <a:ext cx="592393" cy="657974"/>
            </a:xfrm>
            <a:custGeom>
              <a:avLst/>
              <a:gdLst/>
              <a:ahLst/>
              <a:cxnLst/>
              <a:rect l="l" t="t" r="r" b="b"/>
              <a:pathLst>
                <a:path w="28525" h="29101" extrusionOk="0">
                  <a:moveTo>
                    <a:pt x="28524" y="0"/>
                  </a:moveTo>
                  <a:cubicBezTo>
                    <a:pt x="28524" y="1"/>
                    <a:pt x="24325" y="2834"/>
                    <a:pt x="20849" y="4750"/>
                  </a:cubicBezTo>
                  <a:cubicBezTo>
                    <a:pt x="17886" y="6376"/>
                    <a:pt x="15699" y="6499"/>
                    <a:pt x="15105" y="6499"/>
                  </a:cubicBezTo>
                  <a:cubicBezTo>
                    <a:pt x="15000" y="6499"/>
                    <a:pt x="14944" y="6495"/>
                    <a:pt x="14944" y="6495"/>
                  </a:cubicBezTo>
                  <a:cubicBezTo>
                    <a:pt x="14944" y="6495"/>
                    <a:pt x="12320" y="13632"/>
                    <a:pt x="8227" y="16453"/>
                  </a:cubicBezTo>
                  <a:cubicBezTo>
                    <a:pt x="4146" y="19287"/>
                    <a:pt x="0" y="19431"/>
                    <a:pt x="0" y="19431"/>
                  </a:cubicBezTo>
                  <a:lnTo>
                    <a:pt x="4041" y="28064"/>
                  </a:lnTo>
                  <a:lnTo>
                    <a:pt x="24798" y="29101"/>
                  </a:lnTo>
                  <a:lnTo>
                    <a:pt x="285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33;p76">
              <a:extLst>
                <a:ext uri="{FF2B5EF4-FFF2-40B4-BE49-F238E27FC236}">
                  <a16:creationId xmlns:a16="http://schemas.microsoft.com/office/drawing/2014/main" id="{A8937C57-79A6-3E2D-853C-D7558FBBC417}"/>
                </a:ext>
              </a:extLst>
            </p:cNvPr>
            <p:cNvSpPr/>
            <p:nvPr/>
          </p:nvSpPr>
          <p:spPr>
            <a:xfrm>
              <a:off x="3165189" y="3498238"/>
              <a:ext cx="399484" cy="657974"/>
            </a:xfrm>
            <a:custGeom>
              <a:avLst/>
              <a:gdLst/>
              <a:ahLst/>
              <a:cxnLst/>
              <a:rect l="l" t="t" r="r" b="b"/>
              <a:pathLst>
                <a:path w="19236" h="29101" extrusionOk="0">
                  <a:moveTo>
                    <a:pt x="19235" y="0"/>
                  </a:moveTo>
                  <a:cubicBezTo>
                    <a:pt x="19235" y="1"/>
                    <a:pt x="15850" y="9198"/>
                    <a:pt x="10589" y="12832"/>
                  </a:cubicBezTo>
                  <a:cubicBezTo>
                    <a:pt x="5341" y="16453"/>
                    <a:pt x="1" y="16663"/>
                    <a:pt x="1" y="16663"/>
                  </a:cubicBezTo>
                  <a:lnTo>
                    <a:pt x="4540" y="29101"/>
                  </a:lnTo>
                  <a:lnTo>
                    <a:pt x="15509" y="29101"/>
                  </a:lnTo>
                  <a:lnTo>
                    <a:pt x="192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34;p76">
              <a:extLst>
                <a:ext uri="{FF2B5EF4-FFF2-40B4-BE49-F238E27FC236}">
                  <a16:creationId xmlns:a16="http://schemas.microsoft.com/office/drawing/2014/main" id="{5B3D62DF-E26E-D5DB-168E-F3B3DA6119FB}"/>
                </a:ext>
              </a:extLst>
            </p:cNvPr>
            <p:cNvSpPr/>
            <p:nvPr/>
          </p:nvSpPr>
          <p:spPr>
            <a:xfrm>
              <a:off x="3564652" y="3498238"/>
              <a:ext cx="399463" cy="657974"/>
            </a:xfrm>
            <a:custGeom>
              <a:avLst/>
              <a:gdLst/>
              <a:ahLst/>
              <a:cxnLst/>
              <a:rect l="l" t="t" r="r" b="b"/>
              <a:pathLst>
                <a:path w="19235" h="29101" extrusionOk="0">
                  <a:moveTo>
                    <a:pt x="0" y="0"/>
                  </a:moveTo>
                  <a:lnTo>
                    <a:pt x="3713" y="29101"/>
                  </a:lnTo>
                  <a:lnTo>
                    <a:pt x="14682" y="29101"/>
                  </a:lnTo>
                  <a:lnTo>
                    <a:pt x="19235" y="16663"/>
                  </a:lnTo>
                  <a:cubicBezTo>
                    <a:pt x="19235" y="16663"/>
                    <a:pt x="13882" y="16466"/>
                    <a:pt x="8633" y="12832"/>
                  </a:cubicBezTo>
                  <a:cubicBezTo>
                    <a:pt x="3385" y="9198"/>
                    <a:pt x="0" y="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35;p76">
              <a:extLst>
                <a:ext uri="{FF2B5EF4-FFF2-40B4-BE49-F238E27FC236}">
                  <a16:creationId xmlns:a16="http://schemas.microsoft.com/office/drawing/2014/main" id="{C63C87A6-60E1-EEA7-D4AE-3C541499C73F}"/>
                </a:ext>
              </a:extLst>
            </p:cNvPr>
            <p:cNvSpPr/>
            <p:nvPr/>
          </p:nvSpPr>
          <p:spPr>
            <a:xfrm>
              <a:off x="2972279" y="3874989"/>
              <a:ext cx="287215" cy="281223"/>
            </a:xfrm>
            <a:custGeom>
              <a:avLst/>
              <a:gdLst/>
              <a:ahLst/>
              <a:cxnLst/>
              <a:rect l="l" t="t" r="r" b="b"/>
              <a:pathLst>
                <a:path w="13830" h="12438" extrusionOk="0">
                  <a:moveTo>
                    <a:pt x="9276" y="0"/>
                  </a:moveTo>
                  <a:cubicBezTo>
                    <a:pt x="9276" y="0"/>
                    <a:pt x="7059" y="1496"/>
                    <a:pt x="4566" y="2099"/>
                  </a:cubicBezTo>
                  <a:cubicBezTo>
                    <a:pt x="2533" y="2585"/>
                    <a:pt x="0" y="2768"/>
                    <a:pt x="0" y="2768"/>
                  </a:cubicBezTo>
                  <a:lnTo>
                    <a:pt x="4028" y="11401"/>
                  </a:lnTo>
                  <a:lnTo>
                    <a:pt x="13829" y="12438"/>
                  </a:lnTo>
                  <a:lnTo>
                    <a:pt x="13829" y="12438"/>
                  </a:lnTo>
                  <a:lnTo>
                    <a:pt x="92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36;p76">
              <a:extLst>
                <a:ext uri="{FF2B5EF4-FFF2-40B4-BE49-F238E27FC236}">
                  <a16:creationId xmlns:a16="http://schemas.microsoft.com/office/drawing/2014/main" id="{79E77746-9934-89E1-F901-8EE368B51126}"/>
                </a:ext>
              </a:extLst>
            </p:cNvPr>
            <p:cNvSpPr/>
            <p:nvPr/>
          </p:nvSpPr>
          <p:spPr>
            <a:xfrm>
              <a:off x="3641761" y="4057723"/>
              <a:ext cx="166223" cy="98489"/>
            </a:xfrm>
            <a:custGeom>
              <a:avLst/>
              <a:gdLst/>
              <a:ahLst/>
              <a:cxnLst/>
              <a:rect l="l" t="t" r="r" b="b"/>
              <a:pathLst>
                <a:path w="8004" h="4356" extrusionOk="0">
                  <a:moveTo>
                    <a:pt x="6770" y="0"/>
                  </a:moveTo>
                  <a:lnTo>
                    <a:pt x="0" y="4356"/>
                  </a:lnTo>
                  <a:lnTo>
                    <a:pt x="8004" y="4356"/>
                  </a:lnTo>
                  <a:lnTo>
                    <a:pt x="6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37;p76">
              <a:extLst>
                <a:ext uri="{FF2B5EF4-FFF2-40B4-BE49-F238E27FC236}">
                  <a16:creationId xmlns:a16="http://schemas.microsoft.com/office/drawing/2014/main" id="{13ED797A-2416-16CD-5E2C-C8F632672E52}"/>
                </a:ext>
              </a:extLst>
            </p:cNvPr>
            <p:cNvSpPr/>
            <p:nvPr/>
          </p:nvSpPr>
          <p:spPr>
            <a:xfrm>
              <a:off x="3564652" y="3498238"/>
              <a:ext cx="217996" cy="657680"/>
            </a:xfrm>
            <a:custGeom>
              <a:avLst/>
              <a:gdLst/>
              <a:ahLst/>
              <a:cxnLst/>
              <a:rect l="l" t="t" r="r" b="b"/>
              <a:pathLst>
                <a:path w="10497" h="29088" extrusionOk="0">
                  <a:moveTo>
                    <a:pt x="0" y="0"/>
                  </a:moveTo>
                  <a:lnTo>
                    <a:pt x="3726" y="29088"/>
                  </a:lnTo>
                  <a:cubicBezTo>
                    <a:pt x="5222" y="29075"/>
                    <a:pt x="6692" y="28720"/>
                    <a:pt x="8030" y="28064"/>
                  </a:cubicBezTo>
                  <a:cubicBezTo>
                    <a:pt x="9775" y="27185"/>
                    <a:pt x="10496" y="24732"/>
                    <a:pt x="10496" y="24732"/>
                  </a:cubicBezTo>
                  <a:lnTo>
                    <a:pt x="10496" y="24732"/>
                  </a:lnTo>
                  <a:cubicBezTo>
                    <a:pt x="10496" y="24732"/>
                    <a:pt x="10268" y="24832"/>
                    <a:pt x="9895" y="24832"/>
                  </a:cubicBezTo>
                  <a:cubicBezTo>
                    <a:pt x="9212" y="24832"/>
                    <a:pt x="8042" y="24498"/>
                    <a:pt x="6888" y="22606"/>
                  </a:cubicBezTo>
                  <a:cubicBezTo>
                    <a:pt x="3123" y="16427"/>
                    <a:pt x="1" y="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C48F6CEE-E775-1368-67ED-EC13FE2E480B}"/>
              </a:ext>
            </a:extLst>
          </p:cNvPr>
          <p:cNvSpPr txBox="1"/>
          <p:nvPr/>
        </p:nvSpPr>
        <p:spPr>
          <a:xfrm>
            <a:off x="1828704" y="2276858"/>
            <a:ext cx="4030614" cy="2368662"/>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b) 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+ 27y</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(3y)</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+ 3y)[x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x.3y + (3y)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+ 3y)(x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3xy + 9y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6003438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4" name="Oval Callout 29">
            <a:extLst>
              <a:ext uri="{FF2B5EF4-FFF2-40B4-BE49-F238E27FC236}">
                <a16:creationId xmlns:a16="http://schemas.microsoft.com/office/drawing/2014/main" id="{E386F918-5DAB-D825-34C6-823A2816709E}"/>
              </a:ext>
            </a:extLst>
          </p:cNvPr>
          <p:cNvSpPr/>
          <p:nvPr/>
        </p:nvSpPr>
        <p:spPr>
          <a:xfrm>
            <a:off x="425552" y="2026130"/>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A045D755-E676-2111-F54B-D97D4EE65C7D}"/>
              </a:ext>
            </a:extLst>
          </p:cNvPr>
          <p:cNvSpPr txBox="1"/>
          <p:nvPr/>
        </p:nvSpPr>
        <p:spPr>
          <a:xfrm>
            <a:off x="385115" y="46880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02476199-8DC1-BF78-AD37-79ADBAB08CAE}"/>
              </a:ext>
            </a:extLst>
          </p:cNvPr>
          <p:cNvSpPr txBox="1"/>
          <p:nvPr/>
        </p:nvSpPr>
        <p:spPr>
          <a:xfrm>
            <a:off x="1168289" y="1238509"/>
            <a:ext cx="6807421" cy="537391"/>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8x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1 		b)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+ 27y</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c)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y</a:t>
            </a:r>
            <a:r>
              <a:rPr lang="en-US" sz="2200" kern="1200" baseline="30000" dirty="0">
                <a:solidFill>
                  <a:prstClr val="black"/>
                </a:solidFill>
                <a:latin typeface="+mj-lt"/>
                <a:ea typeface="+mn-ea"/>
                <a:cs typeface="Arial" panose="020B0604020202020204" pitchFamily="34" charset="0"/>
              </a:rPr>
              <a:t>6</a:t>
            </a:r>
            <a:endParaRPr lang="en-US" sz="2200" kern="1200" dirty="0">
              <a:solidFill>
                <a:prstClr val="black"/>
              </a:solidFill>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98B0062F-342D-77CA-1212-E2925D7F8129}"/>
              </a:ext>
            </a:extLst>
          </p:cNvPr>
          <p:cNvSpPr txBox="1"/>
          <p:nvPr/>
        </p:nvSpPr>
        <p:spPr>
          <a:xfrm>
            <a:off x="3534936" y="497980"/>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grpSp>
        <p:nvGrpSpPr>
          <p:cNvPr id="11" name="Google Shape;1826;p76">
            <a:extLst>
              <a:ext uri="{FF2B5EF4-FFF2-40B4-BE49-F238E27FC236}">
                <a16:creationId xmlns:a16="http://schemas.microsoft.com/office/drawing/2014/main" id="{15ECBC65-CD30-5D5B-583D-E91E4BF5476F}"/>
              </a:ext>
            </a:extLst>
          </p:cNvPr>
          <p:cNvGrpSpPr/>
          <p:nvPr/>
        </p:nvGrpSpPr>
        <p:grpSpPr>
          <a:xfrm>
            <a:off x="6001075" y="2308375"/>
            <a:ext cx="2261979" cy="1916999"/>
            <a:chOff x="2923497" y="3498238"/>
            <a:chExt cx="1103564" cy="824112"/>
          </a:xfrm>
        </p:grpSpPr>
        <p:sp>
          <p:nvSpPr>
            <p:cNvPr id="12" name="Google Shape;1827;p76">
              <a:extLst>
                <a:ext uri="{FF2B5EF4-FFF2-40B4-BE49-F238E27FC236}">
                  <a16:creationId xmlns:a16="http://schemas.microsoft.com/office/drawing/2014/main" id="{851ED170-EED8-5E24-3085-5B4D4B1C758B}"/>
                </a:ext>
              </a:extLst>
            </p:cNvPr>
            <p:cNvSpPr/>
            <p:nvPr/>
          </p:nvSpPr>
          <p:spPr>
            <a:xfrm>
              <a:off x="3697065" y="3922583"/>
              <a:ext cx="329996" cy="210205"/>
            </a:xfrm>
            <a:custGeom>
              <a:avLst/>
              <a:gdLst/>
              <a:ahLst/>
              <a:cxnLst/>
              <a:rect l="l" t="t" r="r" b="b"/>
              <a:pathLst>
                <a:path w="15890" h="9297" extrusionOk="0">
                  <a:moveTo>
                    <a:pt x="8917" y="0"/>
                  </a:moveTo>
                  <a:cubicBezTo>
                    <a:pt x="7304" y="0"/>
                    <a:pt x="5770" y="842"/>
                    <a:pt x="4921" y="2277"/>
                  </a:cubicBezTo>
                  <a:cubicBezTo>
                    <a:pt x="4572" y="2173"/>
                    <a:pt x="4221" y="2123"/>
                    <a:pt x="3877" y="2123"/>
                  </a:cubicBezTo>
                  <a:cubicBezTo>
                    <a:pt x="2150" y="2123"/>
                    <a:pt x="591" y="3374"/>
                    <a:pt x="329" y="5190"/>
                  </a:cubicBezTo>
                  <a:cubicBezTo>
                    <a:pt x="1" y="7355"/>
                    <a:pt x="1680" y="9296"/>
                    <a:pt x="3871" y="9296"/>
                  </a:cubicBezTo>
                  <a:lnTo>
                    <a:pt x="13646" y="9296"/>
                  </a:lnTo>
                  <a:cubicBezTo>
                    <a:pt x="14879" y="9296"/>
                    <a:pt x="15890" y="8286"/>
                    <a:pt x="15890" y="7040"/>
                  </a:cubicBezTo>
                  <a:cubicBezTo>
                    <a:pt x="15890" y="5793"/>
                    <a:pt x="14879" y="4783"/>
                    <a:pt x="13646" y="4783"/>
                  </a:cubicBezTo>
                  <a:cubicBezTo>
                    <a:pt x="13607" y="4783"/>
                    <a:pt x="13580" y="4796"/>
                    <a:pt x="13554" y="4796"/>
                  </a:cubicBezTo>
                  <a:cubicBezTo>
                    <a:pt x="13554" y="4744"/>
                    <a:pt x="13567" y="4704"/>
                    <a:pt x="13567" y="4652"/>
                  </a:cubicBezTo>
                  <a:cubicBezTo>
                    <a:pt x="13567" y="2553"/>
                    <a:pt x="12163" y="716"/>
                    <a:pt x="10143" y="165"/>
                  </a:cubicBezTo>
                  <a:cubicBezTo>
                    <a:pt x="9736" y="54"/>
                    <a:pt x="9324" y="0"/>
                    <a:pt x="8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28;p76">
              <a:extLst>
                <a:ext uri="{FF2B5EF4-FFF2-40B4-BE49-F238E27FC236}">
                  <a16:creationId xmlns:a16="http://schemas.microsoft.com/office/drawing/2014/main" id="{8F46AC69-4354-01FF-5D18-935A2B6B57DA}"/>
                </a:ext>
              </a:extLst>
            </p:cNvPr>
            <p:cNvSpPr/>
            <p:nvPr/>
          </p:nvSpPr>
          <p:spPr>
            <a:xfrm>
              <a:off x="3079087" y="3518791"/>
              <a:ext cx="362954" cy="210250"/>
            </a:xfrm>
            <a:custGeom>
              <a:avLst/>
              <a:gdLst/>
              <a:ahLst/>
              <a:cxnLst/>
              <a:rect l="l" t="t" r="r" b="b"/>
              <a:pathLst>
                <a:path w="17477" h="9299" extrusionOk="0">
                  <a:moveTo>
                    <a:pt x="10942" y="1"/>
                  </a:moveTo>
                  <a:cubicBezTo>
                    <a:pt x="9485" y="1"/>
                    <a:pt x="8078" y="693"/>
                    <a:pt x="7191" y="1925"/>
                  </a:cubicBezTo>
                  <a:cubicBezTo>
                    <a:pt x="6785" y="1787"/>
                    <a:pt x="6375" y="1722"/>
                    <a:pt x="5972" y="1722"/>
                  </a:cubicBezTo>
                  <a:cubicBezTo>
                    <a:pt x="4235" y="1722"/>
                    <a:pt x="2643" y="2936"/>
                    <a:pt x="2270" y="4746"/>
                  </a:cubicBezTo>
                  <a:cubicBezTo>
                    <a:pt x="1011" y="4746"/>
                    <a:pt x="1" y="5783"/>
                    <a:pt x="1" y="7029"/>
                  </a:cubicBezTo>
                  <a:cubicBezTo>
                    <a:pt x="14" y="8281"/>
                    <a:pt x="1024" y="9299"/>
                    <a:pt x="2273" y="9299"/>
                  </a:cubicBezTo>
                  <a:cubicBezTo>
                    <a:pt x="2281" y="9299"/>
                    <a:pt x="2289" y="9299"/>
                    <a:pt x="2297" y="9299"/>
                  </a:cubicBezTo>
                  <a:lnTo>
                    <a:pt x="15102" y="9299"/>
                  </a:lnTo>
                  <a:cubicBezTo>
                    <a:pt x="16257" y="9299"/>
                    <a:pt x="17215" y="8433"/>
                    <a:pt x="17346" y="7291"/>
                  </a:cubicBezTo>
                  <a:cubicBezTo>
                    <a:pt x="17477" y="6150"/>
                    <a:pt x="16716" y="5100"/>
                    <a:pt x="15601" y="4851"/>
                  </a:cubicBezTo>
                  <a:lnTo>
                    <a:pt x="15588" y="4851"/>
                  </a:lnTo>
                  <a:cubicBezTo>
                    <a:pt x="15588" y="4786"/>
                    <a:pt x="15601" y="4720"/>
                    <a:pt x="15601" y="4654"/>
                  </a:cubicBezTo>
                  <a:cubicBezTo>
                    <a:pt x="15601" y="2634"/>
                    <a:pt x="14302" y="849"/>
                    <a:pt x="12386" y="233"/>
                  </a:cubicBezTo>
                  <a:cubicBezTo>
                    <a:pt x="11911" y="76"/>
                    <a:pt x="11424" y="1"/>
                    <a:pt x="109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29;p76">
              <a:extLst>
                <a:ext uri="{FF2B5EF4-FFF2-40B4-BE49-F238E27FC236}">
                  <a16:creationId xmlns:a16="http://schemas.microsoft.com/office/drawing/2014/main" id="{111D5662-D505-24AE-428F-F402F2BB2B00}"/>
                </a:ext>
              </a:extLst>
            </p:cNvPr>
            <p:cNvSpPr/>
            <p:nvPr/>
          </p:nvSpPr>
          <p:spPr>
            <a:xfrm>
              <a:off x="2923497" y="4121189"/>
              <a:ext cx="1062964" cy="201161"/>
            </a:xfrm>
            <a:custGeom>
              <a:avLst/>
              <a:gdLst/>
              <a:ahLst/>
              <a:cxnLst/>
              <a:rect l="l" t="t" r="r" b="b"/>
              <a:pathLst>
                <a:path w="51184" h="8897" extrusionOk="0">
                  <a:moveTo>
                    <a:pt x="30873" y="1"/>
                  </a:moveTo>
                  <a:lnTo>
                    <a:pt x="3517" y="381"/>
                  </a:lnTo>
                  <a:cubicBezTo>
                    <a:pt x="1838" y="381"/>
                    <a:pt x="421" y="1628"/>
                    <a:pt x="211" y="3294"/>
                  </a:cubicBezTo>
                  <a:cubicBezTo>
                    <a:pt x="1" y="4947"/>
                    <a:pt x="1064" y="6508"/>
                    <a:pt x="2690" y="6928"/>
                  </a:cubicBezTo>
                  <a:lnTo>
                    <a:pt x="2704" y="6928"/>
                  </a:lnTo>
                  <a:cubicBezTo>
                    <a:pt x="2966" y="6994"/>
                    <a:pt x="3241" y="7020"/>
                    <a:pt x="3517" y="7020"/>
                  </a:cubicBezTo>
                  <a:lnTo>
                    <a:pt x="3543" y="7020"/>
                  </a:lnTo>
                  <a:cubicBezTo>
                    <a:pt x="6968" y="7427"/>
                    <a:pt x="20036" y="8896"/>
                    <a:pt x="29640" y="8896"/>
                  </a:cubicBezTo>
                  <a:cubicBezTo>
                    <a:pt x="39283" y="8896"/>
                    <a:pt x="46644" y="7374"/>
                    <a:pt x="48441" y="6968"/>
                  </a:cubicBezTo>
                  <a:cubicBezTo>
                    <a:pt x="50029" y="6692"/>
                    <a:pt x="51184" y="5314"/>
                    <a:pt x="51184" y="3714"/>
                  </a:cubicBezTo>
                  <a:cubicBezTo>
                    <a:pt x="51184" y="1877"/>
                    <a:pt x="49701" y="381"/>
                    <a:pt x="47864" y="381"/>
                  </a:cubicBezTo>
                  <a:lnTo>
                    <a:pt x="308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30;p76">
              <a:extLst>
                <a:ext uri="{FF2B5EF4-FFF2-40B4-BE49-F238E27FC236}">
                  <a16:creationId xmlns:a16="http://schemas.microsoft.com/office/drawing/2014/main" id="{E83DF917-ED4A-2CE5-DFFA-3CFD4F621547}"/>
                </a:ext>
              </a:extLst>
            </p:cNvPr>
            <p:cNvSpPr/>
            <p:nvPr/>
          </p:nvSpPr>
          <p:spPr>
            <a:xfrm>
              <a:off x="3487251" y="3498238"/>
              <a:ext cx="154531" cy="657974"/>
            </a:xfrm>
            <a:custGeom>
              <a:avLst/>
              <a:gdLst/>
              <a:ahLst/>
              <a:cxnLst/>
              <a:rect l="l" t="t" r="r" b="b"/>
              <a:pathLst>
                <a:path w="7441" h="29101" extrusionOk="0">
                  <a:moveTo>
                    <a:pt x="3727" y="0"/>
                  </a:moveTo>
                  <a:lnTo>
                    <a:pt x="1" y="29101"/>
                  </a:lnTo>
                  <a:cubicBezTo>
                    <a:pt x="1129" y="29009"/>
                    <a:pt x="2363" y="28957"/>
                    <a:pt x="3714" y="28957"/>
                  </a:cubicBezTo>
                  <a:cubicBezTo>
                    <a:pt x="5065" y="28957"/>
                    <a:pt x="6312" y="29009"/>
                    <a:pt x="7440" y="29101"/>
                  </a:cubicBezTo>
                  <a:lnTo>
                    <a:pt x="3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31;p76">
              <a:extLst>
                <a:ext uri="{FF2B5EF4-FFF2-40B4-BE49-F238E27FC236}">
                  <a16:creationId xmlns:a16="http://schemas.microsoft.com/office/drawing/2014/main" id="{3057360F-D3A6-3D53-A5BE-0E7A9576C720}"/>
                </a:ext>
              </a:extLst>
            </p:cNvPr>
            <p:cNvSpPr/>
            <p:nvPr/>
          </p:nvSpPr>
          <p:spPr>
            <a:xfrm>
              <a:off x="3487251" y="3498238"/>
              <a:ext cx="154531" cy="657680"/>
            </a:xfrm>
            <a:custGeom>
              <a:avLst/>
              <a:gdLst/>
              <a:ahLst/>
              <a:cxnLst/>
              <a:rect l="l" t="t" r="r" b="b"/>
              <a:pathLst>
                <a:path w="7441" h="29088" extrusionOk="0">
                  <a:moveTo>
                    <a:pt x="3727" y="0"/>
                  </a:moveTo>
                  <a:lnTo>
                    <a:pt x="4980" y="9815"/>
                  </a:lnTo>
                  <a:lnTo>
                    <a:pt x="4980" y="9815"/>
                  </a:lnTo>
                  <a:cubicBezTo>
                    <a:pt x="4435" y="4463"/>
                    <a:pt x="3727" y="2"/>
                    <a:pt x="3727" y="0"/>
                  </a:cubicBezTo>
                  <a:close/>
                  <a:moveTo>
                    <a:pt x="4980" y="9815"/>
                  </a:moveTo>
                  <a:cubicBezTo>
                    <a:pt x="5646" y="16352"/>
                    <a:pt x="6071" y="24219"/>
                    <a:pt x="4672" y="26910"/>
                  </a:cubicBezTo>
                  <a:cubicBezTo>
                    <a:pt x="4035" y="28140"/>
                    <a:pt x="2503" y="28270"/>
                    <a:pt x="1037" y="28270"/>
                  </a:cubicBezTo>
                  <a:cubicBezTo>
                    <a:pt x="720" y="28270"/>
                    <a:pt x="407" y="28264"/>
                    <a:pt x="106" y="28261"/>
                  </a:cubicBezTo>
                  <a:lnTo>
                    <a:pt x="1" y="29088"/>
                  </a:lnTo>
                  <a:cubicBezTo>
                    <a:pt x="1129" y="29009"/>
                    <a:pt x="2363" y="28944"/>
                    <a:pt x="3714" y="28944"/>
                  </a:cubicBezTo>
                  <a:cubicBezTo>
                    <a:pt x="5065" y="28944"/>
                    <a:pt x="6312" y="29009"/>
                    <a:pt x="7440" y="29088"/>
                  </a:cubicBezTo>
                  <a:lnTo>
                    <a:pt x="4980" y="98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32;p76">
              <a:extLst>
                <a:ext uri="{FF2B5EF4-FFF2-40B4-BE49-F238E27FC236}">
                  <a16:creationId xmlns:a16="http://schemas.microsoft.com/office/drawing/2014/main" id="{C0905603-689F-E49F-B3E4-83D1102D2F37}"/>
                </a:ext>
              </a:extLst>
            </p:cNvPr>
            <p:cNvSpPr/>
            <p:nvPr/>
          </p:nvSpPr>
          <p:spPr>
            <a:xfrm>
              <a:off x="2972279" y="3498238"/>
              <a:ext cx="592393" cy="657974"/>
            </a:xfrm>
            <a:custGeom>
              <a:avLst/>
              <a:gdLst/>
              <a:ahLst/>
              <a:cxnLst/>
              <a:rect l="l" t="t" r="r" b="b"/>
              <a:pathLst>
                <a:path w="28525" h="29101" extrusionOk="0">
                  <a:moveTo>
                    <a:pt x="28524" y="0"/>
                  </a:moveTo>
                  <a:cubicBezTo>
                    <a:pt x="28524" y="1"/>
                    <a:pt x="24325" y="2834"/>
                    <a:pt x="20849" y="4750"/>
                  </a:cubicBezTo>
                  <a:cubicBezTo>
                    <a:pt x="17886" y="6376"/>
                    <a:pt x="15699" y="6499"/>
                    <a:pt x="15105" y="6499"/>
                  </a:cubicBezTo>
                  <a:cubicBezTo>
                    <a:pt x="15000" y="6499"/>
                    <a:pt x="14944" y="6495"/>
                    <a:pt x="14944" y="6495"/>
                  </a:cubicBezTo>
                  <a:cubicBezTo>
                    <a:pt x="14944" y="6495"/>
                    <a:pt x="12320" y="13632"/>
                    <a:pt x="8227" y="16453"/>
                  </a:cubicBezTo>
                  <a:cubicBezTo>
                    <a:pt x="4146" y="19287"/>
                    <a:pt x="0" y="19431"/>
                    <a:pt x="0" y="19431"/>
                  </a:cubicBezTo>
                  <a:lnTo>
                    <a:pt x="4041" y="28064"/>
                  </a:lnTo>
                  <a:lnTo>
                    <a:pt x="24798" y="29101"/>
                  </a:lnTo>
                  <a:lnTo>
                    <a:pt x="285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33;p76">
              <a:extLst>
                <a:ext uri="{FF2B5EF4-FFF2-40B4-BE49-F238E27FC236}">
                  <a16:creationId xmlns:a16="http://schemas.microsoft.com/office/drawing/2014/main" id="{A8937C57-79A6-3E2D-853C-D7558FBBC417}"/>
                </a:ext>
              </a:extLst>
            </p:cNvPr>
            <p:cNvSpPr/>
            <p:nvPr/>
          </p:nvSpPr>
          <p:spPr>
            <a:xfrm>
              <a:off x="3165189" y="3498238"/>
              <a:ext cx="399484" cy="657974"/>
            </a:xfrm>
            <a:custGeom>
              <a:avLst/>
              <a:gdLst/>
              <a:ahLst/>
              <a:cxnLst/>
              <a:rect l="l" t="t" r="r" b="b"/>
              <a:pathLst>
                <a:path w="19236" h="29101" extrusionOk="0">
                  <a:moveTo>
                    <a:pt x="19235" y="0"/>
                  </a:moveTo>
                  <a:cubicBezTo>
                    <a:pt x="19235" y="1"/>
                    <a:pt x="15850" y="9198"/>
                    <a:pt x="10589" y="12832"/>
                  </a:cubicBezTo>
                  <a:cubicBezTo>
                    <a:pt x="5341" y="16453"/>
                    <a:pt x="1" y="16663"/>
                    <a:pt x="1" y="16663"/>
                  </a:cubicBezTo>
                  <a:lnTo>
                    <a:pt x="4540" y="29101"/>
                  </a:lnTo>
                  <a:lnTo>
                    <a:pt x="15509" y="29101"/>
                  </a:lnTo>
                  <a:lnTo>
                    <a:pt x="192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34;p76">
              <a:extLst>
                <a:ext uri="{FF2B5EF4-FFF2-40B4-BE49-F238E27FC236}">
                  <a16:creationId xmlns:a16="http://schemas.microsoft.com/office/drawing/2014/main" id="{5B3D62DF-E26E-D5DB-168E-F3B3DA6119FB}"/>
                </a:ext>
              </a:extLst>
            </p:cNvPr>
            <p:cNvSpPr/>
            <p:nvPr/>
          </p:nvSpPr>
          <p:spPr>
            <a:xfrm>
              <a:off x="3564652" y="3498238"/>
              <a:ext cx="399463" cy="657974"/>
            </a:xfrm>
            <a:custGeom>
              <a:avLst/>
              <a:gdLst/>
              <a:ahLst/>
              <a:cxnLst/>
              <a:rect l="l" t="t" r="r" b="b"/>
              <a:pathLst>
                <a:path w="19235" h="29101" extrusionOk="0">
                  <a:moveTo>
                    <a:pt x="0" y="0"/>
                  </a:moveTo>
                  <a:lnTo>
                    <a:pt x="3713" y="29101"/>
                  </a:lnTo>
                  <a:lnTo>
                    <a:pt x="14682" y="29101"/>
                  </a:lnTo>
                  <a:lnTo>
                    <a:pt x="19235" y="16663"/>
                  </a:lnTo>
                  <a:cubicBezTo>
                    <a:pt x="19235" y="16663"/>
                    <a:pt x="13882" y="16466"/>
                    <a:pt x="8633" y="12832"/>
                  </a:cubicBezTo>
                  <a:cubicBezTo>
                    <a:pt x="3385" y="9198"/>
                    <a:pt x="0" y="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35;p76">
              <a:extLst>
                <a:ext uri="{FF2B5EF4-FFF2-40B4-BE49-F238E27FC236}">
                  <a16:creationId xmlns:a16="http://schemas.microsoft.com/office/drawing/2014/main" id="{C63C87A6-60E1-EEA7-D4AE-3C541499C73F}"/>
                </a:ext>
              </a:extLst>
            </p:cNvPr>
            <p:cNvSpPr/>
            <p:nvPr/>
          </p:nvSpPr>
          <p:spPr>
            <a:xfrm>
              <a:off x="2972279" y="3874989"/>
              <a:ext cx="287215" cy="281223"/>
            </a:xfrm>
            <a:custGeom>
              <a:avLst/>
              <a:gdLst/>
              <a:ahLst/>
              <a:cxnLst/>
              <a:rect l="l" t="t" r="r" b="b"/>
              <a:pathLst>
                <a:path w="13830" h="12438" extrusionOk="0">
                  <a:moveTo>
                    <a:pt x="9276" y="0"/>
                  </a:moveTo>
                  <a:cubicBezTo>
                    <a:pt x="9276" y="0"/>
                    <a:pt x="7059" y="1496"/>
                    <a:pt x="4566" y="2099"/>
                  </a:cubicBezTo>
                  <a:cubicBezTo>
                    <a:pt x="2533" y="2585"/>
                    <a:pt x="0" y="2768"/>
                    <a:pt x="0" y="2768"/>
                  </a:cubicBezTo>
                  <a:lnTo>
                    <a:pt x="4028" y="11401"/>
                  </a:lnTo>
                  <a:lnTo>
                    <a:pt x="13829" y="12438"/>
                  </a:lnTo>
                  <a:lnTo>
                    <a:pt x="13829" y="12438"/>
                  </a:lnTo>
                  <a:lnTo>
                    <a:pt x="92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36;p76">
              <a:extLst>
                <a:ext uri="{FF2B5EF4-FFF2-40B4-BE49-F238E27FC236}">
                  <a16:creationId xmlns:a16="http://schemas.microsoft.com/office/drawing/2014/main" id="{79E77746-9934-89E1-F901-8EE368B51126}"/>
                </a:ext>
              </a:extLst>
            </p:cNvPr>
            <p:cNvSpPr/>
            <p:nvPr/>
          </p:nvSpPr>
          <p:spPr>
            <a:xfrm>
              <a:off x="3641761" y="4057723"/>
              <a:ext cx="166223" cy="98489"/>
            </a:xfrm>
            <a:custGeom>
              <a:avLst/>
              <a:gdLst/>
              <a:ahLst/>
              <a:cxnLst/>
              <a:rect l="l" t="t" r="r" b="b"/>
              <a:pathLst>
                <a:path w="8004" h="4356" extrusionOk="0">
                  <a:moveTo>
                    <a:pt x="6770" y="0"/>
                  </a:moveTo>
                  <a:lnTo>
                    <a:pt x="0" y="4356"/>
                  </a:lnTo>
                  <a:lnTo>
                    <a:pt x="8004" y="4356"/>
                  </a:lnTo>
                  <a:lnTo>
                    <a:pt x="6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37;p76">
              <a:extLst>
                <a:ext uri="{FF2B5EF4-FFF2-40B4-BE49-F238E27FC236}">
                  <a16:creationId xmlns:a16="http://schemas.microsoft.com/office/drawing/2014/main" id="{13ED797A-2416-16CD-5E2C-C8F632672E52}"/>
                </a:ext>
              </a:extLst>
            </p:cNvPr>
            <p:cNvSpPr/>
            <p:nvPr/>
          </p:nvSpPr>
          <p:spPr>
            <a:xfrm>
              <a:off x="3564652" y="3498238"/>
              <a:ext cx="217996" cy="657680"/>
            </a:xfrm>
            <a:custGeom>
              <a:avLst/>
              <a:gdLst/>
              <a:ahLst/>
              <a:cxnLst/>
              <a:rect l="l" t="t" r="r" b="b"/>
              <a:pathLst>
                <a:path w="10497" h="29088" extrusionOk="0">
                  <a:moveTo>
                    <a:pt x="0" y="0"/>
                  </a:moveTo>
                  <a:lnTo>
                    <a:pt x="3726" y="29088"/>
                  </a:lnTo>
                  <a:cubicBezTo>
                    <a:pt x="5222" y="29075"/>
                    <a:pt x="6692" y="28720"/>
                    <a:pt x="8030" y="28064"/>
                  </a:cubicBezTo>
                  <a:cubicBezTo>
                    <a:pt x="9775" y="27185"/>
                    <a:pt x="10496" y="24732"/>
                    <a:pt x="10496" y="24732"/>
                  </a:cubicBezTo>
                  <a:lnTo>
                    <a:pt x="10496" y="24732"/>
                  </a:lnTo>
                  <a:cubicBezTo>
                    <a:pt x="10496" y="24732"/>
                    <a:pt x="10268" y="24832"/>
                    <a:pt x="9895" y="24832"/>
                  </a:cubicBezTo>
                  <a:cubicBezTo>
                    <a:pt x="9212" y="24832"/>
                    <a:pt x="8042" y="24498"/>
                    <a:pt x="6888" y="22606"/>
                  </a:cubicBezTo>
                  <a:cubicBezTo>
                    <a:pt x="3123" y="16427"/>
                    <a:pt x="1" y="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A3F42B70-7E2B-26C2-F45C-C77AB956753F}"/>
              </a:ext>
            </a:extLst>
          </p:cNvPr>
          <p:cNvSpPr txBox="1"/>
          <p:nvPr/>
        </p:nvSpPr>
        <p:spPr>
          <a:xfrm>
            <a:off x="2096393" y="2276858"/>
            <a:ext cx="3622407" cy="2368662"/>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c) 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6</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x.y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xy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4</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948976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3052692" y="2141297"/>
            <a:ext cx="30386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dirty="0">
                <a:latin typeface="+mj-lt"/>
              </a:rPr>
              <a:t>VẬN DỤNG</a:t>
            </a:r>
            <a:endParaRPr sz="3500" dirty="0">
              <a:latin typeface="+mj-lt"/>
            </a:endParaRPr>
          </a:p>
        </p:txBody>
      </p:sp>
      <p:grpSp>
        <p:nvGrpSpPr>
          <p:cNvPr id="847" name="Google Shape;847;p44"/>
          <p:cNvGrpSpPr/>
          <p:nvPr/>
        </p:nvGrpSpPr>
        <p:grpSpPr>
          <a:xfrm>
            <a:off x="788984" y="1302632"/>
            <a:ext cx="1204366" cy="122118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6" name="Google Shape;856;p44"/>
          <p:cNvGrpSpPr/>
          <p:nvPr/>
        </p:nvGrpSpPr>
        <p:grpSpPr>
          <a:xfrm>
            <a:off x="7008462" y="3373552"/>
            <a:ext cx="1371755" cy="1154569"/>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0315566"/>
      </p:ext>
    </p:extLst>
  </p:cSld>
  <p:clrMapOvr>
    <a:masterClrMapping/>
  </p:clrMapOvr>
  <p:transition spd="med">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9" name="Group 8">
            <a:extLst>
              <a:ext uri="{FF2B5EF4-FFF2-40B4-BE49-F238E27FC236}">
                <a16:creationId xmlns:a16="http://schemas.microsoft.com/office/drawing/2014/main" id="{90860876-949B-3321-C4E6-361E4EFD168A}"/>
              </a:ext>
            </a:extLst>
          </p:cNvPr>
          <p:cNvGrpSpPr/>
          <p:nvPr/>
        </p:nvGrpSpPr>
        <p:grpSpPr>
          <a:xfrm>
            <a:off x="2741387" y="2663818"/>
            <a:ext cx="3661226" cy="2060490"/>
            <a:chOff x="874395" y="788149"/>
            <a:chExt cx="5057775" cy="2960891"/>
          </a:xfrm>
        </p:grpSpPr>
        <p:grpSp>
          <p:nvGrpSpPr>
            <p:cNvPr id="11" name="Group 10">
              <a:extLst>
                <a:ext uri="{FF2B5EF4-FFF2-40B4-BE49-F238E27FC236}">
                  <a16:creationId xmlns:a16="http://schemas.microsoft.com/office/drawing/2014/main" id="{5CE96855-8F4E-63E7-FE62-C80BE6E202FF}"/>
                </a:ext>
              </a:extLst>
            </p:cNvPr>
            <p:cNvGrpSpPr/>
            <p:nvPr/>
          </p:nvGrpSpPr>
          <p:grpSpPr>
            <a:xfrm>
              <a:off x="1794510" y="1360170"/>
              <a:ext cx="4137660" cy="2388870"/>
              <a:chOff x="1794510" y="1360170"/>
              <a:chExt cx="4137660" cy="2388870"/>
            </a:xfrm>
          </p:grpSpPr>
          <p:sp>
            <p:nvSpPr>
              <p:cNvPr id="26" name="Rectangle 25">
                <a:extLst>
                  <a:ext uri="{FF2B5EF4-FFF2-40B4-BE49-F238E27FC236}">
                    <a16:creationId xmlns:a16="http://schemas.microsoft.com/office/drawing/2014/main" id="{5BC89AE2-FF7D-DFA9-06E0-81057F8C4DE9}"/>
                  </a:ext>
                </a:extLst>
              </p:cNvPr>
              <p:cNvSpPr/>
              <p:nvPr/>
            </p:nvSpPr>
            <p:spPr>
              <a:xfrm>
                <a:off x="1794510" y="1360170"/>
                <a:ext cx="1017270" cy="2388870"/>
              </a:xfrm>
              <a:prstGeom prst="rect">
                <a:avLst/>
              </a:prstGeom>
              <a:solidFill>
                <a:schemeClr val="tx1">
                  <a:lumMod val="25000"/>
                  <a:lumOff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2F97DAA-62A5-AE65-BD06-B8064027A700}"/>
                  </a:ext>
                </a:extLst>
              </p:cNvPr>
              <p:cNvSpPr/>
              <p:nvPr/>
            </p:nvSpPr>
            <p:spPr>
              <a:xfrm>
                <a:off x="2811780" y="1360170"/>
                <a:ext cx="1508760" cy="2388870"/>
              </a:xfrm>
              <a:prstGeom prst="rect">
                <a:avLst/>
              </a:prstGeom>
              <a:solidFill>
                <a:srgbClr val="FFFFC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52F9A8-628A-4CCF-4E90-A5D0A4CC2F19}"/>
                  </a:ext>
                </a:extLst>
              </p:cNvPr>
              <p:cNvSpPr/>
              <p:nvPr/>
            </p:nvSpPr>
            <p:spPr>
              <a:xfrm>
                <a:off x="4320540" y="1360170"/>
                <a:ext cx="1611630" cy="2388870"/>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E400D001-2543-F6E1-ED25-D4422FDCF5EE}"/>
                </a:ext>
              </a:extLst>
            </p:cNvPr>
            <p:cNvCxnSpPr/>
            <p:nvPr/>
          </p:nvCxnSpPr>
          <p:spPr>
            <a:xfrm flipV="1">
              <a:off x="179451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0E954A3-2F28-7241-9D81-E9DB34185E45}"/>
                </a:ext>
              </a:extLst>
            </p:cNvPr>
            <p:cNvCxnSpPr/>
            <p:nvPr/>
          </p:nvCxnSpPr>
          <p:spPr>
            <a:xfrm flipV="1">
              <a:off x="280035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16F5375-F2C7-2D80-1CE8-56EFB7CA86F7}"/>
                </a:ext>
              </a:extLst>
            </p:cNvPr>
            <p:cNvCxnSpPr/>
            <p:nvPr/>
          </p:nvCxnSpPr>
          <p:spPr>
            <a:xfrm flipV="1">
              <a:off x="431292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82E0681C-6656-CD73-6070-DE0850C02018}"/>
                </a:ext>
              </a:extLst>
            </p:cNvPr>
            <p:cNvCxnSpPr/>
            <p:nvPr/>
          </p:nvCxnSpPr>
          <p:spPr>
            <a:xfrm flipV="1">
              <a:off x="591693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900061D-7140-97FB-1343-DE6C4DEADDA0}"/>
                </a:ext>
              </a:extLst>
            </p:cNvPr>
            <p:cNvCxnSpPr>
              <a:cxnSpLocks/>
            </p:cNvCxnSpPr>
            <p:nvPr/>
          </p:nvCxnSpPr>
          <p:spPr>
            <a:xfrm>
              <a:off x="1371600" y="136017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EB83DF5-DA85-0FB0-0A84-0EE894BD4950}"/>
                </a:ext>
              </a:extLst>
            </p:cNvPr>
            <p:cNvCxnSpPr>
              <a:cxnSpLocks/>
            </p:cNvCxnSpPr>
            <p:nvPr/>
          </p:nvCxnSpPr>
          <p:spPr>
            <a:xfrm>
              <a:off x="1371600" y="374142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3646C1CA-C01A-8F57-4782-C7468CF04C3F}"/>
                </a:ext>
              </a:extLst>
            </p:cNvPr>
            <p:cNvCxnSpPr/>
            <p:nvPr/>
          </p:nvCxnSpPr>
          <p:spPr>
            <a:xfrm>
              <a:off x="1794510" y="1143000"/>
              <a:ext cx="100584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508AD13-B5AD-05F5-C980-BF5AF6D13E30}"/>
                </a:ext>
              </a:extLst>
            </p:cNvPr>
            <p:cNvCxnSpPr>
              <a:cxnSpLocks/>
            </p:cNvCxnSpPr>
            <p:nvPr/>
          </p:nvCxnSpPr>
          <p:spPr>
            <a:xfrm>
              <a:off x="2811780" y="1143000"/>
              <a:ext cx="150876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699F012-E96C-FB5D-2824-022C1A4C2014}"/>
                </a:ext>
              </a:extLst>
            </p:cNvPr>
            <p:cNvCxnSpPr>
              <a:cxnSpLocks/>
            </p:cNvCxnSpPr>
            <p:nvPr/>
          </p:nvCxnSpPr>
          <p:spPr>
            <a:xfrm>
              <a:off x="4320540" y="1143000"/>
              <a:ext cx="161163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B3C5890-9556-A231-D434-B67360886DE4}"/>
                </a:ext>
              </a:extLst>
            </p:cNvPr>
            <p:cNvCxnSpPr>
              <a:cxnSpLocks/>
            </p:cNvCxnSpPr>
            <p:nvPr/>
          </p:nvCxnSpPr>
          <p:spPr>
            <a:xfrm flipV="1">
              <a:off x="1554480" y="1360170"/>
              <a:ext cx="0" cy="238887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Google Shape;879;p45">
              <a:extLst>
                <a:ext uri="{FF2B5EF4-FFF2-40B4-BE49-F238E27FC236}">
                  <a16:creationId xmlns:a16="http://schemas.microsoft.com/office/drawing/2014/main" id="{632CCE06-3515-0056-9ADC-44F7A378BDEC}"/>
                </a:ext>
              </a:extLst>
            </p:cNvPr>
            <p:cNvSpPr txBox="1">
              <a:spLocks/>
            </p:cNvSpPr>
            <p:nvPr/>
          </p:nvSpPr>
          <p:spPr>
            <a:xfrm>
              <a:off x="1834514" y="788149"/>
              <a:ext cx="1200149"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 – 1</a:t>
              </a:r>
              <a:endParaRPr lang="vi-VN" sz="2000" dirty="0">
                <a:latin typeface="+mn-lt"/>
              </a:endParaRPr>
            </a:p>
          </p:txBody>
        </p:sp>
        <p:sp>
          <p:nvSpPr>
            <p:cNvPr id="23" name="Google Shape;879;p45">
              <a:extLst>
                <a:ext uri="{FF2B5EF4-FFF2-40B4-BE49-F238E27FC236}">
                  <a16:creationId xmlns:a16="http://schemas.microsoft.com/office/drawing/2014/main" id="{8D8DD429-1D6A-AB63-A088-01D068D77FD1}"/>
                </a:ext>
              </a:extLst>
            </p:cNvPr>
            <p:cNvSpPr txBox="1">
              <a:spLocks/>
            </p:cNvSpPr>
            <p:nvPr/>
          </p:nvSpPr>
          <p:spPr>
            <a:xfrm>
              <a:off x="3101341"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a:t>
              </a:r>
              <a:endParaRPr lang="vi-VN" sz="2000" dirty="0">
                <a:latin typeface="+mn-lt"/>
              </a:endParaRPr>
            </a:p>
          </p:txBody>
        </p:sp>
        <p:sp>
          <p:nvSpPr>
            <p:cNvPr id="24" name="Google Shape;879;p45">
              <a:extLst>
                <a:ext uri="{FF2B5EF4-FFF2-40B4-BE49-F238E27FC236}">
                  <a16:creationId xmlns:a16="http://schemas.microsoft.com/office/drawing/2014/main" id="{6887ED6C-48C5-E604-2969-1E8F6BFCFA4E}"/>
                </a:ext>
              </a:extLst>
            </p:cNvPr>
            <p:cNvSpPr txBox="1">
              <a:spLocks/>
            </p:cNvSpPr>
            <p:nvPr/>
          </p:nvSpPr>
          <p:spPr>
            <a:xfrm>
              <a:off x="4683443"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4, 5</a:t>
              </a:r>
              <a:endParaRPr lang="vi-VN" sz="2000" dirty="0">
                <a:latin typeface="+mn-lt"/>
              </a:endParaRPr>
            </a:p>
          </p:txBody>
        </p:sp>
        <p:sp>
          <p:nvSpPr>
            <p:cNvPr id="25" name="Google Shape;879;p45">
              <a:extLst>
                <a:ext uri="{FF2B5EF4-FFF2-40B4-BE49-F238E27FC236}">
                  <a16:creationId xmlns:a16="http://schemas.microsoft.com/office/drawing/2014/main" id="{1835F359-1AA9-47FA-F170-64A43137FCF5}"/>
                </a:ext>
              </a:extLst>
            </p:cNvPr>
            <p:cNvSpPr txBox="1">
              <a:spLocks/>
            </p:cNvSpPr>
            <p:nvPr/>
          </p:nvSpPr>
          <p:spPr>
            <a:xfrm>
              <a:off x="874395" y="2360120"/>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a</a:t>
              </a:r>
              <a:endParaRPr lang="vi-VN" sz="2000" dirty="0">
                <a:latin typeface="+mn-lt"/>
              </a:endParaRPr>
            </a:p>
          </p:txBody>
        </p:sp>
      </p:grpSp>
      <p:grpSp>
        <p:nvGrpSpPr>
          <p:cNvPr id="29" name="Group 28">
            <a:extLst>
              <a:ext uri="{FF2B5EF4-FFF2-40B4-BE49-F238E27FC236}">
                <a16:creationId xmlns:a16="http://schemas.microsoft.com/office/drawing/2014/main" id="{4F9BDE0C-009E-3594-995B-590EF8CE4383}"/>
              </a:ext>
            </a:extLst>
          </p:cNvPr>
          <p:cNvGrpSpPr/>
          <p:nvPr/>
        </p:nvGrpSpPr>
        <p:grpSpPr>
          <a:xfrm>
            <a:off x="803648" y="497493"/>
            <a:ext cx="2053852" cy="611876"/>
            <a:chOff x="2012116" y="2110923"/>
            <a:chExt cx="2053852" cy="611876"/>
          </a:xfrm>
        </p:grpSpPr>
        <p:pic>
          <p:nvPicPr>
            <p:cNvPr id="30" name="Picture 29">
              <a:extLst>
                <a:ext uri="{FF2B5EF4-FFF2-40B4-BE49-F238E27FC236}">
                  <a16:creationId xmlns:a16="http://schemas.microsoft.com/office/drawing/2014/main" id="{FF00600B-BA6E-A972-4A8D-4A5C796F1DD0}"/>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31" name="TextBox 30">
              <a:extLst>
                <a:ext uri="{FF2B5EF4-FFF2-40B4-BE49-F238E27FC236}">
                  <a16:creationId xmlns:a16="http://schemas.microsoft.com/office/drawing/2014/main" id="{B618CD7D-40E8-E9C8-32B1-12F249C1759E}"/>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id="{7E4CF280-CDC2-DB51-B8AE-C7E88022B9C8}"/>
              </a:ext>
            </a:extLst>
          </p:cNvPr>
          <p:cNvSpPr txBox="1"/>
          <p:nvPr/>
        </p:nvSpPr>
        <p:spPr>
          <a:xfrm>
            <a:off x="367139" y="1122096"/>
            <a:ext cx="6710055" cy="517193"/>
          </a:xfrm>
          <a:prstGeom prst="rect">
            <a:avLst/>
          </a:prstGeom>
          <a:noFill/>
        </p:spPr>
        <p:txBody>
          <a:bodyPr wrap="square">
            <a:spAutoFit/>
          </a:bodyPr>
          <a:lstStyle/>
          <a:p>
            <a:pPr marL="30480" marR="30480" algn="just">
              <a:lnSpc>
                <a:spcPct val="150000"/>
              </a:lnSpc>
              <a:spcAft>
                <a:spcPts val="1200"/>
              </a:spcAft>
            </a:pPr>
            <a:r>
              <a:rPr lang="en-US" sz="2100" b="1" dirty="0" err="1">
                <a:solidFill>
                  <a:srgbClr val="000000"/>
                </a:solidFill>
                <a:effectLst/>
                <a:latin typeface="+mj-lt"/>
                <a:ea typeface="Times New Roman" panose="02020603050405020304" pitchFamily="18" charset="0"/>
              </a:rPr>
              <a:t>Cách</a:t>
            </a:r>
            <a:r>
              <a:rPr lang="en-US" sz="2100" b="1" dirty="0">
                <a:solidFill>
                  <a:srgbClr val="000000"/>
                </a:solidFill>
                <a:effectLst/>
                <a:latin typeface="+mj-lt"/>
                <a:ea typeface="Times New Roman" panose="02020603050405020304" pitchFamily="18" charset="0"/>
              </a:rPr>
              <a:t> 1: </a:t>
            </a:r>
            <a:r>
              <a:rPr lang="en-US" sz="2100" dirty="0" err="1">
                <a:solidFill>
                  <a:srgbClr val="000000"/>
                </a:solidFill>
                <a:effectLst/>
                <a:latin typeface="+mj-lt"/>
                <a:ea typeface="Times New Roman" panose="02020603050405020304" pitchFamily="18" charset="0"/>
              </a:rPr>
              <a:t>Tính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tổng</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diện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tích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các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hình</a:t>
            </a:r>
            <a:endParaRPr lang="en-US" sz="2100" dirty="0">
              <a:effectLst/>
              <a:latin typeface="+mj-lt"/>
              <a:ea typeface="Times New Roman" panose="02020603050405020304" pitchFamily="18" charset="0"/>
            </a:endParaRPr>
          </a:p>
        </p:txBody>
      </p:sp>
      <p:sp>
        <p:nvSpPr>
          <p:cNvPr id="2" name="Arrow: Down 1">
            <a:extLst>
              <a:ext uri="{FF2B5EF4-FFF2-40B4-BE49-F238E27FC236}">
                <a16:creationId xmlns:a16="http://schemas.microsoft.com/office/drawing/2014/main" id="{F1CF9040-140F-2959-AB1A-BF178DA2B95F}"/>
              </a:ext>
            </a:extLst>
          </p:cNvPr>
          <p:cNvSpPr/>
          <p:nvPr/>
        </p:nvSpPr>
        <p:spPr>
          <a:xfrm rot="19436749">
            <a:off x="3120508" y="2535197"/>
            <a:ext cx="379068" cy="65404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FB3F92-7780-1F28-E10A-9E060A3FECE4}"/>
              </a:ext>
            </a:extLst>
          </p:cNvPr>
          <p:cNvSpPr txBox="1"/>
          <p:nvPr/>
        </p:nvSpPr>
        <p:spPr>
          <a:xfrm>
            <a:off x="2084573" y="1821833"/>
            <a:ext cx="1759535" cy="517193"/>
          </a:xfrm>
          <a:prstGeom prst="rect">
            <a:avLst/>
          </a:prstGeom>
          <a:noFill/>
        </p:spPr>
        <p:txBody>
          <a:bodyPr wrap="square">
            <a:spAutoFit/>
          </a:bodyPr>
          <a:lstStyle/>
          <a:p>
            <a:pPr marL="30480" marR="30480" algn="just">
              <a:lnSpc>
                <a:spcPct val="150000"/>
              </a:lnSpc>
              <a:spcAft>
                <a:spcPts val="1200"/>
              </a:spcAft>
            </a:pPr>
            <a:r>
              <a:rPr lang="en-US" sz="2100" b="1" dirty="0">
                <a:latin typeface="+mj-lt"/>
                <a:ea typeface="Times New Roman" panose="02020603050405020304" pitchFamily="18" charset="0"/>
              </a:rPr>
              <a:t>S = a(b – 1)</a:t>
            </a:r>
            <a:endParaRPr lang="en-US" sz="2100" dirty="0">
              <a:effectLst/>
              <a:latin typeface="+mj-lt"/>
              <a:ea typeface="Times New Roman" panose="02020603050405020304" pitchFamily="18" charset="0"/>
            </a:endParaRPr>
          </a:p>
        </p:txBody>
      </p:sp>
      <p:sp>
        <p:nvSpPr>
          <p:cNvPr id="4" name="Arrow: Down 3">
            <a:extLst>
              <a:ext uri="{FF2B5EF4-FFF2-40B4-BE49-F238E27FC236}">
                <a16:creationId xmlns:a16="http://schemas.microsoft.com/office/drawing/2014/main" id="{8F3F5345-52FD-4CDC-52B8-73A5EA689800}"/>
              </a:ext>
            </a:extLst>
          </p:cNvPr>
          <p:cNvSpPr/>
          <p:nvPr/>
        </p:nvSpPr>
        <p:spPr>
          <a:xfrm>
            <a:off x="4823550" y="2321497"/>
            <a:ext cx="379068" cy="65404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AF88B1-A13C-B180-570E-00AC60E6D492}"/>
              </a:ext>
            </a:extLst>
          </p:cNvPr>
          <p:cNvSpPr txBox="1"/>
          <p:nvPr/>
        </p:nvSpPr>
        <p:spPr>
          <a:xfrm>
            <a:off x="4463762" y="1680833"/>
            <a:ext cx="1069302" cy="517193"/>
          </a:xfrm>
          <a:prstGeom prst="rect">
            <a:avLst/>
          </a:prstGeom>
          <a:noFill/>
        </p:spPr>
        <p:txBody>
          <a:bodyPr wrap="square">
            <a:spAutoFit/>
          </a:bodyPr>
          <a:lstStyle/>
          <a:p>
            <a:pPr marL="30480" marR="30480" algn="just">
              <a:lnSpc>
                <a:spcPct val="150000"/>
              </a:lnSpc>
              <a:spcAft>
                <a:spcPts val="1200"/>
              </a:spcAft>
            </a:pPr>
            <a:r>
              <a:rPr lang="en-US" sz="2100" b="1" dirty="0">
                <a:latin typeface="+mj-lt"/>
                <a:ea typeface="Times New Roman" panose="02020603050405020304" pitchFamily="18" charset="0"/>
              </a:rPr>
              <a:t>S = ab</a:t>
            </a:r>
            <a:endParaRPr lang="en-US" sz="2100" dirty="0">
              <a:effectLst/>
              <a:latin typeface="+mj-lt"/>
              <a:ea typeface="Times New Roman" panose="02020603050405020304" pitchFamily="18" charset="0"/>
            </a:endParaRPr>
          </a:p>
        </p:txBody>
      </p:sp>
      <p:sp>
        <p:nvSpPr>
          <p:cNvPr id="6" name="Arrow: Down 5">
            <a:extLst>
              <a:ext uri="{FF2B5EF4-FFF2-40B4-BE49-F238E27FC236}">
                <a16:creationId xmlns:a16="http://schemas.microsoft.com/office/drawing/2014/main" id="{441E0EA5-CD4C-6D55-A15C-AFD1B4597678}"/>
              </a:ext>
            </a:extLst>
          </p:cNvPr>
          <p:cNvSpPr/>
          <p:nvPr/>
        </p:nvSpPr>
        <p:spPr>
          <a:xfrm rot="1366786">
            <a:off x="6182163" y="2386905"/>
            <a:ext cx="379068" cy="65404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B22182-3A95-736E-771F-364FCA0B7B8D}"/>
              </a:ext>
            </a:extLst>
          </p:cNvPr>
          <p:cNvSpPr txBox="1"/>
          <p:nvPr/>
        </p:nvSpPr>
        <p:spPr>
          <a:xfrm>
            <a:off x="6138417" y="1703786"/>
            <a:ext cx="1478784" cy="517193"/>
          </a:xfrm>
          <a:prstGeom prst="rect">
            <a:avLst/>
          </a:prstGeom>
          <a:noFill/>
        </p:spPr>
        <p:txBody>
          <a:bodyPr wrap="square">
            <a:spAutoFit/>
          </a:bodyPr>
          <a:lstStyle/>
          <a:p>
            <a:pPr marL="30480" marR="30480" algn="just">
              <a:lnSpc>
                <a:spcPct val="150000"/>
              </a:lnSpc>
              <a:spcAft>
                <a:spcPts val="1200"/>
              </a:spcAft>
            </a:pPr>
            <a:r>
              <a:rPr lang="en-US" sz="2100" b="1" dirty="0">
                <a:latin typeface="+mj-lt"/>
                <a:ea typeface="Times New Roman" panose="02020603050405020304" pitchFamily="18" charset="0"/>
              </a:rPr>
              <a:t>S = a . 4,5</a:t>
            </a:r>
            <a:endParaRPr lang="en-US" sz="2100" dirty="0">
              <a:effectLst/>
              <a:latin typeface="+mj-lt"/>
              <a:ea typeface="Times New Roman" panose="02020603050405020304" pitchFamily="18" charset="0"/>
            </a:endParaRPr>
          </a:p>
        </p:txBody>
      </p:sp>
    </p:spTree>
    <p:extLst>
      <p:ext uri="{BB962C8B-B14F-4D97-AF65-F5344CB8AC3E}">
        <p14:creationId xmlns:p14="http://schemas.microsoft.com/office/powerpoint/2010/main" val="23692733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animBg="1"/>
      <p:bldP spid="3" grpId="0"/>
      <p:bldP spid="4" grpId="0" animBg="1"/>
      <p:bldP spid="5" grpId="0"/>
      <p:bldP spid="6"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4" name="Oval Callout 29">
            <a:extLst>
              <a:ext uri="{FF2B5EF4-FFF2-40B4-BE49-F238E27FC236}">
                <a16:creationId xmlns:a16="http://schemas.microsoft.com/office/drawing/2014/main" id="{5E8C13DF-6304-C109-C410-52AC87B16FDE}"/>
              </a:ext>
            </a:extLst>
          </p:cNvPr>
          <p:cNvSpPr/>
          <p:nvPr/>
        </p:nvSpPr>
        <p:spPr>
          <a:xfrm>
            <a:off x="541244" y="2439768"/>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7BDB3EBB-C815-6246-55D2-1968325ED718}"/>
              </a:ext>
            </a:extLst>
          </p:cNvPr>
          <p:cNvSpPr txBox="1"/>
          <p:nvPr/>
        </p:nvSpPr>
        <p:spPr>
          <a:xfrm>
            <a:off x="385115" y="301535"/>
            <a:ext cx="3149821"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5: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1843DE56-E8A2-A6FE-E302-E83046F3A6D0}"/>
              </a:ext>
            </a:extLst>
          </p:cNvPr>
          <p:cNvSpPr txBox="1"/>
          <p:nvPr/>
        </p:nvSpPr>
        <p:spPr>
          <a:xfrm>
            <a:off x="3534936" y="330714"/>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A59122E8-FD72-BADB-C7C9-73218D371295}"/>
              </a:ext>
            </a:extLst>
          </p:cNvPr>
          <p:cNvSpPr txBox="1"/>
          <p:nvPr/>
        </p:nvSpPr>
        <p:spPr>
          <a:xfrm>
            <a:off x="1737423" y="2439768"/>
            <a:ext cx="3211551" cy="2368662"/>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 4x</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r>
              <a:rPr lang="pt-BR" sz="2200" dirty="0">
                <a:solidFill>
                  <a:srgbClr val="000000"/>
                </a:solidFill>
                <a:effectLst/>
                <a:latin typeface="+mj-lt"/>
                <a:ea typeface="Arial" panose="020B0604020202020204" pitchFamily="34" charset="0"/>
                <a:cs typeface="Times New Roman" panose="02020603050405020304" pitchFamily="18" charset="0"/>
              </a:rPr>
              <a:t> – 16x</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4x(x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4)</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4x(x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4x(x + 2)(x – 2).</a:t>
            </a:r>
            <a:endParaRPr lang="en-US" sz="2200" dirty="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1F5E4EE-83AC-78E0-AB06-A48CCF1E2CAB}"/>
                  </a:ext>
                </a:extLst>
              </p:cNvPr>
              <p:cNvSpPr txBox="1"/>
              <p:nvPr/>
            </p:nvSpPr>
            <p:spPr>
              <a:xfrm>
                <a:off x="541244" y="925274"/>
                <a:ext cx="8201312" cy="1347228"/>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4x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16x				b) x</a:t>
                </a:r>
                <a:r>
                  <a:rPr lang="en-US" sz="2200" kern="1200" baseline="30000" dirty="0">
                    <a:solidFill>
                      <a:prstClr val="black"/>
                    </a:solidFill>
                    <a:latin typeface="+mj-lt"/>
                    <a:ea typeface="+mn-ea"/>
                    <a:cs typeface="Arial" panose="020B0604020202020204" pitchFamily="34" charset="0"/>
                  </a:rPr>
                  <a:t>4</a:t>
                </a:r>
                <a:r>
                  <a:rPr lang="en-US" sz="2200" kern="1200" dirty="0">
                    <a:solidFill>
                      <a:prstClr val="black"/>
                    </a:solidFill>
                    <a:latin typeface="+mj-lt"/>
                    <a:ea typeface="+mn-ea"/>
                    <a:cs typeface="Arial" panose="020B0604020202020204" pitchFamily="34" charset="0"/>
                  </a:rPr>
                  <a:t> – y</a:t>
                </a:r>
                <a:r>
                  <a:rPr lang="en-US" sz="2200" kern="1200" baseline="30000" dirty="0">
                    <a:solidFill>
                      <a:prstClr val="black"/>
                    </a:solidFill>
                    <a:latin typeface="+mj-lt"/>
                    <a:ea typeface="+mn-ea"/>
                    <a:cs typeface="Arial" panose="020B0604020202020204" pitchFamily="34" charset="0"/>
                  </a:rPr>
                  <a:t>4</a:t>
                </a:r>
                <a:endParaRPr lang="en-US" sz="2200" kern="1200" dirty="0">
                  <a:solidFill>
                    <a:prstClr val="black"/>
                  </a:solidFill>
                  <a:latin typeface="+mj-lt"/>
                  <a:ea typeface="+mn-ea"/>
                  <a:cs typeface="Arial" panose="020B0604020202020204" pitchFamily="34" charset="0"/>
                </a:endParaRPr>
              </a:p>
              <a:p>
                <a:pPr>
                  <a:lnSpc>
                    <a:spcPct val="150000"/>
                  </a:lnSpc>
                  <a:buClrTx/>
                  <a:defRPr/>
                </a:pPr>
                <a:r>
                  <a:rPr lang="en-US" sz="2200" kern="1200" dirty="0">
                    <a:solidFill>
                      <a:prstClr val="black"/>
                    </a:solidFill>
                    <a:latin typeface="+mj-lt"/>
                    <a:ea typeface="+mn-ea"/>
                    <a:cs typeface="Arial" panose="020B0604020202020204" pitchFamily="34" charset="0"/>
                  </a:rPr>
                  <a:t>c) xy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y + </a:t>
                </a:r>
                <a14:m>
                  <m:oMath xmlns:m="http://schemas.openxmlformats.org/officeDocument/2006/math">
                    <m:f>
                      <m:fPr>
                        <m:ctrlPr>
                          <a:rPr lang="en-US" sz="2500" b="0" i="1" kern="1200" smtClean="0">
                            <a:solidFill>
                              <a:prstClr val="black"/>
                            </a:solidFill>
                            <a:latin typeface="Cambria Math" panose="02040503050406030204" pitchFamily="18" charset="0"/>
                            <a:ea typeface="+mn-ea"/>
                            <a:cs typeface="Arial" panose="020B0604020202020204" pitchFamily="34" charset="0"/>
                          </a:rPr>
                        </m:ctrlPr>
                      </m:fPr>
                      <m:num>
                        <m:r>
                          <a:rPr lang="en-US" sz="2500" b="0" i="1" kern="1200" smtClean="0">
                            <a:solidFill>
                              <a:prstClr val="black"/>
                            </a:solidFill>
                            <a:latin typeface="Cambria Math" panose="02040503050406030204" pitchFamily="18" charset="0"/>
                            <a:ea typeface="+mn-ea"/>
                            <a:cs typeface="Arial" panose="020B0604020202020204" pitchFamily="34" charset="0"/>
                          </a:rPr>
                          <m:t>1</m:t>
                        </m:r>
                      </m:num>
                      <m:den>
                        <m:r>
                          <a:rPr lang="en-US" sz="2500" b="0" i="1" kern="1200" smtClean="0">
                            <a:solidFill>
                              <a:prstClr val="black"/>
                            </a:solidFill>
                            <a:latin typeface="Cambria Math" panose="02040503050406030204" pitchFamily="18" charset="0"/>
                            <a:ea typeface="+mn-ea"/>
                            <a:cs typeface="Arial" panose="020B0604020202020204" pitchFamily="34" charset="0"/>
                          </a:rPr>
                          <m:t>4</m:t>
                        </m:r>
                      </m:den>
                    </m:f>
                  </m:oMath>
                </a14:m>
                <a:r>
                  <a:rPr lang="en-US" sz="2200" kern="1200" dirty="0">
                    <a:solidFill>
                      <a:prstClr val="black"/>
                    </a:solidFill>
                    <a:latin typeface="+mj-lt"/>
                    <a:ea typeface="+mn-ea"/>
                    <a:cs typeface="Arial" panose="020B0604020202020204" pitchFamily="34" charset="0"/>
                  </a:rPr>
                  <a:t>y</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d)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 – 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+ 1</a:t>
                </a:r>
              </a:p>
            </p:txBody>
          </p:sp>
        </mc:Choice>
        <mc:Fallback xmlns="">
          <p:sp>
            <p:nvSpPr>
              <p:cNvPr id="11" name="TextBox 10">
                <a:extLst>
                  <a:ext uri="{FF2B5EF4-FFF2-40B4-BE49-F238E27FC236}">
                    <a16:creationId xmlns:a16="http://schemas.microsoft.com/office/drawing/2014/main" id="{B1F5E4EE-83AC-78E0-AB06-A48CCF1E2CAB}"/>
                  </a:ext>
                </a:extLst>
              </p:cNvPr>
              <p:cNvSpPr txBox="1">
                <a:spLocks noRot="1" noChangeAspect="1" noMove="1" noResize="1" noEditPoints="1" noAdjustHandles="1" noChangeArrowheads="1" noChangeShapeType="1" noTextEdit="1"/>
              </p:cNvSpPr>
              <p:nvPr/>
            </p:nvSpPr>
            <p:spPr>
              <a:xfrm>
                <a:off x="541244" y="925274"/>
                <a:ext cx="8201312" cy="1347228"/>
              </a:xfrm>
              <a:prstGeom prst="rect">
                <a:avLst/>
              </a:prstGeom>
              <a:blipFill>
                <a:blip r:embed="rId3"/>
                <a:stretch>
                  <a:fillRect l="-967" b="-135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4237A209-8E28-277A-DAE5-B82925277AD6}"/>
              </a:ext>
            </a:extLst>
          </p:cNvPr>
          <p:cNvSpPr txBox="1"/>
          <p:nvPr/>
        </p:nvSpPr>
        <p:spPr>
          <a:xfrm>
            <a:off x="4841797" y="2439768"/>
            <a:ext cx="3178098" cy="2368662"/>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b) x</a:t>
            </a:r>
            <a:r>
              <a:rPr lang="en-US" sz="2200" baseline="30000" dirty="0">
                <a:solidFill>
                  <a:srgbClr val="000000"/>
                </a:solidFill>
                <a:effectLst/>
                <a:latin typeface="+mj-lt"/>
                <a:ea typeface="Arial" panose="020B0604020202020204" pitchFamily="34" charset="0"/>
                <a:cs typeface="Times New Roman" panose="02020603050405020304" pitchFamily="18" charset="0"/>
              </a:rPr>
              <a:t>4</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4</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)(x + y)(x – y).</a:t>
            </a:r>
            <a:endParaRPr lang="en-US" sz="2200" dirty="0">
              <a:effectLst/>
              <a:latin typeface="+mj-lt"/>
              <a:ea typeface="Arial" panose="020B0604020202020204" pitchFamily="34"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10" grpId="0"/>
      <p:bldP spid="11"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4" name="Oval Callout 29">
            <a:extLst>
              <a:ext uri="{FF2B5EF4-FFF2-40B4-BE49-F238E27FC236}">
                <a16:creationId xmlns:a16="http://schemas.microsoft.com/office/drawing/2014/main" id="{5E8C13DF-6304-C109-C410-52AC87B16FDE}"/>
              </a:ext>
            </a:extLst>
          </p:cNvPr>
          <p:cNvSpPr/>
          <p:nvPr/>
        </p:nvSpPr>
        <p:spPr>
          <a:xfrm>
            <a:off x="541244" y="2439768"/>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7BDB3EBB-C815-6246-55D2-1968325ED718}"/>
              </a:ext>
            </a:extLst>
          </p:cNvPr>
          <p:cNvSpPr txBox="1"/>
          <p:nvPr/>
        </p:nvSpPr>
        <p:spPr>
          <a:xfrm>
            <a:off x="385115" y="301535"/>
            <a:ext cx="3149821"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5: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1843DE56-E8A2-A6FE-E302-E83046F3A6D0}"/>
              </a:ext>
            </a:extLst>
          </p:cNvPr>
          <p:cNvSpPr txBox="1"/>
          <p:nvPr/>
        </p:nvSpPr>
        <p:spPr>
          <a:xfrm>
            <a:off x="3534936" y="330714"/>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1F5E4EE-83AC-78E0-AB06-A48CCF1E2CAB}"/>
                  </a:ext>
                </a:extLst>
              </p:cNvPr>
              <p:cNvSpPr txBox="1"/>
              <p:nvPr/>
            </p:nvSpPr>
            <p:spPr>
              <a:xfrm>
                <a:off x="541244" y="925274"/>
                <a:ext cx="8201312" cy="1347228"/>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4x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16x				b) x</a:t>
                </a:r>
                <a:r>
                  <a:rPr lang="en-US" sz="2200" kern="1200" baseline="30000" dirty="0">
                    <a:solidFill>
                      <a:prstClr val="black"/>
                    </a:solidFill>
                    <a:latin typeface="+mj-lt"/>
                    <a:ea typeface="+mn-ea"/>
                    <a:cs typeface="Arial" panose="020B0604020202020204" pitchFamily="34" charset="0"/>
                  </a:rPr>
                  <a:t>4</a:t>
                </a:r>
                <a:r>
                  <a:rPr lang="en-US" sz="2200" kern="1200" dirty="0">
                    <a:solidFill>
                      <a:prstClr val="black"/>
                    </a:solidFill>
                    <a:latin typeface="+mj-lt"/>
                    <a:ea typeface="+mn-ea"/>
                    <a:cs typeface="Arial" panose="020B0604020202020204" pitchFamily="34" charset="0"/>
                  </a:rPr>
                  <a:t> – y</a:t>
                </a:r>
                <a:r>
                  <a:rPr lang="en-US" sz="2200" kern="1200" baseline="30000" dirty="0">
                    <a:solidFill>
                      <a:prstClr val="black"/>
                    </a:solidFill>
                    <a:latin typeface="+mj-lt"/>
                    <a:ea typeface="+mn-ea"/>
                    <a:cs typeface="Arial" panose="020B0604020202020204" pitchFamily="34" charset="0"/>
                  </a:rPr>
                  <a:t>4</a:t>
                </a:r>
                <a:endParaRPr lang="en-US" sz="2200" kern="1200" dirty="0">
                  <a:solidFill>
                    <a:prstClr val="black"/>
                  </a:solidFill>
                  <a:latin typeface="+mj-lt"/>
                  <a:ea typeface="+mn-ea"/>
                  <a:cs typeface="Arial" panose="020B0604020202020204" pitchFamily="34" charset="0"/>
                </a:endParaRPr>
              </a:p>
              <a:p>
                <a:pPr>
                  <a:lnSpc>
                    <a:spcPct val="150000"/>
                  </a:lnSpc>
                  <a:buClrTx/>
                  <a:defRPr/>
                </a:pPr>
                <a:r>
                  <a:rPr lang="en-US" sz="2200" kern="1200" dirty="0">
                    <a:solidFill>
                      <a:prstClr val="black"/>
                    </a:solidFill>
                    <a:latin typeface="+mj-lt"/>
                    <a:ea typeface="+mn-ea"/>
                    <a:cs typeface="Arial" panose="020B0604020202020204" pitchFamily="34" charset="0"/>
                  </a:rPr>
                  <a:t>c) xy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y + </a:t>
                </a:r>
                <a14:m>
                  <m:oMath xmlns:m="http://schemas.openxmlformats.org/officeDocument/2006/math">
                    <m:f>
                      <m:fPr>
                        <m:ctrlPr>
                          <a:rPr lang="en-US" sz="2500" b="0" i="1" kern="1200" smtClean="0">
                            <a:solidFill>
                              <a:prstClr val="black"/>
                            </a:solidFill>
                            <a:latin typeface="Cambria Math" panose="02040503050406030204" pitchFamily="18" charset="0"/>
                            <a:ea typeface="+mn-ea"/>
                            <a:cs typeface="Arial" panose="020B0604020202020204" pitchFamily="34" charset="0"/>
                          </a:rPr>
                        </m:ctrlPr>
                      </m:fPr>
                      <m:num>
                        <m:r>
                          <a:rPr lang="en-US" sz="2500" b="0" i="1" kern="1200" smtClean="0">
                            <a:solidFill>
                              <a:prstClr val="black"/>
                            </a:solidFill>
                            <a:latin typeface="Cambria Math" panose="02040503050406030204" pitchFamily="18" charset="0"/>
                            <a:ea typeface="+mn-ea"/>
                            <a:cs typeface="Arial" panose="020B0604020202020204" pitchFamily="34" charset="0"/>
                          </a:rPr>
                          <m:t>1</m:t>
                        </m:r>
                      </m:num>
                      <m:den>
                        <m:r>
                          <a:rPr lang="en-US" sz="2500" b="0" i="1" kern="1200" smtClean="0">
                            <a:solidFill>
                              <a:prstClr val="black"/>
                            </a:solidFill>
                            <a:latin typeface="Cambria Math" panose="02040503050406030204" pitchFamily="18" charset="0"/>
                            <a:ea typeface="+mn-ea"/>
                            <a:cs typeface="Arial" panose="020B0604020202020204" pitchFamily="34" charset="0"/>
                          </a:rPr>
                          <m:t>4</m:t>
                        </m:r>
                      </m:den>
                    </m:f>
                  </m:oMath>
                </a14:m>
                <a:r>
                  <a:rPr lang="en-US" sz="2200" kern="1200" dirty="0">
                    <a:solidFill>
                      <a:prstClr val="black"/>
                    </a:solidFill>
                    <a:latin typeface="+mj-lt"/>
                    <a:ea typeface="+mn-ea"/>
                    <a:cs typeface="Arial" panose="020B0604020202020204" pitchFamily="34" charset="0"/>
                  </a:rPr>
                  <a:t>y</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d)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 – 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+ 1</a:t>
                </a:r>
              </a:p>
            </p:txBody>
          </p:sp>
        </mc:Choice>
        <mc:Fallback xmlns="">
          <p:sp>
            <p:nvSpPr>
              <p:cNvPr id="11" name="TextBox 10">
                <a:extLst>
                  <a:ext uri="{FF2B5EF4-FFF2-40B4-BE49-F238E27FC236}">
                    <a16:creationId xmlns:a16="http://schemas.microsoft.com/office/drawing/2014/main" id="{B1F5E4EE-83AC-78E0-AB06-A48CCF1E2CAB}"/>
                  </a:ext>
                </a:extLst>
              </p:cNvPr>
              <p:cNvSpPr txBox="1">
                <a:spLocks noRot="1" noChangeAspect="1" noMove="1" noResize="1" noEditPoints="1" noAdjustHandles="1" noChangeArrowheads="1" noChangeShapeType="1" noTextEdit="1"/>
              </p:cNvSpPr>
              <p:nvPr/>
            </p:nvSpPr>
            <p:spPr>
              <a:xfrm>
                <a:off x="541244" y="925274"/>
                <a:ext cx="8201312" cy="1347228"/>
              </a:xfrm>
              <a:prstGeom prst="rect">
                <a:avLst/>
              </a:prstGeom>
              <a:blipFill>
                <a:blip r:embed="rId3"/>
                <a:stretch>
                  <a:fillRect l="-967" b="-1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3D3F547-0826-ACFC-09B2-3E713808509D}"/>
                  </a:ext>
                </a:extLst>
              </p:cNvPr>
              <p:cNvSpPr txBox="1"/>
              <p:nvPr/>
            </p:nvSpPr>
            <p:spPr>
              <a:xfrm>
                <a:off x="1862253" y="2439768"/>
                <a:ext cx="3069174" cy="2349874"/>
              </a:xfrm>
              <a:prstGeom prst="rect">
                <a:avLst/>
              </a:prstGeom>
              <a:noFill/>
            </p:spPr>
            <p:txBody>
              <a:bodyPr wrap="square">
                <a:spAutoFit/>
              </a:bodyPr>
              <a:lstStyle/>
              <a:p>
                <a:pPr>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c) xy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y + </a:t>
                </a:r>
                <a14:m>
                  <m:oMath xmlns:m="http://schemas.openxmlformats.org/officeDocument/2006/math">
                    <m:f>
                      <m:fPr>
                        <m:ctrlP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y(</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 +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a:t>
                </a:r>
                <a14:m>
                  <m:oMath xmlns:m="http://schemas.openxmlformats.org/officeDocument/2006/math">
                    <m:f>
                      <m:fPr>
                        <m:ctrlP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=y[x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+2 . X . </a:t>
                </a:r>
                <a14:m>
                  <m:oMath xmlns:m="http://schemas.openxmlformats.org/officeDocument/2006/math">
                    <m:f>
                      <m:fPr>
                        <m:ctrlP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en-US" sz="2200" dirty="0">
                    <a:solidFill>
                      <a:srgbClr val="000000"/>
                    </a:solidFill>
                    <a:effectLst/>
                    <a:latin typeface="+mj-lt"/>
                    <a:ea typeface="Arial" panose="020B0604020202020204" pitchFamily="34" charset="0"/>
                    <a:cs typeface="Times New Roman" panose="02020603050405020304" pitchFamily="18" charset="0"/>
                  </a:rPr>
                  <a:t>y+(</a:t>
                </a:r>
                <a14:m>
                  <m:oMath xmlns:m="http://schemas.openxmlformats.org/officeDocument/2006/math">
                    <m:f>
                      <m:fPr>
                        <m:ctrlP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=y(x+</a:t>
                </a:r>
                <a14:m>
                  <m:oMath xmlns:m="http://schemas.openxmlformats.org/officeDocument/2006/math">
                    <m:f>
                      <m:fPr>
                        <m:ctrlP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13D3F547-0826-ACFC-09B2-3E713808509D}"/>
                  </a:ext>
                </a:extLst>
              </p:cNvPr>
              <p:cNvSpPr txBox="1">
                <a:spLocks noRot="1" noChangeAspect="1" noMove="1" noResize="1" noEditPoints="1" noAdjustHandles="1" noChangeArrowheads="1" noChangeShapeType="1" noTextEdit="1"/>
              </p:cNvSpPr>
              <p:nvPr/>
            </p:nvSpPr>
            <p:spPr>
              <a:xfrm>
                <a:off x="1862253" y="2439768"/>
                <a:ext cx="3069174" cy="2349874"/>
              </a:xfrm>
              <a:prstGeom prst="rect">
                <a:avLst/>
              </a:prstGeom>
              <a:blipFill>
                <a:blip r:embed="rId4"/>
                <a:stretch>
                  <a:fillRect l="-2579" b="-1295"/>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677DC7D-21C0-C73D-980E-73D03A3C7422}"/>
              </a:ext>
            </a:extLst>
          </p:cNvPr>
          <p:cNvSpPr txBox="1"/>
          <p:nvPr/>
        </p:nvSpPr>
        <p:spPr>
          <a:xfrm>
            <a:off x="4931427" y="2364774"/>
            <a:ext cx="3296493" cy="2368662"/>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d)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+ 2x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+ 1</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+ 2x + 1)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+ 1)</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+ 1 + y)(x + 1 – y).</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234516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4" name="Oval Callout 29">
            <a:extLst>
              <a:ext uri="{FF2B5EF4-FFF2-40B4-BE49-F238E27FC236}">
                <a16:creationId xmlns:a16="http://schemas.microsoft.com/office/drawing/2014/main" id="{E18321B2-4C72-16CE-56F3-79B0D792AC54}"/>
              </a:ext>
            </a:extLst>
          </p:cNvPr>
          <p:cNvSpPr/>
          <p:nvPr/>
        </p:nvSpPr>
        <p:spPr>
          <a:xfrm>
            <a:off x="4459622" y="1227544"/>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26681BC2-A7BC-23E7-EA93-69CEA2A5B0E9}"/>
              </a:ext>
            </a:extLst>
          </p:cNvPr>
          <p:cNvSpPr txBox="1"/>
          <p:nvPr/>
        </p:nvSpPr>
        <p:spPr>
          <a:xfrm>
            <a:off x="2997089" y="36279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6: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EC13F65D-9266-4E55-4797-A56AC57ABAF9}"/>
              </a:ext>
            </a:extLst>
          </p:cNvPr>
          <p:cNvSpPr txBox="1"/>
          <p:nvPr/>
        </p:nvSpPr>
        <p:spPr>
          <a:xfrm>
            <a:off x="856496" y="2271659"/>
            <a:ext cx="3069174" cy="2018566"/>
          </a:xfrm>
          <a:prstGeom prst="rect">
            <a:avLst/>
          </a:prstGeom>
          <a:noFill/>
        </p:spPr>
        <p:txBody>
          <a:bodyPr wrap="square">
            <a:spAutoFit/>
          </a:bodyPr>
          <a:lstStyle/>
          <a:p>
            <a:pPr>
              <a:lnSpc>
                <a:spcPct val="200000"/>
              </a:lnSpc>
              <a:buClrTx/>
              <a:defRPr/>
            </a:pPr>
            <a:r>
              <a:rPr lang="en-US" sz="2200" kern="1200" dirty="0">
                <a:solidFill>
                  <a:prstClr val="black"/>
                </a:solidFill>
                <a:latin typeface="+mj-lt"/>
                <a:ea typeface="+mn-ea"/>
                <a:cs typeface="Arial" panose="020B0604020202020204" pitchFamily="34" charset="0"/>
              </a:rPr>
              <a:t>a)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a:t>
            </a:r>
            <a:r>
              <a:rPr lang="en-US" sz="2200" kern="1200" dirty="0" err="1">
                <a:solidFill>
                  <a:prstClr val="black"/>
                </a:solidFill>
                <a:latin typeface="+mj-lt"/>
                <a:ea typeface="+mn-ea"/>
                <a:cs typeface="Arial" panose="020B0604020202020204" pitchFamily="34" charset="0"/>
              </a:rPr>
              <a:t>xy</a:t>
            </a:r>
            <a:r>
              <a:rPr lang="en-US" sz="2200" kern="1200" dirty="0">
                <a:solidFill>
                  <a:prstClr val="black"/>
                </a:solidFill>
                <a:latin typeface="+mj-lt"/>
                <a:ea typeface="+mn-ea"/>
                <a:cs typeface="Arial" panose="020B0604020202020204" pitchFamily="34" charset="0"/>
              </a:rPr>
              <a:t> + x – y</a:t>
            </a:r>
          </a:p>
          <a:p>
            <a:pPr>
              <a:lnSpc>
                <a:spcPct val="200000"/>
              </a:lnSpc>
              <a:buClrTx/>
              <a:defRPr/>
            </a:pPr>
            <a:r>
              <a:rPr lang="en-US" sz="2200" kern="1200" dirty="0">
                <a:solidFill>
                  <a:prstClr val="black"/>
                </a:solidFill>
                <a:latin typeface="+mj-lt"/>
                <a:ea typeface="+mn-ea"/>
                <a:cs typeface="Arial" panose="020B0604020202020204" pitchFamily="34" charset="0"/>
              </a:rPr>
              <a:t>b)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+ 2xy – 4x – 8y </a:t>
            </a:r>
          </a:p>
          <a:p>
            <a:pPr>
              <a:lnSpc>
                <a:spcPct val="200000"/>
              </a:lnSpc>
              <a:buClrTx/>
              <a:defRPr/>
            </a:pPr>
            <a:r>
              <a:rPr lang="en-US" sz="2200" kern="1200" dirty="0">
                <a:solidFill>
                  <a:prstClr val="black"/>
                </a:solidFill>
                <a:latin typeface="+mj-lt"/>
                <a:ea typeface="+mn-ea"/>
                <a:cs typeface="Arial" panose="020B0604020202020204" pitchFamily="34" charset="0"/>
              </a:rPr>
              <a:t>c)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x + 1</a:t>
            </a:r>
          </a:p>
        </p:txBody>
      </p:sp>
      <p:sp>
        <p:nvSpPr>
          <p:cNvPr id="7" name="TextBox 6">
            <a:extLst>
              <a:ext uri="{FF2B5EF4-FFF2-40B4-BE49-F238E27FC236}">
                <a16:creationId xmlns:a16="http://schemas.microsoft.com/office/drawing/2014/main" id="{FC24E8F4-CCF4-E36F-719E-07FC10556E01}"/>
              </a:ext>
            </a:extLst>
          </p:cNvPr>
          <p:cNvSpPr txBox="1"/>
          <p:nvPr/>
        </p:nvSpPr>
        <p:spPr>
          <a:xfrm>
            <a:off x="635618" y="1226436"/>
            <a:ext cx="3936381" cy="10452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33B2551A-7528-BA33-764C-5087C3ABC87D}"/>
              </a:ext>
            </a:extLst>
          </p:cNvPr>
          <p:cNvSpPr txBox="1"/>
          <p:nvPr/>
        </p:nvSpPr>
        <p:spPr>
          <a:xfrm>
            <a:off x="5246182" y="1480602"/>
            <a:ext cx="3149821" cy="3157339"/>
          </a:xfrm>
          <a:prstGeom prst="rect">
            <a:avLst/>
          </a:prstGeom>
          <a:noFill/>
        </p:spPr>
        <p:txBody>
          <a:bodyPr wrap="square">
            <a:spAutoFit/>
          </a:bodyPr>
          <a:lstStyle/>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a)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a:t>
            </a:r>
            <a:r>
              <a:rPr lang="en-US" sz="2200" dirty="0" err="1">
                <a:solidFill>
                  <a:srgbClr val="000000"/>
                </a:solidFill>
                <a:effectLst/>
                <a:latin typeface="+mj-lt"/>
                <a:ea typeface="Times New Roman" panose="02020603050405020304" pitchFamily="18" charset="0"/>
              </a:rPr>
              <a:t>xy</a:t>
            </a:r>
            <a:r>
              <a:rPr lang="en-US" sz="2200" dirty="0">
                <a:solidFill>
                  <a:srgbClr val="000000"/>
                </a:solidFill>
                <a:effectLst/>
                <a:latin typeface="+mj-lt"/>
                <a:ea typeface="Times New Roman" panose="02020603050405020304" pitchFamily="18" charset="0"/>
              </a:rPr>
              <a:t> + x – y</a:t>
            </a:r>
            <a:endParaRPr lang="en-US" sz="2200" dirty="0">
              <a:effectLst/>
              <a:latin typeface="+mj-lt"/>
              <a:ea typeface="Times New Roman" panose="02020603050405020304" pitchFamily="18" charset="0"/>
            </a:endParaRPr>
          </a:p>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a:t>
            </a:r>
            <a:r>
              <a:rPr lang="en-US" sz="2200" dirty="0" err="1">
                <a:solidFill>
                  <a:srgbClr val="000000"/>
                </a:solidFill>
                <a:effectLst/>
                <a:latin typeface="+mj-lt"/>
                <a:ea typeface="Times New Roman" panose="02020603050405020304" pitchFamily="18" charset="0"/>
              </a:rPr>
              <a:t>xy</a:t>
            </a:r>
            <a:r>
              <a:rPr lang="en-US" sz="2200" dirty="0">
                <a:solidFill>
                  <a:srgbClr val="000000"/>
                </a:solidFill>
                <a:effectLst/>
                <a:latin typeface="+mj-lt"/>
                <a:ea typeface="Times New Roman" panose="02020603050405020304" pitchFamily="18" charset="0"/>
              </a:rPr>
              <a:t>) + (x – y)</a:t>
            </a:r>
            <a:endParaRPr lang="en-US" sz="2200" dirty="0">
              <a:effectLst/>
              <a:latin typeface="+mj-lt"/>
              <a:ea typeface="Times New Roman" panose="02020603050405020304" pitchFamily="18" charset="0"/>
            </a:endParaRPr>
          </a:p>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 x(x – y) + (x – y)</a:t>
            </a:r>
            <a:endParaRPr lang="en-US" sz="2200" dirty="0">
              <a:effectLst/>
              <a:latin typeface="+mj-lt"/>
              <a:ea typeface="Times New Roman" panose="02020603050405020304" pitchFamily="18" charset="0"/>
            </a:endParaRPr>
          </a:p>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 (x – y)(x + 1).</a:t>
            </a:r>
            <a:endParaRPr lang="en-US" sz="2200" dirty="0">
              <a:effectLst/>
              <a:latin typeface="+mj-lt"/>
              <a:ea typeface="Times New Roman" panose="02020603050405020304" pitchFamily="18"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4" name="Oval Callout 29">
            <a:extLst>
              <a:ext uri="{FF2B5EF4-FFF2-40B4-BE49-F238E27FC236}">
                <a16:creationId xmlns:a16="http://schemas.microsoft.com/office/drawing/2014/main" id="{E18321B2-4C72-16CE-56F3-79B0D792AC54}"/>
              </a:ext>
            </a:extLst>
          </p:cNvPr>
          <p:cNvSpPr/>
          <p:nvPr/>
        </p:nvSpPr>
        <p:spPr>
          <a:xfrm>
            <a:off x="4459622" y="1227544"/>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26681BC2-A7BC-23E7-EA93-69CEA2A5B0E9}"/>
              </a:ext>
            </a:extLst>
          </p:cNvPr>
          <p:cNvSpPr txBox="1"/>
          <p:nvPr/>
        </p:nvSpPr>
        <p:spPr>
          <a:xfrm>
            <a:off x="2997089" y="36279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6: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EC13F65D-9266-4E55-4797-A56AC57ABAF9}"/>
              </a:ext>
            </a:extLst>
          </p:cNvPr>
          <p:cNvSpPr txBox="1"/>
          <p:nvPr/>
        </p:nvSpPr>
        <p:spPr>
          <a:xfrm>
            <a:off x="856496" y="2271659"/>
            <a:ext cx="3069174" cy="2018566"/>
          </a:xfrm>
          <a:prstGeom prst="rect">
            <a:avLst/>
          </a:prstGeom>
          <a:noFill/>
        </p:spPr>
        <p:txBody>
          <a:bodyPr wrap="square">
            <a:spAutoFit/>
          </a:bodyPr>
          <a:lstStyle/>
          <a:p>
            <a:pPr>
              <a:lnSpc>
                <a:spcPct val="200000"/>
              </a:lnSpc>
              <a:buClrTx/>
              <a:defRPr/>
            </a:pPr>
            <a:r>
              <a:rPr lang="en-US" sz="2200" kern="1200" dirty="0">
                <a:solidFill>
                  <a:prstClr val="black"/>
                </a:solidFill>
                <a:latin typeface="+mj-lt"/>
                <a:ea typeface="+mn-ea"/>
                <a:cs typeface="Arial" panose="020B0604020202020204" pitchFamily="34" charset="0"/>
              </a:rPr>
              <a:t>a)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a:t>
            </a:r>
            <a:r>
              <a:rPr lang="en-US" sz="2200" kern="1200" dirty="0" err="1">
                <a:solidFill>
                  <a:prstClr val="black"/>
                </a:solidFill>
                <a:latin typeface="+mj-lt"/>
                <a:ea typeface="+mn-ea"/>
                <a:cs typeface="Arial" panose="020B0604020202020204" pitchFamily="34" charset="0"/>
              </a:rPr>
              <a:t>xy</a:t>
            </a:r>
            <a:r>
              <a:rPr lang="en-US" sz="2200" kern="1200" dirty="0">
                <a:solidFill>
                  <a:prstClr val="black"/>
                </a:solidFill>
                <a:latin typeface="+mj-lt"/>
                <a:ea typeface="+mn-ea"/>
                <a:cs typeface="Arial" panose="020B0604020202020204" pitchFamily="34" charset="0"/>
              </a:rPr>
              <a:t> + x – y</a:t>
            </a:r>
          </a:p>
          <a:p>
            <a:pPr>
              <a:lnSpc>
                <a:spcPct val="200000"/>
              </a:lnSpc>
              <a:buClrTx/>
              <a:defRPr/>
            </a:pPr>
            <a:r>
              <a:rPr lang="en-US" sz="2200" kern="1200" dirty="0">
                <a:solidFill>
                  <a:prstClr val="black"/>
                </a:solidFill>
                <a:latin typeface="+mj-lt"/>
                <a:ea typeface="+mn-ea"/>
                <a:cs typeface="Arial" panose="020B0604020202020204" pitchFamily="34" charset="0"/>
              </a:rPr>
              <a:t>b)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+ 2xy – 4x – 8y </a:t>
            </a:r>
          </a:p>
          <a:p>
            <a:pPr>
              <a:lnSpc>
                <a:spcPct val="200000"/>
              </a:lnSpc>
              <a:buClrTx/>
              <a:defRPr/>
            </a:pPr>
            <a:r>
              <a:rPr lang="en-US" sz="2200" kern="1200" dirty="0">
                <a:solidFill>
                  <a:prstClr val="black"/>
                </a:solidFill>
                <a:latin typeface="+mj-lt"/>
                <a:ea typeface="+mn-ea"/>
                <a:cs typeface="Arial" panose="020B0604020202020204" pitchFamily="34" charset="0"/>
              </a:rPr>
              <a:t>c)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x + 1</a:t>
            </a:r>
          </a:p>
        </p:txBody>
      </p:sp>
      <p:sp>
        <p:nvSpPr>
          <p:cNvPr id="7" name="TextBox 6">
            <a:extLst>
              <a:ext uri="{FF2B5EF4-FFF2-40B4-BE49-F238E27FC236}">
                <a16:creationId xmlns:a16="http://schemas.microsoft.com/office/drawing/2014/main" id="{FC24E8F4-CCF4-E36F-719E-07FC10556E01}"/>
              </a:ext>
            </a:extLst>
          </p:cNvPr>
          <p:cNvSpPr txBox="1"/>
          <p:nvPr/>
        </p:nvSpPr>
        <p:spPr>
          <a:xfrm>
            <a:off x="635618" y="1226436"/>
            <a:ext cx="3936381" cy="10452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9" name="TextBox 8">
            <a:extLst>
              <a:ext uri="{FF2B5EF4-FFF2-40B4-BE49-F238E27FC236}">
                <a16:creationId xmlns:a16="http://schemas.microsoft.com/office/drawing/2014/main" id="{920752F0-AA73-43BD-1E02-A85AA83098BC}"/>
              </a:ext>
            </a:extLst>
          </p:cNvPr>
          <p:cNvSpPr txBox="1"/>
          <p:nvPr/>
        </p:nvSpPr>
        <p:spPr>
          <a:xfrm>
            <a:off x="5096109" y="1551058"/>
            <a:ext cx="3412273" cy="3157339"/>
          </a:xfrm>
          <a:prstGeom prst="rect">
            <a:avLst/>
          </a:prstGeom>
          <a:noFill/>
        </p:spPr>
        <p:txBody>
          <a:bodyPr wrap="square">
            <a:spAutoFit/>
          </a:bodyPr>
          <a:lstStyle/>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b)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+ 2xy – 4x – 8y</a:t>
            </a:r>
            <a:endParaRPr lang="en-US" sz="2200" dirty="0">
              <a:effectLst/>
              <a:latin typeface="+mj-lt"/>
              <a:ea typeface="Times New Roman" panose="02020603050405020304" pitchFamily="18" charset="0"/>
            </a:endParaRPr>
          </a:p>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+ 2xy) – (4x + 8y)</a:t>
            </a:r>
            <a:endParaRPr lang="en-US" sz="2200" dirty="0">
              <a:effectLst/>
              <a:latin typeface="+mj-lt"/>
              <a:ea typeface="Times New Roman" panose="02020603050405020304" pitchFamily="18" charset="0"/>
            </a:endParaRPr>
          </a:p>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 x(x +  2y) – 4(x + 2y)</a:t>
            </a:r>
            <a:endParaRPr lang="en-US" sz="2200" dirty="0">
              <a:effectLst/>
              <a:latin typeface="+mj-lt"/>
              <a:ea typeface="Times New Roman" panose="02020603050405020304" pitchFamily="18" charset="0"/>
            </a:endParaRPr>
          </a:p>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 (x +  2y)(x – 4).</a:t>
            </a:r>
            <a:endParaRPr lang="en-US" sz="2200" dirty="0">
              <a:effectLst/>
              <a:latin typeface="+mj-lt"/>
              <a:ea typeface="Times New Roman" panose="02020603050405020304" pitchFamily="18" charset="0"/>
            </a:endParaRPr>
          </a:p>
        </p:txBody>
      </p:sp>
    </p:spTree>
    <p:extLst>
      <p:ext uri="{BB962C8B-B14F-4D97-AF65-F5344CB8AC3E}">
        <p14:creationId xmlns:p14="http://schemas.microsoft.com/office/powerpoint/2010/main" val="41279535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4" name="Oval Callout 29">
            <a:extLst>
              <a:ext uri="{FF2B5EF4-FFF2-40B4-BE49-F238E27FC236}">
                <a16:creationId xmlns:a16="http://schemas.microsoft.com/office/drawing/2014/main" id="{E18321B2-4C72-16CE-56F3-79B0D792AC54}"/>
              </a:ext>
            </a:extLst>
          </p:cNvPr>
          <p:cNvSpPr/>
          <p:nvPr/>
        </p:nvSpPr>
        <p:spPr>
          <a:xfrm>
            <a:off x="4285282" y="1051437"/>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26681BC2-A7BC-23E7-EA93-69CEA2A5B0E9}"/>
              </a:ext>
            </a:extLst>
          </p:cNvPr>
          <p:cNvSpPr txBox="1"/>
          <p:nvPr/>
        </p:nvSpPr>
        <p:spPr>
          <a:xfrm>
            <a:off x="2997088" y="285536"/>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6: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EC13F65D-9266-4E55-4797-A56AC57ABAF9}"/>
              </a:ext>
            </a:extLst>
          </p:cNvPr>
          <p:cNvSpPr txBox="1"/>
          <p:nvPr/>
        </p:nvSpPr>
        <p:spPr>
          <a:xfrm>
            <a:off x="945704" y="2271659"/>
            <a:ext cx="3069174" cy="2018566"/>
          </a:xfrm>
          <a:prstGeom prst="rect">
            <a:avLst/>
          </a:prstGeom>
          <a:noFill/>
        </p:spPr>
        <p:txBody>
          <a:bodyPr wrap="square">
            <a:spAutoFit/>
          </a:bodyPr>
          <a:lstStyle/>
          <a:p>
            <a:pPr>
              <a:lnSpc>
                <a:spcPct val="200000"/>
              </a:lnSpc>
              <a:buClrTx/>
              <a:defRPr/>
            </a:pPr>
            <a:r>
              <a:rPr lang="en-US" sz="2200" kern="1200" dirty="0">
                <a:solidFill>
                  <a:prstClr val="black"/>
                </a:solidFill>
                <a:latin typeface="+mj-lt"/>
                <a:ea typeface="+mn-ea"/>
                <a:cs typeface="Arial" panose="020B0604020202020204" pitchFamily="34" charset="0"/>
              </a:rPr>
              <a:t>a)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a:t>
            </a:r>
            <a:r>
              <a:rPr lang="en-US" sz="2200" kern="1200" dirty="0" err="1">
                <a:solidFill>
                  <a:prstClr val="black"/>
                </a:solidFill>
                <a:latin typeface="+mj-lt"/>
                <a:ea typeface="+mn-ea"/>
                <a:cs typeface="Arial" panose="020B0604020202020204" pitchFamily="34" charset="0"/>
              </a:rPr>
              <a:t>xy</a:t>
            </a:r>
            <a:r>
              <a:rPr lang="en-US" sz="2200" kern="1200" dirty="0">
                <a:solidFill>
                  <a:prstClr val="black"/>
                </a:solidFill>
                <a:latin typeface="+mj-lt"/>
                <a:ea typeface="+mn-ea"/>
                <a:cs typeface="Arial" panose="020B0604020202020204" pitchFamily="34" charset="0"/>
              </a:rPr>
              <a:t> + x – y</a:t>
            </a:r>
          </a:p>
          <a:p>
            <a:pPr>
              <a:lnSpc>
                <a:spcPct val="200000"/>
              </a:lnSpc>
              <a:buClrTx/>
              <a:defRPr/>
            </a:pPr>
            <a:r>
              <a:rPr lang="en-US" sz="2200" kern="1200" dirty="0">
                <a:solidFill>
                  <a:prstClr val="black"/>
                </a:solidFill>
                <a:latin typeface="+mj-lt"/>
                <a:ea typeface="+mn-ea"/>
                <a:cs typeface="Arial" panose="020B0604020202020204" pitchFamily="34" charset="0"/>
              </a:rPr>
              <a:t>b)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+ 2xy – 4x – 8y </a:t>
            </a:r>
          </a:p>
          <a:p>
            <a:pPr>
              <a:lnSpc>
                <a:spcPct val="200000"/>
              </a:lnSpc>
              <a:buClrTx/>
              <a:defRPr/>
            </a:pPr>
            <a:r>
              <a:rPr lang="en-US" sz="2200" kern="1200" dirty="0">
                <a:solidFill>
                  <a:prstClr val="black"/>
                </a:solidFill>
                <a:latin typeface="+mj-lt"/>
                <a:ea typeface="+mn-ea"/>
                <a:cs typeface="Arial" panose="020B0604020202020204" pitchFamily="34" charset="0"/>
              </a:rPr>
              <a:t>c)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x + 1</a:t>
            </a:r>
          </a:p>
        </p:txBody>
      </p:sp>
      <p:sp>
        <p:nvSpPr>
          <p:cNvPr id="7" name="TextBox 6">
            <a:extLst>
              <a:ext uri="{FF2B5EF4-FFF2-40B4-BE49-F238E27FC236}">
                <a16:creationId xmlns:a16="http://schemas.microsoft.com/office/drawing/2014/main" id="{FC24E8F4-CCF4-E36F-719E-07FC10556E01}"/>
              </a:ext>
            </a:extLst>
          </p:cNvPr>
          <p:cNvSpPr txBox="1"/>
          <p:nvPr/>
        </p:nvSpPr>
        <p:spPr>
          <a:xfrm>
            <a:off x="724826" y="1226436"/>
            <a:ext cx="3936381" cy="10452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69517B81-C130-8448-53F2-56936F055172}"/>
              </a:ext>
            </a:extLst>
          </p:cNvPr>
          <p:cNvSpPr txBox="1"/>
          <p:nvPr/>
        </p:nvSpPr>
        <p:spPr>
          <a:xfrm>
            <a:off x="5330286" y="1046559"/>
            <a:ext cx="3323063" cy="3845989"/>
          </a:xfrm>
          <a:prstGeom prst="rect">
            <a:avLst/>
          </a:prstGeom>
          <a:noFill/>
        </p:spPr>
        <p:txBody>
          <a:bodyPr wrap="square">
            <a:spAutoFit/>
          </a:bodyPr>
          <a:lstStyle/>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c) x</a:t>
            </a:r>
            <a:r>
              <a:rPr lang="en-US" sz="2200" baseline="30000" dirty="0">
                <a:solidFill>
                  <a:srgbClr val="000000"/>
                </a:solidFill>
                <a:effectLst/>
                <a:latin typeface="+mj-lt"/>
                <a:ea typeface="Times New Roman" panose="02020603050405020304" pitchFamily="18" charset="0"/>
              </a:rPr>
              <a:t>3</a:t>
            </a:r>
            <a:r>
              <a:rPr lang="en-US" sz="2200" dirty="0">
                <a:solidFill>
                  <a:srgbClr val="000000"/>
                </a:solidFill>
                <a:effectLst/>
                <a:latin typeface="+mj-lt"/>
                <a:ea typeface="Times New Roman" panose="02020603050405020304" pitchFamily="18" charset="0"/>
              </a:rPr>
              <a:t> –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x + 1</a:t>
            </a:r>
            <a:endParaRPr lang="en-US" sz="2200" dirty="0">
              <a:effectLst/>
              <a:latin typeface="+mj-lt"/>
              <a:ea typeface="Times New Roman" panose="02020603050405020304" pitchFamily="18" charset="0"/>
            </a:endParaRPr>
          </a:p>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 (x</a:t>
            </a:r>
            <a:r>
              <a:rPr lang="en-US" sz="2200" baseline="30000" dirty="0">
                <a:solidFill>
                  <a:srgbClr val="000000"/>
                </a:solidFill>
                <a:effectLst/>
                <a:latin typeface="+mj-lt"/>
                <a:ea typeface="Times New Roman" panose="02020603050405020304" pitchFamily="18" charset="0"/>
              </a:rPr>
              <a:t>3</a:t>
            </a:r>
            <a:r>
              <a:rPr lang="en-US" sz="2200" dirty="0">
                <a:solidFill>
                  <a:srgbClr val="000000"/>
                </a:solidFill>
                <a:effectLst/>
                <a:latin typeface="+mj-lt"/>
                <a:ea typeface="Times New Roman" panose="02020603050405020304" pitchFamily="18" charset="0"/>
              </a:rPr>
              <a:t> –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(x – 1)</a:t>
            </a:r>
            <a:endParaRPr lang="en-US" sz="2200" dirty="0">
              <a:effectLst/>
              <a:latin typeface="+mj-lt"/>
              <a:ea typeface="Times New Roman" panose="02020603050405020304" pitchFamily="18" charset="0"/>
            </a:endParaRPr>
          </a:p>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(x – 1) – (x – 1)</a:t>
            </a:r>
            <a:endParaRPr lang="en-US" sz="2200" dirty="0">
              <a:effectLst/>
              <a:latin typeface="+mj-lt"/>
              <a:ea typeface="Times New Roman" panose="02020603050405020304" pitchFamily="18" charset="0"/>
            </a:endParaRPr>
          </a:p>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 (x – 1)(x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1)</a:t>
            </a:r>
            <a:endParaRPr lang="en-US" sz="2200" dirty="0">
              <a:effectLst/>
              <a:latin typeface="+mj-lt"/>
              <a:ea typeface="Times New Roman" panose="02020603050405020304" pitchFamily="18" charset="0"/>
            </a:endParaRPr>
          </a:p>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 (x – 1)(x + 1)(x – 1)</a:t>
            </a:r>
            <a:endParaRPr lang="en-US" sz="2200" dirty="0">
              <a:effectLst/>
              <a:latin typeface="+mj-lt"/>
              <a:ea typeface="Times New Roman" panose="02020603050405020304" pitchFamily="18" charset="0"/>
            </a:endParaRPr>
          </a:p>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 (x – 1)</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(x + 1).</a:t>
            </a:r>
            <a:endParaRPr lang="en-US" sz="2200" dirty="0">
              <a:effectLst/>
              <a:latin typeface="+mj-lt"/>
              <a:ea typeface="Times New Roman" panose="02020603050405020304" pitchFamily="18" charset="0"/>
            </a:endParaRPr>
          </a:p>
        </p:txBody>
      </p:sp>
    </p:spTree>
    <p:extLst>
      <p:ext uri="{BB962C8B-B14F-4D97-AF65-F5344CB8AC3E}">
        <p14:creationId xmlns:p14="http://schemas.microsoft.com/office/powerpoint/2010/main" val="39310876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4" name="Oval Callout 29">
            <a:extLst>
              <a:ext uri="{FF2B5EF4-FFF2-40B4-BE49-F238E27FC236}">
                <a16:creationId xmlns:a16="http://schemas.microsoft.com/office/drawing/2014/main" id="{E386F918-5DAB-D825-34C6-823A2816709E}"/>
              </a:ext>
            </a:extLst>
          </p:cNvPr>
          <p:cNvSpPr/>
          <p:nvPr/>
        </p:nvSpPr>
        <p:spPr>
          <a:xfrm>
            <a:off x="4100240" y="1530742"/>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A045D755-E676-2111-F54B-D97D4EE65C7D}"/>
              </a:ext>
            </a:extLst>
          </p:cNvPr>
          <p:cNvSpPr txBox="1"/>
          <p:nvPr/>
        </p:nvSpPr>
        <p:spPr>
          <a:xfrm>
            <a:off x="2834460" y="359921"/>
            <a:ext cx="3518035" cy="549867"/>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7: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25</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98B0062F-342D-77CA-1212-E2925D7F8129}"/>
              </a:ext>
            </a:extLst>
          </p:cNvPr>
          <p:cNvSpPr txBox="1"/>
          <p:nvPr/>
        </p:nvSpPr>
        <p:spPr>
          <a:xfrm>
            <a:off x="498811" y="932090"/>
            <a:ext cx="8145965" cy="4565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kern="1200" dirty="0">
                <a:solidFill>
                  <a:prstClr val="black"/>
                </a:solidFill>
                <a:latin typeface="+mj-lt"/>
                <a:ea typeface="+mn-ea"/>
                <a:cs typeface="Arial" panose="020B0604020202020204" pitchFamily="34" charset="0"/>
              </a:rPr>
              <a:t>Cho y &gt; 0. </a:t>
            </a:r>
            <a:r>
              <a:rPr lang="en-US" sz="1800" kern="1200" dirty="0" err="1">
                <a:solidFill>
                  <a:prstClr val="black"/>
                </a:solidFill>
                <a:latin typeface="+mj-lt"/>
                <a:ea typeface="+mn-ea"/>
                <a:cs typeface="Arial" panose="020B0604020202020204" pitchFamily="34" charset="0"/>
              </a:rPr>
              <a:t>Tìm</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độ</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dài</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cạnh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hình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vuông</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có</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diện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tích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bằng</a:t>
            </a:r>
            <a:r>
              <a:rPr lang="en-US" sz="1800" kern="1200" dirty="0">
                <a:solidFill>
                  <a:prstClr val="black"/>
                </a:solidFill>
                <a:latin typeface="+mj-lt"/>
                <a:ea typeface="+mn-ea"/>
                <a:cs typeface="Arial" panose="020B0604020202020204" pitchFamily="34" charset="0"/>
              </a:rPr>
              <a:t> 49y</a:t>
            </a:r>
            <a:r>
              <a:rPr lang="en-US" sz="1800" kern="1200" baseline="30000" dirty="0">
                <a:solidFill>
                  <a:prstClr val="black"/>
                </a:solidFill>
                <a:latin typeface="+mj-lt"/>
                <a:ea typeface="+mn-ea"/>
                <a:cs typeface="Arial" panose="020B0604020202020204" pitchFamily="34" charset="0"/>
              </a:rPr>
              <a:t>2</a:t>
            </a:r>
            <a:r>
              <a:rPr lang="en-US" sz="1800" kern="1200" dirty="0">
                <a:solidFill>
                  <a:prstClr val="black"/>
                </a:solidFill>
                <a:latin typeface="+mj-lt"/>
                <a:ea typeface="+mn-ea"/>
                <a:cs typeface="Arial" panose="020B0604020202020204" pitchFamily="34" charset="0"/>
              </a:rPr>
              <a:t> + 28y + 4</a:t>
            </a:r>
            <a:endParaRPr kumimoji="0" lang="en-US" sz="18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8" name="TextBox 7">
            <a:extLst>
              <a:ext uri="{FF2B5EF4-FFF2-40B4-BE49-F238E27FC236}">
                <a16:creationId xmlns:a16="http://schemas.microsoft.com/office/drawing/2014/main" id="{9AED028E-4E47-7EFE-C183-5B4BD3ED6285}"/>
              </a:ext>
            </a:extLst>
          </p:cNvPr>
          <p:cNvSpPr txBox="1"/>
          <p:nvPr/>
        </p:nvSpPr>
        <p:spPr>
          <a:xfrm>
            <a:off x="498811" y="1994619"/>
            <a:ext cx="8489072" cy="872034"/>
          </a:xfrm>
          <a:prstGeom prst="rect">
            <a:avLst/>
          </a:prstGeom>
          <a:noFill/>
        </p:spPr>
        <p:txBody>
          <a:bodyPr wrap="square">
            <a:spAutoFit/>
          </a:bodyPr>
          <a:lstStyle/>
          <a:p>
            <a:pPr>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Giả</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sử</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vuông</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có</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độ</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dài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cạnh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bằng</a:t>
            </a:r>
            <a:r>
              <a:rPr lang="en-US" sz="1800" dirty="0">
                <a:solidFill>
                  <a:srgbClr val="000000"/>
                </a:solidFill>
                <a:effectLst/>
                <a:latin typeface="+mj-lt"/>
                <a:ea typeface="Arial" panose="020B0604020202020204" pitchFamily="34" charset="0"/>
                <a:cs typeface="Times New Roman" panose="02020603050405020304" pitchFamily="18" charset="0"/>
              </a:rPr>
              <a:t> a (a &gt; 0), </a:t>
            </a:r>
            <a:r>
              <a:rPr lang="en-US" sz="1800" dirty="0" err="1">
                <a:solidFill>
                  <a:srgbClr val="000000"/>
                </a:solidFill>
                <a:effectLst/>
                <a:latin typeface="+mj-lt"/>
                <a:ea typeface="Arial" panose="020B0604020202020204" pitchFamily="34" charset="0"/>
                <a:cs typeface="Times New Roman" panose="02020603050405020304" pitchFamily="18" charset="0"/>
              </a:rPr>
              <a:t>khi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đó</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diện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tích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của</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vuông</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a:t>
            </a:r>
            <a:r>
              <a:rPr lang="en-US" sz="1800" dirty="0">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Tức</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49y</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 + 28y + 4 = a</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BE26CB4-C029-8606-15BD-9A8091D3EBC5}"/>
              </a:ext>
            </a:extLst>
          </p:cNvPr>
          <p:cNvSpPr txBox="1"/>
          <p:nvPr/>
        </p:nvSpPr>
        <p:spPr>
          <a:xfrm>
            <a:off x="1326994" y="2877804"/>
            <a:ext cx="7159083" cy="190821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Ta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phân</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tích</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đa</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thức</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49y</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+ 28y + 4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thành</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nhân</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tử</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có</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dạng</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49y</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+ 28y + 4 = (7y)</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+ 2.7y.2 + 2</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(7y + 2)</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endPar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Vậy</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độ</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dài</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cạnh</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của</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hình</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vuông</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có</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diện</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tích</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bằng</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49y</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+ 28y + 4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là</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7y + 2.</a:t>
            </a:r>
          </a:p>
        </p:txBody>
      </p:sp>
    </p:spTree>
    <p:extLst>
      <p:ext uri="{BB962C8B-B14F-4D97-AF65-F5344CB8AC3E}">
        <p14:creationId xmlns:p14="http://schemas.microsoft.com/office/powerpoint/2010/main" val="240549573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barn(inVertical)">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fade">
                                      <p:cBhvr>
                                        <p:cTn id="31" dur="500"/>
                                        <p:tgtEl>
                                          <p:spTgt spid="10">
                                            <p:txEl>
                                              <p:pRg st="1" end="1"/>
                                            </p:txEl>
                                          </p:spTgt>
                                        </p:tgtEl>
                                      </p:cBhvr>
                                    </p:animEffect>
                                    <p:anim calcmode="lin" valueType="num">
                                      <p:cBhvr>
                                        <p:cTn id="3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wipe(left)">
                                      <p:cBhvr>
                                        <p:cTn id="3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2036442" y="430086"/>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dirty="0">
                <a:latin typeface="+mj-lt"/>
              </a:rPr>
              <a:t>HƯỚNG DẪN VỀ NHÀ</a:t>
            </a:r>
            <a:endParaRPr sz="3500" dirty="0">
              <a:latin typeface="+mj-lt"/>
            </a:endParaRPr>
          </a:p>
        </p:txBody>
      </p:sp>
      <p:grpSp>
        <p:nvGrpSpPr>
          <p:cNvPr id="847" name="Google Shape;847;p44"/>
          <p:cNvGrpSpPr/>
          <p:nvPr/>
        </p:nvGrpSpPr>
        <p:grpSpPr>
          <a:xfrm>
            <a:off x="354087" y="187510"/>
            <a:ext cx="872547" cy="82725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6" name="Google Shape;856;p44"/>
          <p:cNvGrpSpPr/>
          <p:nvPr/>
        </p:nvGrpSpPr>
        <p:grpSpPr>
          <a:xfrm>
            <a:off x="7896534" y="4213010"/>
            <a:ext cx="763934" cy="602892"/>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1817;p76">
            <a:extLst>
              <a:ext uri="{FF2B5EF4-FFF2-40B4-BE49-F238E27FC236}">
                <a16:creationId xmlns:a16="http://schemas.microsoft.com/office/drawing/2014/main" id="{DFD9D361-1080-B527-CD00-1EEE91254D59}"/>
              </a:ext>
            </a:extLst>
          </p:cNvPr>
          <p:cNvGrpSpPr/>
          <p:nvPr/>
        </p:nvGrpSpPr>
        <p:grpSpPr>
          <a:xfrm>
            <a:off x="7970952" y="320768"/>
            <a:ext cx="689516" cy="648876"/>
            <a:chOff x="5529216" y="3699897"/>
            <a:chExt cx="856701" cy="771069"/>
          </a:xfrm>
        </p:grpSpPr>
        <p:sp>
          <p:nvSpPr>
            <p:cNvPr id="3" name="Google Shape;1818;p76">
              <a:extLst>
                <a:ext uri="{FF2B5EF4-FFF2-40B4-BE49-F238E27FC236}">
                  <a16:creationId xmlns:a16="http://schemas.microsoft.com/office/drawing/2014/main" id="{E4B1D972-393E-B807-A12D-451A77C9D5D3}"/>
                </a:ext>
              </a:extLst>
            </p:cNvPr>
            <p:cNvSpPr/>
            <p:nvPr/>
          </p:nvSpPr>
          <p:spPr>
            <a:xfrm>
              <a:off x="5529216" y="3737045"/>
              <a:ext cx="746882" cy="616145"/>
            </a:xfrm>
            <a:custGeom>
              <a:avLst/>
              <a:gdLst/>
              <a:ahLst/>
              <a:cxnLst/>
              <a:rect l="l" t="t" r="r" b="b"/>
              <a:pathLst>
                <a:path w="35964" h="27251" extrusionOk="0">
                  <a:moveTo>
                    <a:pt x="17149" y="0"/>
                  </a:moveTo>
                  <a:lnTo>
                    <a:pt x="7938" y="289"/>
                  </a:lnTo>
                  <a:lnTo>
                    <a:pt x="14171" y="9525"/>
                  </a:lnTo>
                  <a:lnTo>
                    <a:pt x="32667" y="15899"/>
                  </a:lnTo>
                  <a:lnTo>
                    <a:pt x="32667" y="15899"/>
                  </a:lnTo>
                  <a:lnTo>
                    <a:pt x="35964" y="10890"/>
                  </a:lnTo>
                  <a:lnTo>
                    <a:pt x="31437" y="4264"/>
                  </a:lnTo>
                  <a:lnTo>
                    <a:pt x="25795" y="958"/>
                  </a:lnTo>
                  <a:lnTo>
                    <a:pt x="17149" y="0"/>
                  </a:lnTo>
                  <a:close/>
                  <a:moveTo>
                    <a:pt x="14171" y="9525"/>
                  </a:moveTo>
                  <a:lnTo>
                    <a:pt x="0" y="12477"/>
                  </a:lnTo>
                  <a:lnTo>
                    <a:pt x="4501" y="21898"/>
                  </a:lnTo>
                  <a:lnTo>
                    <a:pt x="18002" y="27251"/>
                  </a:lnTo>
                  <a:lnTo>
                    <a:pt x="24733" y="24377"/>
                  </a:lnTo>
                  <a:lnTo>
                    <a:pt x="31004" y="22934"/>
                  </a:lnTo>
                  <a:lnTo>
                    <a:pt x="32828" y="15954"/>
                  </a:lnTo>
                  <a:lnTo>
                    <a:pt x="32667" y="15899"/>
                  </a:lnTo>
                  <a:lnTo>
                    <a:pt x="32667" y="15899"/>
                  </a:lnTo>
                  <a:lnTo>
                    <a:pt x="32631" y="15954"/>
                  </a:lnTo>
                  <a:lnTo>
                    <a:pt x="14171" y="95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819;p76">
              <a:extLst>
                <a:ext uri="{FF2B5EF4-FFF2-40B4-BE49-F238E27FC236}">
                  <a16:creationId xmlns:a16="http://schemas.microsoft.com/office/drawing/2014/main" id="{3C8EFC7C-2F81-7CA3-DE4D-F35033296FBE}"/>
                </a:ext>
              </a:extLst>
            </p:cNvPr>
            <p:cNvSpPr/>
            <p:nvPr/>
          </p:nvSpPr>
          <p:spPr>
            <a:xfrm>
              <a:off x="5589981" y="3890567"/>
              <a:ext cx="551522" cy="330875"/>
            </a:xfrm>
            <a:custGeom>
              <a:avLst/>
              <a:gdLst/>
              <a:ahLst/>
              <a:cxnLst/>
              <a:rect l="l" t="t" r="r" b="b"/>
              <a:pathLst>
                <a:path w="26557" h="14634" extrusionOk="0">
                  <a:moveTo>
                    <a:pt x="11926" y="0"/>
                  </a:moveTo>
                  <a:cubicBezTo>
                    <a:pt x="10683" y="0"/>
                    <a:pt x="9599" y="572"/>
                    <a:pt x="9539" y="1961"/>
                  </a:cubicBezTo>
                  <a:cubicBezTo>
                    <a:pt x="9019" y="1526"/>
                    <a:pt x="8242" y="1261"/>
                    <a:pt x="7526" y="1261"/>
                  </a:cubicBezTo>
                  <a:cubicBezTo>
                    <a:pt x="6480" y="1261"/>
                    <a:pt x="5564" y="1827"/>
                    <a:pt x="5767" y="3258"/>
                  </a:cubicBezTo>
                  <a:lnTo>
                    <a:pt x="5767" y="3258"/>
                  </a:lnTo>
                  <a:cubicBezTo>
                    <a:pt x="5363" y="2669"/>
                    <a:pt x="4933" y="2430"/>
                    <a:pt x="4534" y="2430"/>
                  </a:cubicBezTo>
                  <a:cubicBezTo>
                    <a:pt x="3396" y="2430"/>
                    <a:pt x="2500" y="4368"/>
                    <a:pt x="3110" y="5635"/>
                  </a:cubicBezTo>
                  <a:cubicBezTo>
                    <a:pt x="2543" y="5342"/>
                    <a:pt x="2081" y="5221"/>
                    <a:pt x="1711" y="5221"/>
                  </a:cubicBezTo>
                  <a:cubicBezTo>
                    <a:pt x="0" y="5221"/>
                    <a:pt x="244" y="7791"/>
                    <a:pt x="1161" y="7791"/>
                  </a:cubicBezTo>
                  <a:cubicBezTo>
                    <a:pt x="1217" y="7791"/>
                    <a:pt x="1277" y="7781"/>
                    <a:pt x="1339" y="7760"/>
                  </a:cubicBezTo>
                  <a:lnTo>
                    <a:pt x="1352" y="8167"/>
                  </a:lnTo>
                  <a:cubicBezTo>
                    <a:pt x="2257" y="11723"/>
                    <a:pt x="4973" y="10542"/>
                    <a:pt x="7820" y="11696"/>
                  </a:cubicBezTo>
                  <a:cubicBezTo>
                    <a:pt x="10535" y="12808"/>
                    <a:pt x="11548" y="14539"/>
                    <a:pt x="14685" y="14539"/>
                  </a:cubicBezTo>
                  <a:cubicBezTo>
                    <a:pt x="14807" y="14539"/>
                    <a:pt x="14933" y="14536"/>
                    <a:pt x="15063" y="14530"/>
                  </a:cubicBezTo>
                  <a:cubicBezTo>
                    <a:pt x="15538" y="14507"/>
                    <a:pt x="16074" y="14351"/>
                    <a:pt x="16681" y="14351"/>
                  </a:cubicBezTo>
                  <a:cubicBezTo>
                    <a:pt x="16762" y="14351"/>
                    <a:pt x="16843" y="14354"/>
                    <a:pt x="16926" y="14360"/>
                  </a:cubicBezTo>
                  <a:cubicBezTo>
                    <a:pt x="17805" y="14437"/>
                    <a:pt x="18519" y="14634"/>
                    <a:pt x="19329" y="14634"/>
                  </a:cubicBezTo>
                  <a:cubicBezTo>
                    <a:pt x="19486" y="14634"/>
                    <a:pt x="19646" y="14626"/>
                    <a:pt x="19812" y="14609"/>
                  </a:cubicBezTo>
                  <a:cubicBezTo>
                    <a:pt x="20704" y="14530"/>
                    <a:pt x="22226" y="14176"/>
                    <a:pt x="22712" y="13297"/>
                  </a:cubicBezTo>
                  <a:cubicBezTo>
                    <a:pt x="23053" y="12694"/>
                    <a:pt x="22239" y="11906"/>
                    <a:pt x="22581" y="11395"/>
                  </a:cubicBezTo>
                  <a:cubicBezTo>
                    <a:pt x="23237" y="10424"/>
                    <a:pt x="25611" y="11040"/>
                    <a:pt x="26202" y="10017"/>
                  </a:cubicBezTo>
                  <a:cubicBezTo>
                    <a:pt x="26556" y="9374"/>
                    <a:pt x="25677" y="7629"/>
                    <a:pt x="25297" y="7026"/>
                  </a:cubicBezTo>
                  <a:cubicBezTo>
                    <a:pt x="24483" y="5731"/>
                    <a:pt x="23076" y="4470"/>
                    <a:pt x="21559" y="4470"/>
                  </a:cubicBezTo>
                  <a:cubicBezTo>
                    <a:pt x="21217" y="4470"/>
                    <a:pt x="20869" y="4535"/>
                    <a:pt x="20521" y="4677"/>
                  </a:cubicBezTo>
                  <a:cubicBezTo>
                    <a:pt x="19983" y="3251"/>
                    <a:pt x="18199" y="1780"/>
                    <a:pt x="16524" y="1780"/>
                  </a:cubicBezTo>
                  <a:cubicBezTo>
                    <a:pt x="16196" y="1780"/>
                    <a:pt x="15871" y="1836"/>
                    <a:pt x="15561" y="1961"/>
                  </a:cubicBezTo>
                  <a:cubicBezTo>
                    <a:pt x="15058" y="786"/>
                    <a:pt x="13383"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820;p76">
              <a:extLst>
                <a:ext uri="{FF2B5EF4-FFF2-40B4-BE49-F238E27FC236}">
                  <a16:creationId xmlns:a16="http://schemas.microsoft.com/office/drawing/2014/main" id="{2BE76156-BEA8-E7FA-8958-4B200F65AD27}"/>
                </a:ext>
              </a:extLst>
            </p:cNvPr>
            <p:cNvSpPr/>
            <p:nvPr/>
          </p:nvSpPr>
          <p:spPr>
            <a:xfrm>
              <a:off x="5719134" y="4011033"/>
              <a:ext cx="117378" cy="70995"/>
            </a:xfrm>
            <a:custGeom>
              <a:avLst/>
              <a:gdLst/>
              <a:ahLst/>
              <a:cxnLst/>
              <a:rect l="l" t="t" r="r" b="b"/>
              <a:pathLst>
                <a:path w="5652" h="3140" extrusionOk="0">
                  <a:moveTo>
                    <a:pt x="2423" y="1"/>
                  </a:moveTo>
                  <a:cubicBezTo>
                    <a:pt x="1039" y="1"/>
                    <a:pt x="0" y="756"/>
                    <a:pt x="1496" y="2209"/>
                  </a:cubicBezTo>
                  <a:cubicBezTo>
                    <a:pt x="1981" y="2680"/>
                    <a:pt x="3199" y="3140"/>
                    <a:pt x="4153" y="3140"/>
                  </a:cubicBezTo>
                  <a:cubicBezTo>
                    <a:pt x="5008" y="3140"/>
                    <a:pt x="5652" y="2771"/>
                    <a:pt x="5367" y="1711"/>
                  </a:cubicBezTo>
                  <a:cubicBezTo>
                    <a:pt x="5057" y="559"/>
                    <a:pt x="3613" y="1"/>
                    <a:pt x="2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21;p76">
              <a:extLst>
                <a:ext uri="{FF2B5EF4-FFF2-40B4-BE49-F238E27FC236}">
                  <a16:creationId xmlns:a16="http://schemas.microsoft.com/office/drawing/2014/main" id="{2C1EEDAA-DBBC-784B-5B04-7FA44B2A67A3}"/>
                </a:ext>
              </a:extLst>
            </p:cNvPr>
            <p:cNvSpPr/>
            <p:nvPr/>
          </p:nvSpPr>
          <p:spPr>
            <a:xfrm>
              <a:off x="5883447" y="4028963"/>
              <a:ext cx="164042" cy="76444"/>
            </a:xfrm>
            <a:custGeom>
              <a:avLst/>
              <a:gdLst/>
              <a:ahLst/>
              <a:cxnLst/>
              <a:rect l="l" t="t" r="r" b="b"/>
              <a:pathLst>
                <a:path w="7899" h="3381" extrusionOk="0">
                  <a:moveTo>
                    <a:pt x="5253" y="0"/>
                  </a:moveTo>
                  <a:cubicBezTo>
                    <a:pt x="4464" y="0"/>
                    <a:pt x="3658" y="138"/>
                    <a:pt x="3267" y="236"/>
                  </a:cubicBezTo>
                  <a:cubicBezTo>
                    <a:pt x="918" y="826"/>
                    <a:pt x="0" y="3004"/>
                    <a:pt x="2729" y="3345"/>
                  </a:cubicBezTo>
                  <a:cubicBezTo>
                    <a:pt x="2904" y="3368"/>
                    <a:pt x="3118" y="3380"/>
                    <a:pt x="3355" y="3380"/>
                  </a:cubicBezTo>
                  <a:cubicBezTo>
                    <a:pt x="5024" y="3380"/>
                    <a:pt x="7899" y="2765"/>
                    <a:pt x="7256" y="813"/>
                  </a:cubicBezTo>
                  <a:cubicBezTo>
                    <a:pt x="7045" y="182"/>
                    <a:pt x="6160" y="0"/>
                    <a:pt x="5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22;p76">
              <a:extLst>
                <a:ext uri="{FF2B5EF4-FFF2-40B4-BE49-F238E27FC236}">
                  <a16:creationId xmlns:a16="http://schemas.microsoft.com/office/drawing/2014/main" id="{572763FE-FEF8-D039-A13A-11E4ABCE7FEA}"/>
                </a:ext>
              </a:extLst>
            </p:cNvPr>
            <p:cNvSpPr/>
            <p:nvPr/>
          </p:nvSpPr>
          <p:spPr>
            <a:xfrm>
              <a:off x="5693798" y="3699897"/>
              <a:ext cx="647427" cy="397891"/>
            </a:xfrm>
            <a:custGeom>
              <a:avLst/>
              <a:gdLst/>
              <a:ahLst/>
              <a:cxnLst/>
              <a:rect l="l" t="t" r="r" b="b"/>
              <a:pathLst>
                <a:path w="31175" h="17598" extrusionOk="0">
                  <a:moveTo>
                    <a:pt x="7582" y="1"/>
                  </a:moveTo>
                  <a:cubicBezTo>
                    <a:pt x="5254" y="1"/>
                    <a:pt x="2305" y="379"/>
                    <a:pt x="0" y="1932"/>
                  </a:cubicBezTo>
                  <a:lnTo>
                    <a:pt x="19038" y="6957"/>
                  </a:lnTo>
                  <a:lnTo>
                    <a:pt x="24706" y="17597"/>
                  </a:lnTo>
                  <a:cubicBezTo>
                    <a:pt x="24706" y="17597"/>
                    <a:pt x="30348" y="14527"/>
                    <a:pt x="30755" y="11326"/>
                  </a:cubicBezTo>
                  <a:cubicBezTo>
                    <a:pt x="31174" y="8138"/>
                    <a:pt x="28996" y="4530"/>
                    <a:pt x="25362" y="3323"/>
                  </a:cubicBezTo>
                  <a:cubicBezTo>
                    <a:pt x="22974" y="2535"/>
                    <a:pt x="11454" y="344"/>
                    <a:pt x="11454" y="344"/>
                  </a:cubicBezTo>
                  <a:cubicBezTo>
                    <a:pt x="11454" y="344"/>
                    <a:pt x="9800" y="1"/>
                    <a:pt x="75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23;p76">
              <a:extLst>
                <a:ext uri="{FF2B5EF4-FFF2-40B4-BE49-F238E27FC236}">
                  <a16:creationId xmlns:a16="http://schemas.microsoft.com/office/drawing/2014/main" id="{4EABEDC2-AD59-335A-463D-859A1E172991}"/>
                </a:ext>
              </a:extLst>
            </p:cNvPr>
            <p:cNvSpPr/>
            <p:nvPr/>
          </p:nvSpPr>
          <p:spPr>
            <a:xfrm>
              <a:off x="5529216" y="4019150"/>
              <a:ext cx="681755" cy="419483"/>
            </a:xfrm>
            <a:custGeom>
              <a:avLst/>
              <a:gdLst/>
              <a:ahLst/>
              <a:cxnLst/>
              <a:rect l="l" t="t" r="r" b="b"/>
              <a:pathLst>
                <a:path w="32828" h="18553" extrusionOk="0">
                  <a:moveTo>
                    <a:pt x="0" y="0"/>
                  </a:moveTo>
                  <a:lnTo>
                    <a:pt x="1286" y="11389"/>
                  </a:lnTo>
                  <a:lnTo>
                    <a:pt x="21780" y="18552"/>
                  </a:lnTo>
                  <a:lnTo>
                    <a:pt x="32355" y="14328"/>
                  </a:lnTo>
                  <a:lnTo>
                    <a:pt x="32828" y="3477"/>
                  </a:lnTo>
                  <a:lnTo>
                    <a:pt x="20429" y="690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24;p76">
              <a:extLst>
                <a:ext uri="{FF2B5EF4-FFF2-40B4-BE49-F238E27FC236}">
                  <a16:creationId xmlns:a16="http://schemas.microsoft.com/office/drawing/2014/main" id="{37F4DF0E-2D98-E4B7-F62D-48B92DAE4233}"/>
                </a:ext>
              </a:extLst>
            </p:cNvPr>
            <p:cNvSpPr/>
            <p:nvPr/>
          </p:nvSpPr>
          <p:spPr>
            <a:xfrm>
              <a:off x="5953475" y="4072239"/>
              <a:ext cx="292386" cy="398727"/>
            </a:xfrm>
            <a:custGeom>
              <a:avLst/>
              <a:gdLst/>
              <a:ahLst/>
              <a:cxnLst/>
              <a:rect l="l" t="t" r="r" b="b"/>
              <a:pathLst>
                <a:path w="14079" h="17635" extrusionOk="0">
                  <a:moveTo>
                    <a:pt x="6928" y="1"/>
                  </a:moveTo>
                  <a:lnTo>
                    <a:pt x="0" y="4554"/>
                  </a:lnTo>
                  <a:lnTo>
                    <a:pt x="1430" y="17635"/>
                  </a:lnTo>
                  <a:lnTo>
                    <a:pt x="14078" y="14368"/>
                  </a:lnTo>
                  <a:lnTo>
                    <a:pt x="13750" y="1051"/>
                  </a:lnTo>
                  <a:lnTo>
                    <a:pt x="69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25;p76">
              <a:extLst>
                <a:ext uri="{FF2B5EF4-FFF2-40B4-BE49-F238E27FC236}">
                  <a16:creationId xmlns:a16="http://schemas.microsoft.com/office/drawing/2014/main" id="{C6958ABC-3C65-5381-88E9-4AB9337E168B}"/>
                </a:ext>
              </a:extLst>
            </p:cNvPr>
            <p:cNvSpPr/>
            <p:nvPr/>
          </p:nvSpPr>
          <p:spPr>
            <a:xfrm>
              <a:off x="6082898" y="3791648"/>
              <a:ext cx="303019" cy="346250"/>
            </a:xfrm>
            <a:custGeom>
              <a:avLst/>
              <a:gdLst/>
              <a:ahLst/>
              <a:cxnLst/>
              <a:rect l="l" t="t" r="r" b="b"/>
              <a:pathLst>
                <a:path w="14591" h="15314" extrusionOk="0">
                  <a:moveTo>
                    <a:pt x="6531" y="1"/>
                  </a:moveTo>
                  <a:cubicBezTo>
                    <a:pt x="6034" y="1"/>
                    <a:pt x="5545" y="64"/>
                    <a:pt x="5078" y="196"/>
                  </a:cubicBezTo>
                  <a:cubicBezTo>
                    <a:pt x="3884" y="524"/>
                    <a:pt x="722" y="2085"/>
                    <a:pt x="289" y="3581"/>
                  </a:cubicBezTo>
                  <a:cubicBezTo>
                    <a:pt x="0" y="4591"/>
                    <a:pt x="1693" y="6336"/>
                    <a:pt x="2231" y="7320"/>
                  </a:cubicBezTo>
                  <a:cubicBezTo>
                    <a:pt x="3202" y="9065"/>
                    <a:pt x="3963" y="10915"/>
                    <a:pt x="4973" y="12621"/>
                  </a:cubicBezTo>
                  <a:cubicBezTo>
                    <a:pt x="6033" y="14404"/>
                    <a:pt x="7051" y="15313"/>
                    <a:pt x="8127" y="15313"/>
                  </a:cubicBezTo>
                  <a:cubicBezTo>
                    <a:pt x="9101" y="15313"/>
                    <a:pt x="10124" y="14569"/>
                    <a:pt x="11271" y="13054"/>
                  </a:cubicBezTo>
                  <a:cubicBezTo>
                    <a:pt x="12740" y="11112"/>
                    <a:pt x="14590" y="7583"/>
                    <a:pt x="13659" y="5064"/>
                  </a:cubicBezTo>
                  <a:cubicBezTo>
                    <a:pt x="12552" y="2080"/>
                    <a:pt x="9390" y="1"/>
                    <a:pt x="6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 name="Group 901">
            <a:extLst>
              <a:ext uri="{FF2B5EF4-FFF2-40B4-BE49-F238E27FC236}">
                <a16:creationId xmlns:a16="http://schemas.microsoft.com/office/drawing/2014/main" id="{44FE2633-43CD-57B1-7982-866B9333225E}"/>
              </a:ext>
            </a:extLst>
          </p:cNvPr>
          <p:cNvGrpSpPr/>
          <p:nvPr/>
        </p:nvGrpSpPr>
        <p:grpSpPr>
          <a:xfrm>
            <a:off x="499829" y="1301982"/>
            <a:ext cx="2458017" cy="2855478"/>
            <a:chOff x="499829" y="1212774"/>
            <a:chExt cx="2458017" cy="2855478"/>
          </a:xfrm>
        </p:grpSpPr>
        <p:sp>
          <p:nvSpPr>
            <p:cNvPr id="20" name="Rectangle 19">
              <a:extLst>
                <a:ext uri="{FF2B5EF4-FFF2-40B4-BE49-F238E27FC236}">
                  <a16:creationId xmlns:a16="http://schemas.microsoft.com/office/drawing/2014/main" id="{8E86002A-969C-9C1A-7C9E-9C5D32F39D89}"/>
                </a:ext>
              </a:extLst>
            </p:cNvPr>
            <p:cNvSpPr/>
            <p:nvPr/>
          </p:nvSpPr>
          <p:spPr>
            <a:xfrm>
              <a:off x="499829" y="1904916"/>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3" name="Google Shape;1670;p75">
              <a:extLst>
                <a:ext uri="{FF2B5EF4-FFF2-40B4-BE49-F238E27FC236}">
                  <a16:creationId xmlns:a16="http://schemas.microsoft.com/office/drawing/2014/main" id="{B5F70EC8-30B3-B70A-DEF4-845E766B675A}"/>
                </a:ext>
              </a:extLst>
            </p:cNvPr>
            <p:cNvGrpSpPr/>
            <p:nvPr/>
          </p:nvGrpSpPr>
          <p:grpSpPr>
            <a:xfrm>
              <a:off x="1226562" y="1212774"/>
              <a:ext cx="726805" cy="730242"/>
              <a:chOff x="829841" y="1841508"/>
              <a:chExt cx="1391934" cy="1610740"/>
            </a:xfrm>
          </p:grpSpPr>
          <p:grpSp>
            <p:nvGrpSpPr>
              <p:cNvPr id="24" name="Google Shape;1671;p75">
                <a:extLst>
                  <a:ext uri="{FF2B5EF4-FFF2-40B4-BE49-F238E27FC236}">
                    <a16:creationId xmlns:a16="http://schemas.microsoft.com/office/drawing/2014/main" id="{862E2B21-041C-31BD-4356-14269E8D1E98}"/>
                  </a:ext>
                </a:extLst>
              </p:cNvPr>
              <p:cNvGrpSpPr/>
              <p:nvPr/>
            </p:nvGrpSpPr>
            <p:grpSpPr>
              <a:xfrm>
                <a:off x="829841" y="1841508"/>
                <a:ext cx="1391934" cy="1555838"/>
                <a:chOff x="5446000" y="8693685"/>
                <a:chExt cx="1472946" cy="1646389"/>
              </a:xfrm>
            </p:grpSpPr>
            <p:sp>
              <p:nvSpPr>
                <p:cNvPr id="26" name="Google Shape;1672;p75">
                  <a:extLst>
                    <a:ext uri="{FF2B5EF4-FFF2-40B4-BE49-F238E27FC236}">
                      <a16:creationId xmlns:a16="http://schemas.microsoft.com/office/drawing/2014/main" id="{D6A2ADF6-C5E7-5D29-6C86-01B529C196BB}"/>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1673;p75">
                  <a:extLst>
                    <a:ext uri="{FF2B5EF4-FFF2-40B4-BE49-F238E27FC236}">
                      <a16:creationId xmlns:a16="http://schemas.microsoft.com/office/drawing/2014/main" id="{BACBCFBA-CFCD-203A-9E5E-6ABE044E706F}"/>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1674;p75">
                  <a:extLst>
                    <a:ext uri="{FF2B5EF4-FFF2-40B4-BE49-F238E27FC236}">
                      <a16:creationId xmlns:a16="http://schemas.microsoft.com/office/drawing/2014/main" id="{1A902634-428F-D944-523D-94081B5816DA}"/>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1675;p75">
                  <a:extLst>
                    <a:ext uri="{FF2B5EF4-FFF2-40B4-BE49-F238E27FC236}">
                      <a16:creationId xmlns:a16="http://schemas.microsoft.com/office/drawing/2014/main" id="{C9B27C9D-8C6B-3C54-9496-316A38B702EF}"/>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1676;p75">
                  <a:extLst>
                    <a:ext uri="{FF2B5EF4-FFF2-40B4-BE49-F238E27FC236}">
                      <a16:creationId xmlns:a16="http://schemas.microsoft.com/office/drawing/2014/main" id="{FDADB492-459E-D9BA-206E-7B81AC342273}"/>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1677;p75">
                  <a:extLst>
                    <a:ext uri="{FF2B5EF4-FFF2-40B4-BE49-F238E27FC236}">
                      <a16:creationId xmlns:a16="http://schemas.microsoft.com/office/drawing/2014/main" id="{05718B11-F8B4-C246-03BA-9F9A2D24C9E2}"/>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1678;p75">
                  <a:extLst>
                    <a:ext uri="{FF2B5EF4-FFF2-40B4-BE49-F238E27FC236}">
                      <a16:creationId xmlns:a16="http://schemas.microsoft.com/office/drawing/2014/main" id="{881267F9-1E5F-9316-A63B-8738997A820C}"/>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1679;p75">
                  <a:extLst>
                    <a:ext uri="{FF2B5EF4-FFF2-40B4-BE49-F238E27FC236}">
                      <a16:creationId xmlns:a16="http://schemas.microsoft.com/office/drawing/2014/main" id="{B4BCF892-206C-268C-FB26-8AB3A98AA712}"/>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1680;p75">
                  <a:extLst>
                    <a:ext uri="{FF2B5EF4-FFF2-40B4-BE49-F238E27FC236}">
                      <a16:creationId xmlns:a16="http://schemas.microsoft.com/office/drawing/2014/main" id="{E3E25C3C-3A28-E756-6ED2-B6B2D05B1429}"/>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1681;p75">
                  <a:extLst>
                    <a:ext uri="{FF2B5EF4-FFF2-40B4-BE49-F238E27FC236}">
                      <a16:creationId xmlns:a16="http://schemas.microsoft.com/office/drawing/2014/main" id="{FA890898-9D31-6C5E-CD3D-9C901BD0B78C}"/>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1682;p75">
                  <a:extLst>
                    <a:ext uri="{FF2B5EF4-FFF2-40B4-BE49-F238E27FC236}">
                      <a16:creationId xmlns:a16="http://schemas.microsoft.com/office/drawing/2014/main" id="{363816F6-C5CA-D2E1-A9CC-9640FB1DBC25}"/>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1683;p75">
                  <a:extLst>
                    <a:ext uri="{FF2B5EF4-FFF2-40B4-BE49-F238E27FC236}">
                      <a16:creationId xmlns:a16="http://schemas.microsoft.com/office/drawing/2014/main" id="{12D59B9E-4378-F40F-AAA6-B2A3F2CC906B}"/>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1684;p75">
                  <a:extLst>
                    <a:ext uri="{FF2B5EF4-FFF2-40B4-BE49-F238E27FC236}">
                      <a16:creationId xmlns:a16="http://schemas.microsoft.com/office/drawing/2014/main" id="{F27AA1AD-852C-480E-3064-32F8698432C2}"/>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1685;p75">
                  <a:extLst>
                    <a:ext uri="{FF2B5EF4-FFF2-40B4-BE49-F238E27FC236}">
                      <a16:creationId xmlns:a16="http://schemas.microsoft.com/office/drawing/2014/main" id="{A9D9987A-3532-C0C7-1970-B0FC39A3E880}"/>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1686;p75">
                  <a:extLst>
                    <a:ext uri="{FF2B5EF4-FFF2-40B4-BE49-F238E27FC236}">
                      <a16:creationId xmlns:a16="http://schemas.microsoft.com/office/drawing/2014/main" id="{17D15728-EDC9-FEE5-052C-C514448A142B}"/>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1687;p75">
                  <a:extLst>
                    <a:ext uri="{FF2B5EF4-FFF2-40B4-BE49-F238E27FC236}">
                      <a16:creationId xmlns:a16="http://schemas.microsoft.com/office/drawing/2014/main" id="{F238C119-806B-848D-E652-E714B1F43D3A}"/>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1688;p75">
                  <a:extLst>
                    <a:ext uri="{FF2B5EF4-FFF2-40B4-BE49-F238E27FC236}">
                      <a16:creationId xmlns:a16="http://schemas.microsoft.com/office/drawing/2014/main" id="{10C86DA9-684B-5F9C-ADAE-0F1871DC5664}"/>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1689;p75">
                  <a:extLst>
                    <a:ext uri="{FF2B5EF4-FFF2-40B4-BE49-F238E27FC236}">
                      <a16:creationId xmlns:a16="http://schemas.microsoft.com/office/drawing/2014/main" id="{118A111A-7604-76C3-804F-4CB10ECE4652}"/>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1690;p75">
                  <a:extLst>
                    <a:ext uri="{FF2B5EF4-FFF2-40B4-BE49-F238E27FC236}">
                      <a16:creationId xmlns:a16="http://schemas.microsoft.com/office/drawing/2014/main" id="{DED98639-6F00-81F7-F875-4AA6A4E83E85}"/>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1691;p75">
                  <a:extLst>
                    <a:ext uri="{FF2B5EF4-FFF2-40B4-BE49-F238E27FC236}">
                      <a16:creationId xmlns:a16="http://schemas.microsoft.com/office/drawing/2014/main" id="{AD85FD09-71C0-1CE6-9F68-3313B68198CB}"/>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1692;p75">
                  <a:extLst>
                    <a:ext uri="{FF2B5EF4-FFF2-40B4-BE49-F238E27FC236}">
                      <a16:creationId xmlns:a16="http://schemas.microsoft.com/office/drawing/2014/main" id="{F7E4A93F-2AAA-6F76-E050-4549DD9EADE8}"/>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1693;p75">
                  <a:extLst>
                    <a:ext uri="{FF2B5EF4-FFF2-40B4-BE49-F238E27FC236}">
                      <a16:creationId xmlns:a16="http://schemas.microsoft.com/office/drawing/2014/main" id="{5369F222-E7A5-3D20-9A49-FC0D6501EE37}"/>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1694;p75">
                  <a:extLst>
                    <a:ext uri="{FF2B5EF4-FFF2-40B4-BE49-F238E27FC236}">
                      <a16:creationId xmlns:a16="http://schemas.microsoft.com/office/drawing/2014/main" id="{BEC3371D-6B82-4AD8-C936-72EAD4FE3F4C}"/>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1695;p75">
                  <a:extLst>
                    <a:ext uri="{FF2B5EF4-FFF2-40B4-BE49-F238E27FC236}">
                      <a16:creationId xmlns:a16="http://schemas.microsoft.com/office/drawing/2014/main" id="{F50A7366-4EBC-9E1D-1140-C0A4D29E81E5}"/>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5" name="Google Shape;1696;p75">
                <a:extLst>
                  <a:ext uri="{FF2B5EF4-FFF2-40B4-BE49-F238E27FC236}">
                    <a16:creationId xmlns:a16="http://schemas.microsoft.com/office/drawing/2014/main" id="{DF9D286D-28A5-0FF5-3951-0397DB7051AC}"/>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01" name="Rectangle 900">
              <a:extLst>
                <a:ext uri="{FF2B5EF4-FFF2-40B4-BE49-F238E27FC236}">
                  <a16:creationId xmlns:a16="http://schemas.microsoft.com/office/drawing/2014/main" id="{3C0D3C0A-2E0E-80F4-39B4-D6C9DA7E513C}"/>
                </a:ext>
              </a:extLst>
            </p:cNvPr>
            <p:cNvSpPr/>
            <p:nvPr/>
          </p:nvSpPr>
          <p:spPr>
            <a:xfrm>
              <a:off x="518578" y="2501414"/>
              <a:ext cx="2439268" cy="872034"/>
            </a:xfrm>
            <a:prstGeom prst="rect">
              <a:avLst/>
            </a:prstGeom>
          </p:spPr>
          <p:txBody>
            <a:bodyPr wrap="square">
              <a:spAutoFit/>
            </a:bodyPr>
            <a:lstStyle/>
            <a:p>
              <a:pPr algn="ctr">
                <a:lnSpc>
                  <a:spcPct val="150000"/>
                </a:lnSpc>
                <a:buClr>
                  <a:srgbClr val="000000"/>
                </a:buClr>
                <a:buFont typeface="Arial"/>
                <a:buNone/>
              </a:pPr>
              <a:r>
                <a:rPr lang="pt-BR" sz="18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8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904" name="Group 903">
            <a:extLst>
              <a:ext uri="{FF2B5EF4-FFF2-40B4-BE49-F238E27FC236}">
                <a16:creationId xmlns:a16="http://schemas.microsoft.com/office/drawing/2014/main" id="{5772785C-2F68-8CAF-AD9D-D7B74C63B7D5}"/>
              </a:ext>
            </a:extLst>
          </p:cNvPr>
          <p:cNvGrpSpPr/>
          <p:nvPr/>
        </p:nvGrpSpPr>
        <p:grpSpPr>
          <a:xfrm>
            <a:off x="3215361" y="1288183"/>
            <a:ext cx="2475914" cy="2869277"/>
            <a:chOff x="3315720" y="1198975"/>
            <a:chExt cx="2475914" cy="2869277"/>
          </a:xfrm>
        </p:grpSpPr>
        <p:sp>
          <p:nvSpPr>
            <p:cNvPr id="21" name="Rectangle 20">
              <a:extLst>
                <a:ext uri="{FF2B5EF4-FFF2-40B4-BE49-F238E27FC236}">
                  <a16:creationId xmlns:a16="http://schemas.microsoft.com/office/drawing/2014/main" id="{E7400B90-BA1F-BD49-1A6E-E713562DE89B}"/>
                </a:ext>
              </a:extLst>
            </p:cNvPr>
            <p:cNvSpPr/>
            <p:nvPr/>
          </p:nvSpPr>
          <p:spPr>
            <a:xfrm>
              <a:off x="3352366" y="1904916"/>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oogle Shape;1670;p75">
              <a:extLst>
                <a:ext uri="{FF2B5EF4-FFF2-40B4-BE49-F238E27FC236}">
                  <a16:creationId xmlns:a16="http://schemas.microsoft.com/office/drawing/2014/main" id="{B9210B1B-C779-17E2-1717-36150C4D31B8}"/>
                </a:ext>
              </a:extLst>
            </p:cNvPr>
            <p:cNvGrpSpPr/>
            <p:nvPr/>
          </p:nvGrpSpPr>
          <p:grpSpPr>
            <a:xfrm>
              <a:off x="4208597" y="1198975"/>
              <a:ext cx="726805" cy="730242"/>
              <a:chOff x="829841" y="1841508"/>
              <a:chExt cx="1391934" cy="1610740"/>
            </a:xfrm>
          </p:grpSpPr>
          <p:grpSp>
            <p:nvGrpSpPr>
              <p:cNvPr id="51" name="Google Shape;1671;p75">
                <a:extLst>
                  <a:ext uri="{FF2B5EF4-FFF2-40B4-BE49-F238E27FC236}">
                    <a16:creationId xmlns:a16="http://schemas.microsoft.com/office/drawing/2014/main" id="{AEC2476B-EE10-190F-C1B6-718B7333B123}"/>
                  </a:ext>
                </a:extLst>
              </p:cNvPr>
              <p:cNvGrpSpPr/>
              <p:nvPr/>
            </p:nvGrpSpPr>
            <p:grpSpPr>
              <a:xfrm>
                <a:off x="829841" y="1841508"/>
                <a:ext cx="1391934" cy="1555838"/>
                <a:chOff x="5446000" y="8693685"/>
                <a:chExt cx="1472946" cy="1646389"/>
              </a:xfrm>
            </p:grpSpPr>
            <p:sp>
              <p:nvSpPr>
                <p:cNvPr id="53" name="Google Shape;1672;p75">
                  <a:extLst>
                    <a:ext uri="{FF2B5EF4-FFF2-40B4-BE49-F238E27FC236}">
                      <a16:creationId xmlns:a16="http://schemas.microsoft.com/office/drawing/2014/main" id="{9B2D56D0-369E-830B-EA7D-0EEAF117246E}"/>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73;p75">
                  <a:extLst>
                    <a:ext uri="{FF2B5EF4-FFF2-40B4-BE49-F238E27FC236}">
                      <a16:creationId xmlns:a16="http://schemas.microsoft.com/office/drawing/2014/main" id="{B6F59EC2-D4B6-1B18-33C0-6A9CF9906A51}"/>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74;p75">
                  <a:extLst>
                    <a:ext uri="{FF2B5EF4-FFF2-40B4-BE49-F238E27FC236}">
                      <a16:creationId xmlns:a16="http://schemas.microsoft.com/office/drawing/2014/main" id="{CA4A6FF3-2F0B-0928-0A5B-988676DFC622}"/>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75;p75">
                  <a:extLst>
                    <a:ext uri="{FF2B5EF4-FFF2-40B4-BE49-F238E27FC236}">
                      <a16:creationId xmlns:a16="http://schemas.microsoft.com/office/drawing/2014/main" id="{98701FD5-E4DE-D233-61C2-A51606BFC5AE}"/>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76;p75">
                  <a:extLst>
                    <a:ext uri="{FF2B5EF4-FFF2-40B4-BE49-F238E27FC236}">
                      <a16:creationId xmlns:a16="http://schemas.microsoft.com/office/drawing/2014/main" id="{833A13A7-20CF-1909-A89A-0E88613CE8A5}"/>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77;p75">
                  <a:extLst>
                    <a:ext uri="{FF2B5EF4-FFF2-40B4-BE49-F238E27FC236}">
                      <a16:creationId xmlns:a16="http://schemas.microsoft.com/office/drawing/2014/main" id="{F14C462D-E1C3-50A6-2506-CA4721FF528D}"/>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78;p75">
                  <a:extLst>
                    <a:ext uri="{FF2B5EF4-FFF2-40B4-BE49-F238E27FC236}">
                      <a16:creationId xmlns:a16="http://schemas.microsoft.com/office/drawing/2014/main" id="{3AF793E5-534B-6DC2-1D60-850243B1AC64}"/>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79;p75">
                  <a:extLst>
                    <a:ext uri="{FF2B5EF4-FFF2-40B4-BE49-F238E27FC236}">
                      <a16:creationId xmlns:a16="http://schemas.microsoft.com/office/drawing/2014/main" id="{3D070921-9CCA-6EAC-C8BB-17BDAD7175B8}"/>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80;p75">
                  <a:extLst>
                    <a:ext uri="{FF2B5EF4-FFF2-40B4-BE49-F238E27FC236}">
                      <a16:creationId xmlns:a16="http://schemas.microsoft.com/office/drawing/2014/main" id="{6BB8AEE5-1FF0-4505-412E-5CC2ADAE4B77}"/>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81;p75">
                  <a:extLst>
                    <a:ext uri="{FF2B5EF4-FFF2-40B4-BE49-F238E27FC236}">
                      <a16:creationId xmlns:a16="http://schemas.microsoft.com/office/drawing/2014/main" id="{03F3BA37-9CDF-6668-3152-AADDF0713479}"/>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82;p75">
                  <a:extLst>
                    <a:ext uri="{FF2B5EF4-FFF2-40B4-BE49-F238E27FC236}">
                      <a16:creationId xmlns:a16="http://schemas.microsoft.com/office/drawing/2014/main" id="{603FF4B1-AA83-8E63-B9CF-07029FD97115}"/>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1683;p75">
                  <a:extLst>
                    <a:ext uri="{FF2B5EF4-FFF2-40B4-BE49-F238E27FC236}">
                      <a16:creationId xmlns:a16="http://schemas.microsoft.com/office/drawing/2014/main" id="{8D1A2CCA-A93F-9E66-57FF-0E588332E565}"/>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1684;p75">
                  <a:extLst>
                    <a:ext uri="{FF2B5EF4-FFF2-40B4-BE49-F238E27FC236}">
                      <a16:creationId xmlns:a16="http://schemas.microsoft.com/office/drawing/2014/main" id="{1F33CDF1-7DEF-2FD6-5F85-65DF7E96C47F}"/>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1685;p75">
                  <a:extLst>
                    <a:ext uri="{FF2B5EF4-FFF2-40B4-BE49-F238E27FC236}">
                      <a16:creationId xmlns:a16="http://schemas.microsoft.com/office/drawing/2014/main" id="{995925D5-72C8-334E-C744-A0B0DB3C9C6F}"/>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1686;p75">
                  <a:extLst>
                    <a:ext uri="{FF2B5EF4-FFF2-40B4-BE49-F238E27FC236}">
                      <a16:creationId xmlns:a16="http://schemas.microsoft.com/office/drawing/2014/main" id="{BADC509E-576A-C203-AD68-5A99575E6BC4}"/>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1687;p75">
                  <a:extLst>
                    <a:ext uri="{FF2B5EF4-FFF2-40B4-BE49-F238E27FC236}">
                      <a16:creationId xmlns:a16="http://schemas.microsoft.com/office/drawing/2014/main" id="{EA69207E-DC86-5BC3-5BCD-6CC9EB4C6B82}"/>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1688;p75">
                  <a:extLst>
                    <a:ext uri="{FF2B5EF4-FFF2-40B4-BE49-F238E27FC236}">
                      <a16:creationId xmlns:a16="http://schemas.microsoft.com/office/drawing/2014/main" id="{D61C4246-7E9D-4B18-14FB-DD41E336D234}"/>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1689;p75">
                  <a:extLst>
                    <a:ext uri="{FF2B5EF4-FFF2-40B4-BE49-F238E27FC236}">
                      <a16:creationId xmlns:a16="http://schemas.microsoft.com/office/drawing/2014/main" id="{4FFC618A-2E37-2E18-2D77-CF5D719C413B}"/>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1690;p75">
                  <a:extLst>
                    <a:ext uri="{FF2B5EF4-FFF2-40B4-BE49-F238E27FC236}">
                      <a16:creationId xmlns:a16="http://schemas.microsoft.com/office/drawing/2014/main" id="{7EF4E581-4DA2-A592-6FC3-F7C924E222E9}"/>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1691;p75">
                  <a:extLst>
                    <a:ext uri="{FF2B5EF4-FFF2-40B4-BE49-F238E27FC236}">
                      <a16:creationId xmlns:a16="http://schemas.microsoft.com/office/drawing/2014/main" id="{8DB733CC-E65B-9EEC-099D-A50B008F4330}"/>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1692;p75">
                  <a:extLst>
                    <a:ext uri="{FF2B5EF4-FFF2-40B4-BE49-F238E27FC236}">
                      <a16:creationId xmlns:a16="http://schemas.microsoft.com/office/drawing/2014/main" id="{40B53812-76C3-54D5-887B-BC9B90498622}"/>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1693;p75">
                  <a:extLst>
                    <a:ext uri="{FF2B5EF4-FFF2-40B4-BE49-F238E27FC236}">
                      <a16:creationId xmlns:a16="http://schemas.microsoft.com/office/drawing/2014/main" id="{2ABF07A8-7E8A-0EA4-BDA9-DD9610F551E5}"/>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1694;p75">
                  <a:extLst>
                    <a:ext uri="{FF2B5EF4-FFF2-40B4-BE49-F238E27FC236}">
                      <a16:creationId xmlns:a16="http://schemas.microsoft.com/office/drawing/2014/main" id="{89CA91A4-9C63-FAE3-7A06-B2CAE265ECD0}"/>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1695;p75">
                  <a:extLst>
                    <a:ext uri="{FF2B5EF4-FFF2-40B4-BE49-F238E27FC236}">
                      <a16:creationId xmlns:a16="http://schemas.microsoft.com/office/drawing/2014/main" id="{51C68137-230B-EAF9-42C9-67400DE734C1}"/>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696;p75">
                <a:extLst>
                  <a:ext uri="{FF2B5EF4-FFF2-40B4-BE49-F238E27FC236}">
                    <a16:creationId xmlns:a16="http://schemas.microsoft.com/office/drawing/2014/main" id="{9F6A51C3-5298-DFCD-918E-866571D3043C}"/>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Rectangle 902">
              <a:extLst>
                <a:ext uri="{FF2B5EF4-FFF2-40B4-BE49-F238E27FC236}">
                  <a16:creationId xmlns:a16="http://schemas.microsoft.com/office/drawing/2014/main" id="{A23A19DA-F7C7-99BA-4678-7D4936AF5B08}"/>
                </a:ext>
              </a:extLst>
            </p:cNvPr>
            <p:cNvSpPr/>
            <p:nvPr/>
          </p:nvSpPr>
          <p:spPr>
            <a:xfrm>
              <a:off x="3315720" y="2564149"/>
              <a:ext cx="2439268" cy="872034"/>
            </a:xfrm>
            <a:prstGeom prst="rect">
              <a:avLst/>
            </a:prstGeom>
          </p:spPr>
          <p:txBody>
            <a:bodyPr wrap="square">
              <a:spAutoFit/>
            </a:bodyPr>
            <a:lstStyle/>
            <a:p>
              <a:pPr algn="ctr">
                <a:lnSpc>
                  <a:spcPct val="150000"/>
                </a:lnSpc>
                <a:buClr>
                  <a:srgbClr val="000000"/>
                </a:buClr>
                <a:buFont typeface="Arial"/>
                <a:buNone/>
              </a:pPr>
              <a:r>
                <a:rPr lang="pt-BR" sz="18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800" dirty="0">
                  <a:ea typeface="Calibri" panose="020F0502020204030204" pitchFamily="34" charset="0"/>
                  <a:cs typeface="Times New Roman" panose="02020603050405020304" pitchFamily="18" charset="0"/>
                </a:rPr>
                <a:t>các bài tập trong SBT</a:t>
              </a:r>
              <a:r>
                <a:rPr lang="pt-BR" sz="1800" kern="0" dirty="0">
                  <a:latin typeface="Arial"/>
                  <a:ea typeface="Calibri" panose="020F0502020204030204" pitchFamily="34" charset="0"/>
                  <a:cs typeface="Times New Roman" panose="02020603050405020304" pitchFamily="18" charset="0"/>
                  <a:sym typeface="Arial"/>
                </a:rPr>
                <a:t> </a:t>
              </a:r>
            </a:p>
          </p:txBody>
        </p:sp>
      </p:grpSp>
      <p:grpSp>
        <p:nvGrpSpPr>
          <p:cNvPr id="906" name="Group 905">
            <a:extLst>
              <a:ext uri="{FF2B5EF4-FFF2-40B4-BE49-F238E27FC236}">
                <a16:creationId xmlns:a16="http://schemas.microsoft.com/office/drawing/2014/main" id="{95A1E9A5-0712-D69A-D16D-627816859E63}"/>
              </a:ext>
            </a:extLst>
          </p:cNvPr>
          <p:cNvGrpSpPr/>
          <p:nvPr/>
        </p:nvGrpSpPr>
        <p:grpSpPr>
          <a:xfrm>
            <a:off x="5979418" y="1295044"/>
            <a:ext cx="2745973" cy="2862260"/>
            <a:chOff x="6090400" y="1205992"/>
            <a:chExt cx="2745973" cy="2862260"/>
          </a:xfrm>
        </p:grpSpPr>
        <p:sp>
          <p:nvSpPr>
            <p:cNvPr id="22" name="Rectangle 21">
              <a:extLst>
                <a:ext uri="{FF2B5EF4-FFF2-40B4-BE49-F238E27FC236}">
                  <a16:creationId xmlns:a16="http://schemas.microsoft.com/office/drawing/2014/main" id="{14388E2B-56ED-D024-8725-4B4FA823C07C}"/>
                </a:ext>
              </a:extLst>
            </p:cNvPr>
            <p:cNvSpPr/>
            <p:nvPr/>
          </p:nvSpPr>
          <p:spPr>
            <a:xfrm>
              <a:off x="6131611" y="190491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6" name="Google Shape;1670;p75">
              <a:extLst>
                <a:ext uri="{FF2B5EF4-FFF2-40B4-BE49-F238E27FC236}">
                  <a16:creationId xmlns:a16="http://schemas.microsoft.com/office/drawing/2014/main" id="{B8CF9218-BA69-1AC2-FC43-5B9764A899A5}"/>
                </a:ext>
              </a:extLst>
            </p:cNvPr>
            <p:cNvGrpSpPr/>
            <p:nvPr/>
          </p:nvGrpSpPr>
          <p:grpSpPr>
            <a:xfrm>
              <a:off x="7137352" y="1205992"/>
              <a:ext cx="726805" cy="730242"/>
              <a:chOff x="829841" y="1841508"/>
              <a:chExt cx="1391934" cy="1610740"/>
            </a:xfrm>
          </p:grpSpPr>
          <p:grpSp>
            <p:nvGrpSpPr>
              <p:cNvPr id="875" name="Google Shape;1671;p75">
                <a:extLst>
                  <a:ext uri="{FF2B5EF4-FFF2-40B4-BE49-F238E27FC236}">
                    <a16:creationId xmlns:a16="http://schemas.microsoft.com/office/drawing/2014/main" id="{C7524BE4-3618-D724-EEF9-882C4116A5A3}"/>
                  </a:ext>
                </a:extLst>
              </p:cNvPr>
              <p:cNvGrpSpPr/>
              <p:nvPr/>
            </p:nvGrpSpPr>
            <p:grpSpPr>
              <a:xfrm>
                <a:off x="829841" y="1841508"/>
                <a:ext cx="1391934" cy="1555838"/>
                <a:chOff x="5446000" y="8693685"/>
                <a:chExt cx="1472946" cy="1646389"/>
              </a:xfrm>
            </p:grpSpPr>
            <p:sp>
              <p:nvSpPr>
                <p:cNvPr id="877" name="Google Shape;1672;p75">
                  <a:extLst>
                    <a:ext uri="{FF2B5EF4-FFF2-40B4-BE49-F238E27FC236}">
                      <a16:creationId xmlns:a16="http://schemas.microsoft.com/office/drawing/2014/main" id="{9E75E20D-9354-1358-C00D-F1381EFFA92F}"/>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1673;p75">
                  <a:extLst>
                    <a:ext uri="{FF2B5EF4-FFF2-40B4-BE49-F238E27FC236}">
                      <a16:creationId xmlns:a16="http://schemas.microsoft.com/office/drawing/2014/main" id="{9EB7CB87-E411-4D71-DC2A-2B4F6274DB5C}"/>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1674;p75">
                  <a:extLst>
                    <a:ext uri="{FF2B5EF4-FFF2-40B4-BE49-F238E27FC236}">
                      <a16:creationId xmlns:a16="http://schemas.microsoft.com/office/drawing/2014/main" id="{DFD00516-3A9A-71DD-53B3-736463D8F037}"/>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1675;p75">
                  <a:extLst>
                    <a:ext uri="{FF2B5EF4-FFF2-40B4-BE49-F238E27FC236}">
                      <a16:creationId xmlns:a16="http://schemas.microsoft.com/office/drawing/2014/main" id="{8BA0E88C-D8F0-DFB1-D3DB-A10A2D61BEEF}"/>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1676;p75">
                  <a:extLst>
                    <a:ext uri="{FF2B5EF4-FFF2-40B4-BE49-F238E27FC236}">
                      <a16:creationId xmlns:a16="http://schemas.microsoft.com/office/drawing/2014/main" id="{76BE34A6-4D3C-A051-04E9-9D6D93F6C426}"/>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1677;p75">
                  <a:extLst>
                    <a:ext uri="{FF2B5EF4-FFF2-40B4-BE49-F238E27FC236}">
                      <a16:creationId xmlns:a16="http://schemas.microsoft.com/office/drawing/2014/main" id="{65311C11-E751-F291-9AB9-37B3F65F99B9}"/>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1678;p75">
                  <a:extLst>
                    <a:ext uri="{FF2B5EF4-FFF2-40B4-BE49-F238E27FC236}">
                      <a16:creationId xmlns:a16="http://schemas.microsoft.com/office/drawing/2014/main" id="{10BA8445-019D-376B-5333-8EF66AB496F1}"/>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1679;p75">
                  <a:extLst>
                    <a:ext uri="{FF2B5EF4-FFF2-40B4-BE49-F238E27FC236}">
                      <a16:creationId xmlns:a16="http://schemas.microsoft.com/office/drawing/2014/main" id="{F51DC406-5E00-FD6D-4B07-A831B6927497}"/>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1680;p75">
                  <a:extLst>
                    <a:ext uri="{FF2B5EF4-FFF2-40B4-BE49-F238E27FC236}">
                      <a16:creationId xmlns:a16="http://schemas.microsoft.com/office/drawing/2014/main" id="{B29BC520-32F6-264A-209E-3EDCFA6F2C11}"/>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1681;p75">
                  <a:extLst>
                    <a:ext uri="{FF2B5EF4-FFF2-40B4-BE49-F238E27FC236}">
                      <a16:creationId xmlns:a16="http://schemas.microsoft.com/office/drawing/2014/main" id="{C4B4EEAE-1904-6278-5828-D7F3015288AB}"/>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1682;p75">
                  <a:extLst>
                    <a:ext uri="{FF2B5EF4-FFF2-40B4-BE49-F238E27FC236}">
                      <a16:creationId xmlns:a16="http://schemas.microsoft.com/office/drawing/2014/main" id="{1A8A9E64-3778-011C-15F3-0AEFBABEFEBF}"/>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1683;p75">
                  <a:extLst>
                    <a:ext uri="{FF2B5EF4-FFF2-40B4-BE49-F238E27FC236}">
                      <a16:creationId xmlns:a16="http://schemas.microsoft.com/office/drawing/2014/main" id="{8CA156CC-ED40-DB49-3EBF-C15262F9D931}"/>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1684;p75">
                  <a:extLst>
                    <a:ext uri="{FF2B5EF4-FFF2-40B4-BE49-F238E27FC236}">
                      <a16:creationId xmlns:a16="http://schemas.microsoft.com/office/drawing/2014/main" id="{B55E6872-ABD7-0914-8666-2D16E7B1AD7A}"/>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1685;p75">
                  <a:extLst>
                    <a:ext uri="{FF2B5EF4-FFF2-40B4-BE49-F238E27FC236}">
                      <a16:creationId xmlns:a16="http://schemas.microsoft.com/office/drawing/2014/main" id="{C701DDBE-7A8A-C602-3C41-FC56BCC0F025}"/>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1686;p75">
                  <a:extLst>
                    <a:ext uri="{FF2B5EF4-FFF2-40B4-BE49-F238E27FC236}">
                      <a16:creationId xmlns:a16="http://schemas.microsoft.com/office/drawing/2014/main" id="{BCB5844D-D5E3-2599-4C10-CF2235577BF7}"/>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1687;p75">
                  <a:extLst>
                    <a:ext uri="{FF2B5EF4-FFF2-40B4-BE49-F238E27FC236}">
                      <a16:creationId xmlns:a16="http://schemas.microsoft.com/office/drawing/2014/main" id="{C088C0C4-94BA-20BD-9F16-C5F47C5C4E76}"/>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1688;p75">
                  <a:extLst>
                    <a:ext uri="{FF2B5EF4-FFF2-40B4-BE49-F238E27FC236}">
                      <a16:creationId xmlns:a16="http://schemas.microsoft.com/office/drawing/2014/main" id="{45CFE2AF-CD13-2D48-9765-6DD772413318}"/>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1689;p75">
                  <a:extLst>
                    <a:ext uri="{FF2B5EF4-FFF2-40B4-BE49-F238E27FC236}">
                      <a16:creationId xmlns:a16="http://schemas.microsoft.com/office/drawing/2014/main" id="{79C21911-3E5F-C3B4-6D54-B7464693B57C}"/>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1690;p75">
                  <a:extLst>
                    <a:ext uri="{FF2B5EF4-FFF2-40B4-BE49-F238E27FC236}">
                      <a16:creationId xmlns:a16="http://schemas.microsoft.com/office/drawing/2014/main" id="{DC45865E-5752-CA99-C3E6-6DF9CA9C9D2D}"/>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1691;p75">
                  <a:extLst>
                    <a:ext uri="{FF2B5EF4-FFF2-40B4-BE49-F238E27FC236}">
                      <a16:creationId xmlns:a16="http://schemas.microsoft.com/office/drawing/2014/main" id="{63D0115B-FD03-B916-3F08-1F4D328A4579}"/>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1692;p75">
                  <a:extLst>
                    <a:ext uri="{FF2B5EF4-FFF2-40B4-BE49-F238E27FC236}">
                      <a16:creationId xmlns:a16="http://schemas.microsoft.com/office/drawing/2014/main" id="{EBD47860-E4A6-4CDD-B76E-4197671C8469}"/>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1693;p75">
                  <a:extLst>
                    <a:ext uri="{FF2B5EF4-FFF2-40B4-BE49-F238E27FC236}">
                      <a16:creationId xmlns:a16="http://schemas.microsoft.com/office/drawing/2014/main" id="{D93CE99F-AAFD-494D-CD29-C839DD5DE4F1}"/>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1694;p75">
                  <a:extLst>
                    <a:ext uri="{FF2B5EF4-FFF2-40B4-BE49-F238E27FC236}">
                      <a16:creationId xmlns:a16="http://schemas.microsoft.com/office/drawing/2014/main" id="{AEA0EEFF-F170-CCA7-4AC9-48D75975DE05}"/>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1695;p75">
                  <a:extLst>
                    <a:ext uri="{FF2B5EF4-FFF2-40B4-BE49-F238E27FC236}">
                      <a16:creationId xmlns:a16="http://schemas.microsoft.com/office/drawing/2014/main" id="{07767C6F-BAAA-F51C-0247-051F89C9CD3B}"/>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1696;p75">
                <a:extLst>
                  <a:ext uri="{FF2B5EF4-FFF2-40B4-BE49-F238E27FC236}">
                    <a16:creationId xmlns:a16="http://schemas.microsoft.com/office/drawing/2014/main" id="{C8814181-E976-4E92-4708-50397301A258}"/>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Rectangle 904">
              <a:extLst>
                <a:ext uri="{FF2B5EF4-FFF2-40B4-BE49-F238E27FC236}">
                  <a16:creationId xmlns:a16="http://schemas.microsoft.com/office/drawing/2014/main" id="{89503FB1-5203-0D26-92A2-AFDCB723B819}"/>
                </a:ext>
              </a:extLst>
            </p:cNvPr>
            <p:cNvSpPr/>
            <p:nvPr/>
          </p:nvSpPr>
          <p:spPr>
            <a:xfrm>
              <a:off x="6090400" y="2496319"/>
              <a:ext cx="2745973" cy="872034"/>
            </a:xfrm>
            <a:prstGeom prst="rect">
              <a:avLst/>
            </a:prstGeom>
          </p:spPr>
          <p:txBody>
            <a:bodyPr wrap="square">
              <a:spAutoFit/>
            </a:bodyPr>
            <a:lstStyle/>
            <a:p>
              <a:pPr algn="ctr">
                <a:lnSpc>
                  <a:spcPct val="150000"/>
                </a:lnSpc>
                <a:buClr>
                  <a:srgbClr val="000000"/>
                </a:buClr>
                <a:buFont typeface="Arial"/>
                <a:buNone/>
              </a:pPr>
              <a:r>
                <a:rPr lang="pt-BR" sz="1800" kern="0" dirty="0">
                  <a:latin typeface="Arial"/>
                  <a:ea typeface="Calibri" panose="020F0502020204030204" pitchFamily="34" charset="0"/>
                  <a:cs typeface="Times New Roman" panose="02020603050405020304" pitchFamily="18" charset="0"/>
                  <a:sym typeface="Arial"/>
                </a:rPr>
                <a:t>Chuẩn b</a:t>
              </a:r>
              <a:r>
                <a:rPr lang="pt-BR" sz="1800" dirty="0">
                  <a:ea typeface="Calibri" panose="020F0502020204030204" pitchFamily="34" charset="0"/>
                  <a:cs typeface="Times New Roman" panose="02020603050405020304" pitchFamily="18" charset="0"/>
                </a:rPr>
                <a:t>ị trước</a:t>
              </a:r>
            </a:p>
            <a:p>
              <a:pPr algn="ctr">
                <a:lnSpc>
                  <a:spcPct val="150000"/>
                </a:lnSpc>
                <a:buClr>
                  <a:srgbClr val="000000"/>
                </a:buClr>
                <a:buFont typeface="Arial"/>
                <a:buNone/>
              </a:pPr>
              <a:r>
                <a:rPr lang="pt-BR" sz="1800" b="1" kern="0" dirty="0">
                  <a:latin typeface="Arial"/>
                  <a:ea typeface="Calibri" panose="020F0502020204030204" pitchFamily="34" charset="0"/>
                  <a:cs typeface="Times New Roman" panose="02020603050405020304" pitchFamily="18" charset="0"/>
                  <a:sym typeface="Arial"/>
                </a:rPr>
                <a:t>Bài 5. Phân thức đại số </a:t>
              </a:r>
            </a:p>
          </p:txBody>
        </p:sp>
      </p:grpSp>
    </p:spTree>
    <p:extLst>
      <p:ext uri="{BB962C8B-B14F-4D97-AF65-F5344CB8AC3E}">
        <p14:creationId xmlns:p14="http://schemas.microsoft.com/office/powerpoint/2010/main" val="227622295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02"/>
                                        </p:tgtEl>
                                        <p:attrNameLst>
                                          <p:attrName>style.visibility</p:attrName>
                                        </p:attrNameLst>
                                      </p:cBhvr>
                                      <p:to>
                                        <p:strVal val="visible"/>
                                      </p:to>
                                    </p:set>
                                    <p:animEffect transition="in" filter="fade">
                                      <p:cBhvr>
                                        <p:cTn id="11" dur="500"/>
                                        <p:tgtEl>
                                          <p:spTgt spid="90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04"/>
                                        </p:tgtEl>
                                        <p:attrNameLst>
                                          <p:attrName>style.visibility</p:attrName>
                                        </p:attrNameLst>
                                      </p:cBhvr>
                                      <p:to>
                                        <p:strVal val="visible"/>
                                      </p:to>
                                    </p:set>
                                    <p:animEffect transition="in" filter="fade">
                                      <p:cBhvr>
                                        <p:cTn id="16" dur="500"/>
                                        <p:tgtEl>
                                          <p:spTgt spid="904"/>
                                        </p:tgtEl>
                                      </p:cBhvr>
                                    </p:animEffect>
                                    <p:anim calcmode="lin" valueType="num">
                                      <p:cBhvr>
                                        <p:cTn id="17" dur="500" fill="hold"/>
                                        <p:tgtEl>
                                          <p:spTgt spid="904"/>
                                        </p:tgtEl>
                                        <p:attrNameLst>
                                          <p:attrName>ppt_x</p:attrName>
                                        </p:attrNameLst>
                                      </p:cBhvr>
                                      <p:tavLst>
                                        <p:tav tm="0">
                                          <p:val>
                                            <p:strVal val="#ppt_x"/>
                                          </p:val>
                                        </p:tav>
                                        <p:tav tm="100000">
                                          <p:val>
                                            <p:strVal val="#ppt_x"/>
                                          </p:val>
                                        </p:tav>
                                      </p:tavLst>
                                    </p:anim>
                                    <p:anim calcmode="lin" valueType="num">
                                      <p:cBhvr>
                                        <p:cTn id="18" dur="500" fill="hold"/>
                                        <p:tgtEl>
                                          <p:spTgt spid="90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06"/>
                                        </p:tgtEl>
                                        <p:attrNameLst>
                                          <p:attrName>style.visibility</p:attrName>
                                        </p:attrNameLst>
                                      </p:cBhvr>
                                      <p:to>
                                        <p:strVal val="visible"/>
                                      </p:to>
                                    </p:set>
                                    <p:animEffect transition="in" filter="barn(inVertical)">
                                      <p:cBhvr>
                                        <p:cTn id="23" dur="5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639;p75">
            <a:extLst>
              <a:ext uri="{FF2B5EF4-FFF2-40B4-BE49-F238E27FC236}">
                <a16:creationId xmlns:a16="http://schemas.microsoft.com/office/drawing/2014/main" id="{F12B4CA3-3245-18AE-FE15-419285DC4AB2}"/>
              </a:ext>
            </a:extLst>
          </p:cNvPr>
          <p:cNvGrpSpPr/>
          <p:nvPr/>
        </p:nvGrpSpPr>
        <p:grpSpPr>
          <a:xfrm>
            <a:off x="325878" y="225942"/>
            <a:ext cx="1448589" cy="1096968"/>
            <a:chOff x="563008" y="5522823"/>
            <a:chExt cx="1448589" cy="1096968"/>
          </a:xfrm>
        </p:grpSpPr>
        <p:sp>
          <p:nvSpPr>
            <p:cNvPr id="5" name="Google Shape;1640;p75">
              <a:extLst>
                <a:ext uri="{FF2B5EF4-FFF2-40B4-BE49-F238E27FC236}">
                  <a16:creationId xmlns:a16="http://schemas.microsoft.com/office/drawing/2014/main" id="{F09DB39A-74C6-92ED-A786-D2C3221F52E2}"/>
                </a:ext>
              </a:extLst>
            </p:cNvPr>
            <p:cNvSpPr/>
            <p:nvPr/>
          </p:nvSpPr>
          <p:spPr>
            <a:xfrm>
              <a:off x="932412" y="65060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641;p75">
              <a:extLst>
                <a:ext uri="{FF2B5EF4-FFF2-40B4-BE49-F238E27FC236}">
                  <a16:creationId xmlns:a16="http://schemas.microsoft.com/office/drawing/2014/main" id="{912412D7-B3B5-02AD-C4EC-40058F8BD63F}"/>
                </a:ext>
              </a:extLst>
            </p:cNvPr>
            <p:cNvGrpSpPr/>
            <p:nvPr/>
          </p:nvGrpSpPr>
          <p:grpSpPr>
            <a:xfrm>
              <a:off x="563008" y="5522823"/>
              <a:ext cx="1448589" cy="1096968"/>
              <a:chOff x="3321225" y="6290500"/>
              <a:chExt cx="645050" cy="488475"/>
            </a:xfrm>
          </p:grpSpPr>
          <p:sp>
            <p:nvSpPr>
              <p:cNvPr id="7" name="Google Shape;1642;p75">
                <a:extLst>
                  <a:ext uri="{FF2B5EF4-FFF2-40B4-BE49-F238E27FC236}">
                    <a16:creationId xmlns:a16="http://schemas.microsoft.com/office/drawing/2014/main" id="{7814F891-826C-A2F0-E979-9C5D076A5A77}"/>
                  </a:ext>
                </a:extLst>
              </p:cNvPr>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43;p75">
                <a:extLst>
                  <a:ext uri="{FF2B5EF4-FFF2-40B4-BE49-F238E27FC236}">
                    <a16:creationId xmlns:a16="http://schemas.microsoft.com/office/drawing/2014/main" id="{BE4853FD-5E22-9661-15E6-1FAFA007AE74}"/>
                  </a:ext>
                </a:extLst>
              </p:cNvPr>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44;p75">
                <a:extLst>
                  <a:ext uri="{FF2B5EF4-FFF2-40B4-BE49-F238E27FC236}">
                    <a16:creationId xmlns:a16="http://schemas.microsoft.com/office/drawing/2014/main" id="{8529BF77-3C93-58AC-58CD-E872B4719D85}"/>
                  </a:ext>
                </a:extLst>
              </p:cNvPr>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45;p75">
                <a:extLst>
                  <a:ext uri="{FF2B5EF4-FFF2-40B4-BE49-F238E27FC236}">
                    <a16:creationId xmlns:a16="http://schemas.microsoft.com/office/drawing/2014/main" id="{98F67732-0BE4-1A91-9627-8A5C48CE9E5E}"/>
                  </a:ext>
                </a:extLst>
              </p:cNvPr>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46;p75">
                <a:extLst>
                  <a:ext uri="{FF2B5EF4-FFF2-40B4-BE49-F238E27FC236}">
                    <a16:creationId xmlns:a16="http://schemas.microsoft.com/office/drawing/2014/main" id="{F5A21F53-0D15-AE90-378E-563A5560C808}"/>
                  </a:ext>
                </a:extLst>
              </p:cNvPr>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47;p75">
                <a:extLst>
                  <a:ext uri="{FF2B5EF4-FFF2-40B4-BE49-F238E27FC236}">
                    <a16:creationId xmlns:a16="http://schemas.microsoft.com/office/drawing/2014/main" id="{A6A37371-09F6-AAEF-1BAA-EDB484C41744}"/>
                  </a:ext>
                </a:extLst>
              </p:cNvPr>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48;p75">
                <a:extLst>
                  <a:ext uri="{FF2B5EF4-FFF2-40B4-BE49-F238E27FC236}">
                    <a16:creationId xmlns:a16="http://schemas.microsoft.com/office/drawing/2014/main" id="{22CD9101-23A5-84B3-FF0D-1C7F59779EF5}"/>
                  </a:ext>
                </a:extLst>
              </p:cNvPr>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49;p75">
                <a:extLst>
                  <a:ext uri="{FF2B5EF4-FFF2-40B4-BE49-F238E27FC236}">
                    <a16:creationId xmlns:a16="http://schemas.microsoft.com/office/drawing/2014/main" id="{A14ADEFE-5FC5-5FD3-F832-45E62AC8FBF1}"/>
                  </a:ext>
                </a:extLst>
              </p:cNvPr>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50;p75">
                <a:extLst>
                  <a:ext uri="{FF2B5EF4-FFF2-40B4-BE49-F238E27FC236}">
                    <a16:creationId xmlns:a16="http://schemas.microsoft.com/office/drawing/2014/main" id="{0431A5D4-080A-C6D2-257D-2B4CF83E03D4}"/>
                  </a:ext>
                </a:extLst>
              </p:cNvPr>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51;p75">
                <a:extLst>
                  <a:ext uri="{FF2B5EF4-FFF2-40B4-BE49-F238E27FC236}">
                    <a16:creationId xmlns:a16="http://schemas.microsoft.com/office/drawing/2014/main" id="{A4451DFD-426B-3E1C-7E5E-40C0106105F1}"/>
                  </a:ext>
                </a:extLst>
              </p:cNvPr>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52;p75">
                <a:extLst>
                  <a:ext uri="{FF2B5EF4-FFF2-40B4-BE49-F238E27FC236}">
                    <a16:creationId xmlns:a16="http://schemas.microsoft.com/office/drawing/2014/main" id="{391BBFE9-134B-205E-212D-841BFF938BBD}"/>
                  </a:ext>
                </a:extLst>
              </p:cNvPr>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53;p75">
                <a:extLst>
                  <a:ext uri="{FF2B5EF4-FFF2-40B4-BE49-F238E27FC236}">
                    <a16:creationId xmlns:a16="http://schemas.microsoft.com/office/drawing/2014/main" id="{49045CB3-0214-49A9-9790-A5C32DCFE008}"/>
                  </a:ext>
                </a:extLst>
              </p:cNvPr>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 name="Google Shape;1654;p75">
            <a:extLst>
              <a:ext uri="{FF2B5EF4-FFF2-40B4-BE49-F238E27FC236}">
                <a16:creationId xmlns:a16="http://schemas.microsoft.com/office/drawing/2014/main" id="{424066A4-B78F-5B67-E053-0E9D2B14222C}"/>
              </a:ext>
            </a:extLst>
          </p:cNvPr>
          <p:cNvGrpSpPr/>
          <p:nvPr/>
        </p:nvGrpSpPr>
        <p:grpSpPr>
          <a:xfrm flipH="1">
            <a:off x="7805597" y="413109"/>
            <a:ext cx="667310" cy="695388"/>
            <a:chOff x="4219012" y="5824862"/>
            <a:chExt cx="705998" cy="695388"/>
          </a:xfrm>
        </p:grpSpPr>
        <p:sp>
          <p:nvSpPr>
            <p:cNvPr id="20" name="Google Shape;1655;p75">
              <a:extLst>
                <a:ext uri="{FF2B5EF4-FFF2-40B4-BE49-F238E27FC236}">
                  <a16:creationId xmlns:a16="http://schemas.microsoft.com/office/drawing/2014/main" id="{8D0493D0-AB77-D1B2-7BF3-229598D5295F}"/>
                </a:ext>
              </a:extLst>
            </p:cNvPr>
            <p:cNvSpPr/>
            <p:nvPr/>
          </p:nvSpPr>
          <p:spPr>
            <a:xfrm flipH="1">
              <a:off x="4341747" y="641675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1656;p75">
              <a:extLst>
                <a:ext uri="{FF2B5EF4-FFF2-40B4-BE49-F238E27FC236}">
                  <a16:creationId xmlns:a16="http://schemas.microsoft.com/office/drawing/2014/main" id="{B643CC82-0B62-0B39-04F8-B07F0FF78725}"/>
                </a:ext>
              </a:extLst>
            </p:cNvPr>
            <p:cNvGrpSpPr/>
            <p:nvPr/>
          </p:nvGrpSpPr>
          <p:grpSpPr>
            <a:xfrm flipH="1">
              <a:off x="4219012" y="5824862"/>
              <a:ext cx="705998" cy="666982"/>
              <a:chOff x="1623700" y="6514438"/>
              <a:chExt cx="416150" cy="393175"/>
            </a:xfrm>
          </p:grpSpPr>
          <p:sp>
            <p:nvSpPr>
              <p:cNvPr id="22" name="Google Shape;1657;p75">
                <a:extLst>
                  <a:ext uri="{FF2B5EF4-FFF2-40B4-BE49-F238E27FC236}">
                    <a16:creationId xmlns:a16="http://schemas.microsoft.com/office/drawing/2014/main" id="{9A5DD2F3-61C7-4FBD-F0B6-E042B434A743}"/>
                  </a:ext>
                </a:extLst>
              </p:cNvPr>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58;p75">
                <a:extLst>
                  <a:ext uri="{FF2B5EF4-FFF2-40B4-BE49-F238E27FC236}">
                    <a16:creationId xmlns:a16="http://schemas.microsoft.com/office/drawing/2014/main" id="{F39D2EA0-7EE2-5075-555E-6A37CD01D138}"/>
                  </a:ext>
                </a:extLst>
              </p:cNvPr>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59;p75">
                <a:extLst>
                  <a:ext uri="{FF2B5EF4-FFF2-40B4-BE49-F238E27FC236}">
                    <a16:creationId xmlns:a16="http://schemas.microsoft.com/office/drawing/2014/main" id="{230E9FCE-2314-CF9A-7837-381C4EF074CF}"/>
                  </a:ext>
                </a:extLst>
              </p:cNvPr>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60;p75">
                <a:extLst>
                  <a:ext uri="{FF2B5EF4-FFF2-40B4-BE49-F238E27FC236}">
                    <a16:creationId xmlns:a16="http://schemas.microsoft.com/office/drawing/2014/main" id="{36AF9B7B-FCE9-C244-D5E5-4814C813D2E8}"/>
                  </a:ext>
                </a:extLst>
              </p:cNvPr>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61;p75">
                <a:extLst>
                  <a:ext uri="{FF2B5EF4-FFF2-40B4-BE49-F238E27FC236}">
                    <a16:creationId xmlns:a16="http://schemas.microsoft.com/office/drawing/2014/main" id="{81925CA7-4702-4C92-2794-A88D85E65C66}"/>
                  </a:ext>
                </a:extLst>
              </p:cNvPr>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62;p75">
                <a:extLst>
                  <a:ext uri="{FF2B5EF4-FFF2-40B4-BE49-F238E27FC236}">
                    <a16:creationId xmlns:a16="http://schemas.microsoft.com/office/drawing/2014/main" id="{660251DB-4EAA-131E-0F16-36B87A04C3B8}"/>
                  </a:ext>
                </a:extLst>
              </p:cNvPr>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63;p75">
                <a:extLst>
                  <a:ext uri="{FF2B5EF4-FFF2-40B4-BE49-F238E27FC236}">
                    <a16:creationId xmlns:a16="http://schemas.microsoft.com/office/drawing/2014/main" id="{AEBE77AC-1746-0749-3A9B-A4A0553EB7BF}"/>
                  </a:ext>
                </a:extLst>
              </p:cNvPr>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64;p75">
                <a:extLst>
                  <a:ext uri="{FF2B5EF4-FFF2-40B4-BE49-F238E27FC236}">
                    <a16:creationId xmlns:a16="http://schemas.microsoft.com/office/drawing/2014/main" id="{37B98E08-2E3A-7DB3-BC7B-97DD946CCBD4}"/>
                  </a:ext>
                </a:extLst>
              </p:cNvPr>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65;p75">
                <a:extLst>
                  <a:ext uri="{FF2B5EF4-FFF2-40B4-BE49-F238E27FC236}">
                    <a16:creationId xmlns:a16="http://schemas.microsoft.com/office/drawing/2014/main" id="{7DE37F84-EC3E-1A21-A665-AD6E38F86E9D}"/>
                  </a:ext>
                </a:extLst>
              </p:cNvPr>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66;p75">
                <a:extLst>
                  <a:ext uri="{FF2B5EF4-FFF2-40B4-BE49-F238E27FC236}">
                    <a16:creationId xmlns:a16="http://schemas.microsoft.com/office/drawing/2014/main" id="{DFA911DD-DA98-FDC3-41C7-9830EAF69C93}"/>
                  </a:ext>
                </a:extLst>
              </p:cNvPr>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67;p75">
                <a:extLst>
                  <a:ext uri="{FF2B5EF4-FFF2-40B4-BE49-F238E27FC236}">
                    <a16:creationId xmlns:a16="http://schemas.microsoft.com/office/drawing/2014/main" id="{4500C0B4-13D4-5E5F-33B2-17FFC9292E05}"/>
                  </a:ext>
                </a:extLst>
              </p:cNvPr>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68;p75">
                <a:extLst>
                  <a:ext uri="{FF2B5EF4-FFF2-40B4-BE49-F238E27FC236}">
                    <a16:creationId xmlns:a16="http://schemas.microsoft.com/office/drawing/2014/main" id="{228D7D05-C87B-8401-EFDA-DAB6395BC3B6}"/>
                  </a:ext>
                </a:extLst>
              </p:cNvPr>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69;p75">
                <a:extLst>
                  <a:ext uri="{FF2B5EF4-FFF2-40B4-BE49-F238E27FC236}">
                    <a16:creationId xmlns:a16="http://schemas.microsoft.com/office/drawing/2014/main" id="{55745EA7-6014-16A9-60C6-120ECF743F84}"/>
                  </a:ext>
                </a:extLst>
              </p:cNvPr>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1670;p75">
            <a:extLst>
              <a:ext uri="{FF2B5EF4-FFF2-40B4-BE49-F238E27FC236}">
                <a16:creationId xmlns:a16="http://schemas.microsoft.com/office/drawing/2014/main" id="{326A369C-F457-2159-AADE-5731C70B5796}"/>
              </a:ext>
            </a:extLst>
          </p:cNvPr>
          <p:cNvGrpSpPr/>
          <p:nvPr/>
        </p:nvGrpSpPr>
        <p:grpSpPr>
          <a:xfrm>
            <a:off x="315723" y="3207062"/>
            <a:ext cx="1391934" cy="1610740"/>
            <a:chOff x="829841" y="1841508"/>
            <a:chExt cx="1391934" cy="1610740"/>
          </a:xfrm>
        </p:grpSpPr>
        <p:grpSp>
          <p:nvGrpSpPr>
            <p:cNvPr id="36" name="Google Shape;1671;p75">
              <a:extLst>
                <a:ext uri="{FF2B5EF4-FFF2-40B4-BE49-F238E27FC236}">
                  <a16:creationId xmlns:a16="http://schemas.microsoft.com/office/drawing/2014/main" id="{20F2968E-EA19-7195-BE51-0CABA93108AE}"/>
                </a:ext>
              </a:extLst>
            </p:cNvPr>
            <p:cNvGrpSpPr/>
            <p:nvPr/>
          </p:nvGrpSpPr>
          <p:grpSpPr>
            <a:xfrm>
              <a:off x="829841" y="1841508"/>
              <a:ext cx="1391934" cy="1555838"/>
              <a:chOff x="5446000" y="8693685"/>
              <a:chExt cx="1472946" cy="1646389"/>
            </a:xfrm>
          </p:grpSpPr>
          <p:sp>
            <p:nvSpPr>
              <p:cNvPr id="38" name="Google Shape;1672;p75">
                <a:extLst>
                  <a:ext uri="{FF2B5EF4-FFF2-40B4-BE49-F238E27FC236}">
                    <a16:creationId xmlns:a16="http://schemas.microsoft.com/office/drawing/2014/main" id="{E3C05D7B-1012-744D-A7BA-B16887C5FADA}"/>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3;p75">
                <a:extLst>
                  <a:ext uri="{FF2B5EF4-FFF2-40B4-BE49-F238E27FC236}">
                    <a16:creationId xmlns:a16="http://schemas.microsoft.com/office/drawing/2014/main" id="{00D406DC-9AAA-A8E2-D124-7B2F5DDB8A6A}"/>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74;p75">
                <a:extLst>
                  <a:ext uri="{FF2B5EF4-FFF2-40B4-BE49-F238E27FC236}">
                    <a16:creationId xmlns:a16="http://schemas.microsoft.com/office/drawing/2014/main" id="{B7422C72-C207-6AE0-9BDB-E4FF9723DE9E}"/>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75;p75">
                <a:extLst>
                  <a:ext uri="{FF2B5EF4-FFF2-40B4-BE49-F238E27FC236}">
                    <a16:creationId xmlns:a16="http://schemas.microsoft.com/office/drawing/2014/main" id="{1DA6F491-9A26-5A96-F996-2FECE53D2603}"/>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76;p75">
                <a:extLst>
                  <a:ext uri="{FF2B5EF4-FFF2-40B4-BE49-F238E27FC236}">
                    <a16:creationId xmlns:a16="http://schemas.microsoft.com/office/drawing/2014/main" id="{3CFFDBB9-5BA3-EDF9-5D5E-38AE7F62EBB4}"/>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77;p75">
                <a:extLst>
                  <a:ext uri="{FF2B5EF4-FFF2-40B4-BE49-F238E27FC236}">
                    <a16:creationId xmlns:a16="http://schemas.microsoft.com/office/drawing/2014/main" id="{2BD0309F-FD80-0D2E-14C6-335167F501B4}"/>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78;p75">
                <a:extLst>
                  <a:ext uri="{FF2B5EF4-FFF2-40B4-BE49-F238E27FC236}">
                    <a16:creationId xmlns:a16="http://schemas.microsoft.com/office/drawing/2014/main" id="{1194F008-75DD-B1F2-3560-3F2D8DC1B1E1}"/>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79;p75">
                <a:extLst>
                  <a:ext uri="{FF2B5EF4-FFF2-40B4-BE49-F238E27FC236}">
                    <a16:creationId xmlns:a16="http://schemas.microsoft.com/office/drawing/2014/main" id="{58DA5348-58C7-D566-9AB3-24F8E595FE92}"/>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80;p75">
                <a:extLst>
                  <a:ext uri="{FF2B5EF4-FFF2-40B4-BE49-F238E27FC236}">
                    <a16:creationId xmlns:a16="http://schemas.microsoft.com/office/drawing/2014/main" id="{07FEAE5E-388D-9051-1C08-2D46E0487C00}"/>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81;p75">
                <a:extLst>
                  <a:ext uri="{FF2B5EF4-FFF2-40B4-BE49-F238E27FC236}">
                    <a16:creationId xmlns:a16="http://schemas.microsoft.com/office/drawing/2014/main" id="{F37FB1C8-B995-11FD-696A-2757542570AE}"/>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82;p75">
                <a:extLst>
                  <a:ext uri="{FF2B5EF4-FFF2-40B4-BE49-F238E27FC236}">
                    <a16:creationId xmlns:a16="http://schemas.microsoft.com/office/drawing/2014/main" id="{68DC768A-CFB2-7E3F-51A2-67F0C91D120D}"/>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83;p75">
                <a:extLst>
                  <a:ext uri="{FF2B5EF4-FFF2-40B4-BE49-F238E27FC236}">
                    <a16:creationId xmlns:a16="http://schemas.microsoft.com/office/drawing/2014/main" id="{CA48405B-4957-8FD4-7AA8-A50DA4031A63}"/>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84;p75">
                <a:extLst>
                  <a:ext uri="{FF2B5EF4-FFF2-40B4-BE49-F238E27FC236}">
                    <a16:creationId xmlns:a16="http://schemas.microsoft.com/office/drawing/2014/main" id="{6E3CDE46-36D4-CCB2-096B-A670AA21682C}"/>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85;p75">
                <a:extLst>
                  <a:ext uri="{FF2B5EF4-FFF2-40B4-BE49-F238E27FC236}">
                    <a16:creationId xmlns:a16="http://schemas.microsoft.com/office/drawing/2014/main" id="{87917770-A520-76B1-0116-863C1BCF304A}"/>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86;p75">
                <a:extLst>
                  <a:ext uri="{FF2B5EF4-FFF2-40B4-BE49-F238E27FC236}">
                    <a16:creationId xmlns:a16="http://schemas.microsoft.com/office/drawing/2014/main" id="{7B8BF5F5-259B-C7FD-2E33-C3B9604E7189}"/>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87;p75">
                <a:extLst>
                  <a:ext uri="{FF2B5EF4-FFF2-40B4-BE49-F238E27FC236}">
                    <a16:creationId xmlns:a16="http://schemas.microsoft.com/office/drawing/2014/main" id="{C43DDC87-F006-30A1-373A-35F78BD7CE22}"/>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88;p75">
                <a:extLst>
                  <a:ext uri="{FF2B5EF4-FFF2-40B4-BE49-F238E27FC236}">
                    <a16:creationId xmlns:a16="http://schemas.microsoft.com/office/drawing/2014/main" id="{1EA51823-E46C-01C3-0F34-879628EDCE11}"/>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89;p75">
                <a:extLst>
                  <a:ext uri="{FF2B5EF4-FFF2-40B4-BE49-F238E27FC236}">
                    <a16:creationId xmlns:a16="http://schemas.microsoft.com/office/drawing/2014/main" id="{ED31F892-8DE8-BDEA-F05F-389A73167EA0}"/>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90;p75">
                <a:extLst>
                  <a:ext uri="{FF2B5EF4-FFF2-40B4-BE49-F238E27FC236}">
                    <a16:creationId xmlns:a16="http://schemas.microsoft.com/office/drawing/2014/main" id="{7CE68E46-CDAB-19F8-68F2-67435B741FD3}"/>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91;p75">
                <a:extLst>
                  <a:ext uri="{FF2B5EF4-FFF2-40B4-BE49-F238E27FC236}">
                    <a16:creationId xmlns:a16="http://schemas.microsoft.com/office/drawing/2014/main" id="{BE9B73D7-3578-C6AF-2C2E-4A53E0829146}"/>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92;p75">
                <a:extLst>
                  <a:ext uri="{FF2B5EF4-FFF2-40B4-BE49-F238E27FC236}">
                    <a16:creationId xmlns:a16="http://schemas.microsoft.com/office/drawing/2014/main" id="{7AD1B622-3F5B-5859-59A8-E43AFEA53E06}"/>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93;p75">
                <a:extLst>
                  <a:ext uri="{FF2B5EF4-FFF2-40B4-BE49-F238E27FC236}">
                    <a16:creationId xmlns:a16="http://schemas.microsoft.com/office/drawing/2014/main" id="{1DC80F51-BC6F-C0F4-0E48-991A6E561F37}"/>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94;p75">
                <a:extLst>
                  <a:ext uri="{FF2B5EF4-FFF2-40B4-BE49-F238E27FC236}">
                    <a16:creationId xmlns:a16="http://schemas.microsoft.com/office/drawing/2014/main" id="{67AF0BFB-2283-263A-3F46-9C35B8C47A85}"/>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95;p75">
                <a:extLst>
                  <a:ext uri="{FF2B5EF4-FFF2-40B4-BE49-F238E27FC236}">
                    <a16:creationId xmlns:a16="http://schemas.microsoft.com/office/drawing/2014/main" id="{88D83E84-9BCA-12CE-C56C-1DBA72565D44}"/>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1696;p75">
              <a:extLst>
                <a:ext uri="{FF2B5EF4-FFF2-40B4-BE49-F238E27FC236}">
                  <a16:creationId xmlns:a16="http://schemas.microsoft.com/office/drawing/2014/main" id="{E8F19180-A052-0D43-BD6B-3F77DE9297E1}"/>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1717;p75">
            <a:extLst>
              <a:ext uri="{FF2B5EF4-FFF2-40B4-BE49-F238E27FC236}">
                <a16:creationId xmlns:a16="http://schemas.microsoft.com/office/drawing/2014/main" id="{A919C6F4-E436-389F-F426-A9A2A9019FAE}"/>
              </a:ext>
            </a:extLst>
          </p:cNvPr>
          <p:cNvGrpSpPr/>
          <p:nvPr/>
        </p:nvGrpSpPr>
        <p:grpSpPr>
          <a:xfrm>
            <a:off x="7359936" y="3207062"/>
            <a:ext cx="1610106" cy="1684601"/>
            <a:chOff x="6719793" y="1841497"/>
            <a:chExt cx="1610106" cy="1684601"/>
          </a:xfrm>
        </p:grpSpPr>
        <p:grpSp>
          <p:nvGrpSpPr>
            <p:cNvPr id="63" name="Google Shape;1718;p75">
              <a:extLst>
                <a:ext uri="{FF2B5EF4-FFF2-40B4-BE49-F238E27FC236}">
                  <a16:creationId xmlns:a16="http://schemas.microsoft.com/office/drawing/2014/main" id="{D866F2AB-115D-B101-C8BA-58533951BB71}"/>
                </a:ext>
              </a:extLst>
            </p:cNvPr>
            <p:cNvGrpSpPr/>
            <p:nvPr/>
          </p:nvGrpSpPr>
          <p:grpSpPr>
            <a:xfrm flipH="1">
              <a:off x="6719793" y="1841497"/>
              <a:ext cx="1610106" cy="1667668"/>
              <a:chOff x="3527525" y="7409750"/>
              <a:chExt cx="434600" cy="450125"/>
            </a:xfrm>
          </p:grpSpPr>
          <p:sp>
            <p:nvSpPr>
              <p:cNvPr id="65" name="Google Shape;1719;p75">
                <a:extLst>
                  <a:ext uri="{FF2B5EF4-FFF2-40B4-BE49-F238E27FC236}">
                    <a16:creationId xmlns:a16="http://schemas.microsoft.com/office/drawing/2014/main" id="{6C8F4796-2D4C-D0C3-1854-2378A06258A4}"/>
                  </a:ext>
                </a:extLst>
              </p:cNvPr>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20;p75">
                <a:extLst>
                  <a:ext uri="{FF2B5EF4-FFF2-40B4-BE49-F238E27FC236}">
                    <a16:creationId xmlns:a16="http://schemas.microsoft.com/office/drawing/2014/main" id="{B657ACD3-13FB-EC80-3D2F-3851A49D167F}"/>
                  </a:ext>
                </a:extLst>
              </p:cNvPr>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21;p75">
                <a:extLst>
                  <a:ext uri="{FF2B5EF4-FFF2-40B4-BE49-F238E27FC236}">
                    <a16:creationId xmlns:a16="http://schemas.microsoft.com/office/drawing/2014/main" id="{C0735B25-C84B-3A5E-59C0-2F415FDFECA8}"/>
                  </a:ext>
                </a:extLst>
              </p:cNvPr>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22;p75">
                <a:extLst>
                  <a:ext uri="{FF2B5EF4-FFF2-40B4-BE49-F238E27FC236}">
                    <a16:creationId xmlns:a16="http://schemas.microsoft.com/office/drawing/2014/main" id="{3D1A6BAA-6DB7-7968-2BA6-6C69D3502387}"/>
                  </a:ext>
                </a:extLst>
              </p:cNvPr>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23;p75">
                <a:extLst>
                  <a:ext uri="{FF2B5EF4-FFF2-40B4-BE49-F238E27FC236}">
                    <a16:creationId xmlns:a16="http://schemas.microsoft.com/office/drawing/2014/main" id="{B8305F54-CE2A-ED17-6E72-F5AC484B4445}"/>
                  </a:ext>
                </a:extLst>
              </p:cNvPr>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24;p75">
                <a:extLst>
                  <a:ext uri="{FF2B5EF4-FFF2-40B4-BE49-F238E27FC236}">
                    <a16:creationId xmlns:a16="http://schemas.microsoft.com/office/drawing/2014/main" id="{0A304833-155B-3F94-95F3-089056259339}"/>
                  </a:ext>
                </a:extLst>
              </p:cNvPr>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25;p75">
                <a:extLst>
                  <a:ext uri="{FF2B5EF4-FFF2-40B4-BE49-F238E27FC236}">
                    <a16:creationId xmlns:a16="http://schemas.microsoft.com/office/drawing/2014/main" id="{988CDAB3-1B4E-EAB1-4277-97CE5725E050}"/>
                  </a:ext>
                </a:extLst>
              </p:cNvPr>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26;p75">
                <a:extLst>
                  <a:ext uri="{FF2B5EF4-FFF2-40B4-BE49-F238E27FC236}">
                    <a16:creationId xmlns:a16="http://schemas.microsoft.com/office/drawing/2014/main" id="{EBEC6241-D4A3-A952-309F-94553F1ED004}"/>
                  </a:ext>
                </a:extLst>
              </p:cNvPr>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27;p75">
                <a:extLst>
                  <a:ext uri="{FF2B5EF4-FFF2-40B4-BE49-F238E27FC236}">
                    <a16:creationId xmlns:a16="http://schemas.microsoft.com/office/drawing/2014/main" id="{BF3CF8EB-72A3-310A-3BEC-15352CB9F7EB}"/>
                  </a:ext>
                </a:extLst>
              </p:cNvPr>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28;p75">
                <a:extLst>
                  <a:ext uri="{FF2B5EF4-FFF2-40B4-BE49-F238E27FC236}">
                    <a16:creationId xmlns:a16="http://schemas.microsoft.com/office/drawing/2014/main" id="{322BFECF-04E0-0013-05E3-BBBF0DD8002D}"/>
                  </a:ext>
                </a:extLst>
              </p:cNvPr>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29;p75">
                <a:extLst>
                  <a:ext uri="{FF2B5EF4-FFF2-40B4-BE49-F238E27FC236}">
                    <a16:creationId xmlns:a16="http://schemas.microsoft.com/office/drawing/2014/main" id="{20A927C4-7FB2-0D99-BCD9-575EDFA608A7}"/>
                  </a:ext>
                </a:extLst>
              </p:cNvPr>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30;p75">
                <a:extLst>
                  <a:ext uri="{FF2B5EF4-FFF2-40B4-BE49-F238E27FC236}">
                    <a16:creationId xmlns:a16="http://schemas.microsoft.com/office/drawing/2014/main" id="{9C6DFDD2-C990-A7F9-6735-7BF014A3C3DA}"/>
                  </a:ext>
                </a:extLst>
              </p:cNvPr>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31;p75">
                <a:extLst>
                  <a:ext uri="{FF2B5EF4-FFF2-40B4-BE49-F238E27FC236}">
                    <a16:creationId xmlns:a16="http://schemas.microsoft.com/office/drawing/2014/main" id="{138E8415-9041-BBA8-F94F-DA115276DEE3}"/>
                  </a:ext>
                </a:extLst>
              </p:cNvPr>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32;p75">
                <a:extLst>
                  <a:ext uri="{FF2B5EF4-FFF2-40B4-BE49-F238E27FC236}">
                    <a16:creationId xmlns:a16="http://schemas.microsoft.com/office/drawing/2014/main" id="{F58CC852-A00C-48EF-317D-3FF70F1A2C3F}"/>
                  </a:ext>
                </a:extLst>
              </p:cNvPr>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33;p75">
                <a:extLst>
                  <a:ext uri="{FF2B5EF4-FFF2-40B4-BE49-F238E27FC236}">
                    <a16:creationId xmlns:a16="http://schemas.microsoft.com/office/drawing/2014/main" id="{3C0A5152-63FF-7CE8-69D9-0409A624688F}"/>
                  </a:ext>
                </a:extLst>
              </p:cNvPr>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34;p75">
                <a:extLst>
                  <a:ext uri="{FF2B5EF4-FFF2-40B4-BE49-F238E27FC236}">
                    <a16:creationId xmlns:a16="http://schemas.microsoft.com/office/drawing/2014/main" id="{2743225B-6C8A-6F04-C6B3-3934ADA97708}"/>
                  </a:ext>
                </a:extLst>
              </p:cNvPr>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35;p75">
                <a:extLst>
                  <a:ext uri="{FF2B5EF4-FFF2-40B4-BE49-F238E27FC236}">
                    <a16:creationId xmlns:a16="http://schemas.microsoft.com/office/drawing/2014/main" id="{660213DF-7882-F95C-6087-88AE18612BC0}"/>
                  </a:ext>
                </a:extLst>
              </p:cNvPr>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36;p75">
                <a:extLst>
                  <a:ext uri="{FF2B5EF4-FFF2-40B4-BE49-F238E27FC236}">
                    <a16:creationId xmlns:a16="http://schemas.microsoft.com/office/drawing/2014/main" id="{CA1F0DEF-DB5B-F356-3B4E-A03E18BFD3B2}"/>
                  </a:ext>
                </a:extLst>
              </p:cNvPr>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37;p75">
                <a:extLst>
                  <a:ext uri="{FF2B5EF4-FFF2-40B4-BE49-F238E27FC236}">
                    <a16:creationId xmlns:a16="http://schemas.microsoft.com/office/drawing/2014/main" id="{911195C5-4656-1514-48FF-F5725E899E6C}"/>
                  </a:ext>
                </a:extLst>
              </p:cNvPr>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38;p75">
                <a:extLst>
                  <a:ext uri="{FF2B5EF4-FFF2-40B4-BE49-F238E27FC236}">
                    <a16:creationId xmlns:a16="http://schemas.microsoft.com/office/drawing/2014/main" id="{7911EA6D-026A-0968-A978-B2E07BCFAD89}"/>
                  </a:ext>
                </a:extLst>
              </p:cNvPr>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1739;p75">
              <a:extLst>
                <a:ext uri="{FF2B5EF4-FFF2-40B4-BE49-F238E27FC236}">
                  <a16:creationId xmlns:a16="http://schemas.microsoft.com/office/drawing/2014/main" id="{804B12B8-BD7A-356C-7D07-A163D0EDFA0E}"/>
                </a:ext>
              </a:extLst>
            </p:cNvPr>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758;p41">
            <a:extLst>
              <a:ext uri="{FF2B5EF4-FFF2-40B4-BE49-F238E27FC236}">
                <a16:creationId xmlns:a16="http://schemas.microsoft.com/office/drawing/2014/main" id="{025E7F28-E2B3-FA87-1D76-C622D83EF1DF}"/>
              </a:ext>
            </a:extLst>
          </p:cNvPr>
          <p:cNvSpPr txBox="1">
            <a:spLocks/>
          </p:cNvSpPr>
          <p:nvPr/>
        </p:nvSpPr>
        <p:spPr>
          <a:xfrm>
            <a:off x="311629" y="1218522"/>
            <a:ext cx="8540007" cy="21834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12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pPr>
              <a:lnSpc>
                <a:spcPct val="150000"/>
              </a:lnSpc>
            </a:pPr>
            <a:r>
              <a:rPr lang="en-US" sz="4000" dirty="0">
                <a:solidFill>
                  <a:srgbClr val="033342"/>
                </a:solidFill>
                <a:latin typeface="+mj-lt"/>
              </a:rPr>
              <a:t>BÀI HỌC KẾT THÚC,</a:t>
            </a:r>
          </a:p>
          <a:p>
            <a:pPr>
              <a:lnSpc>
                <a:spcPct val="150000"/>
              </a:lnSpc>
            </a:pPr>
            <a:r>
              <a:rPr lang="en-US" sz="4000" dirty="0">
                <a:solidFill>
                  <a:srgbClr val="033342"/>
                </a:solidFill>
                <a:latin typeface="+mj-lt"/>
              </a:rPr>
              <a:t>CẢM ƠN CÁC EM ĐÃ LẮNG NGHE</a:t>
            </a:r>
          </a:p>
        </p:txBody>
      </p:sp>
    </p:spTree>
    <p:extLst>
      <p:ext uri="{BB962C8B-B14F-4D97-AF65-F5344CB8AC3E}">
        <p14:creationId xmlns:p14="http://schemas.microsoft.com/office/powerpoint/2010/main" val="726658426"/>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29" name="Group 28">
            <a:extLst>
              <a:ext uri="{FF2B5EF4-FFF2-40B4-BE49-F238E27FC236}">
                <a16:creationId xmlns:a16="http://schemas.microsoft.com/office/drawing/2014/main" id="{4F9BDE0C-009E-3594-995B-590EF8CE4383}"/>
              </a:ext>
            </a:extLst>
          </p:cNvPr>
          <p:cNvGrpSpPr/>
          <p:nvPr/>
        </p:nvGrpSpPr>
        <p:grpSpPr>
          <a:xfrm>
            <a:off x="803648" y="497493"/>
            <a:ext cx="2053852" cy="611876"/>
            <a:chOff x="2012116" y="2110923"/>
            <a:chExt cx="2053852" cy="611876"/>
          </a:xfrm>
        </p:grpSpPr>
        <p:pic>
          <p:nvPicPr>
            <p:cNvPr id="30" name="Picture 29">
              <a:extLst>
                <a:ext uri="{FF2B5EF4-FFF2-40B4-BE49-F238E27FC236}">
                  <a16:creationId xmlns:a16="http://schemas.microsoft.com/office/drawing/2014/main" id="{FF00600B-BA6E-A972-4A8D-4A5C796F1DD0}"/>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31" name="TextBox 30">
              <a:extLst>
                <a:ext uri="{FF2B5EF4-FFF2-40B4-BE49-F238E27FC236}">
                  <a16:creationId xmlns:a16="http://schemas.microsoft.com/office/drawing/2014/main" id="{B618CD7D-40E8-E9C8-32B1-12F249C1759E}"/>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id="{7E4CF280-CDC2-DB51-B8AE-C7E88022B9C8}"/>
              </a:ext>
            </a:extLst>
          </p:cNvPr>
          <p:cNvSpPr txBox="1"/>
          <p:nvPr/>
        </p:nvSpPr>
        <p:spPr>
          <a:xfrm>
            <a:off x="2857500" y="552870"/>
            <a:ext cx="4629150" cy="517193"/>
          </a:xfrm>
          <a:prstGeom prst="rect">
            <a:avLst/>
          </a:prstGeom>
          <a:noFill/>
        </p:spPr>
        <p:txBody>
          <a:bodyPr wrap="square">
            <a:spAutoFit/>
          </a:bodyPr>
          <a:lstStyle/>
          <a:p>
            <a:pPr marL="30480" marR="30480" algn="just">
              <a:lnSpc>
                <a:spcPct val="150000"/>
              </a:lnSpc>
              <a:spcAft>
                <a:spcPts val="1200"/>
              </a:spcAft>
            </a:pPr>
            <a:r>
              <a:rPr lang="en-US" sz="2100" b="1" dirty="0" err="1">
                <a:solidFill>
                  <a:srgbClr val="000000"/>
                </a:solidFill>
                <a:effectLst/>
                <a:latin typeface="+mj-lt"/>
                <a:ea typeface="Times New Roman" panose="02020603050405020304" pitchFamily="18" charset="0"/>
              </a:rPr>
              <a:t>Cách</a:t>
            </a:r>
            <a:r>
              <a:rPr lang="en-US" sz="2100" b="1" dirty="0">
                <a:solidFill>
                  <a:srgbClr val="000000"/>
                </a:solidFill>
                <a:effectLst/>
                <a:latin typeface="+mj-lt"/>
                <a:ea typeface="Times New Roman" panose="02020603050405020304" pitchFamily="18" charset="0"/>
              </a:rPr>
              <a:t> 1: </a:t>
            </a:r>
            <a:r>
              <a:rPr lang="en-US" sz="2100" dirty="0" err="1">
                <a:solidFill>
                  <a:srgbClr val="000000"/>
                </a:solidFill>
                <a:effectLst/>
                <a:latin typeface="+mj-lt"/>
                <a:ea typeface="Times New Roman" panose="02020603050405020304" pitchFamily="18" charset="0"/>
              </a:rPr>
              <a:t>Tính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tổng</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diện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tích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các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hình</a:t>
            </a:r>
            <a:endParaRPr lang="en-US" sz="2100" dirty="0">
              <a:effectLst/>
              <a:latin typeface="+mj-lt"/>
              <a:ea typeface="Times New Roman" panose="02020603050405020304" pitchFamily="18" charset="0"/>
            </a:endParaRPr>
          </a:p>
        </p:txBody>
      </p:sp>
      <p:sp>
        <p:nvSpPr>
          <p:cNvPr id="10" name="TextBox 9">
            <a:extLst>
              <a:ext uri="{FF2B5EF4-FFF2-40B4-BE49-F238E27FC236}">
                <a16:creationId xmlns:a16="http://schemas.microsoft.com/office/drawing/2014/main" id="{324A22FF-6EBD-7889-9359-F75B504260A4}"/>
              </a:ext>
            </a:extLst>
          </p:cNvPr>
          <p:cNvSpPr txBox="1"/>
          <p:nvPr/>
        </p:nvSpPr>
        <p:spPr>
          <a:xfrm>
            <a:off x="288607" y="1204203"/>
            <a:ext cx="8566785" cy="2528897"/>
          </a:xfrm>
          <a:prstGeom prst="rect">
            <a:avLst/>
          </a:prstGeom>
          <a:noFill/>
        </p:spPr>
        <p:txBody>
          <a:bodyPr wrap="square">
            <a:spAutoFit/>
          </a:bodyPr>
          <a:lstStyle/>
          <a:p>
            <a:pPr algn="just">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Diện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tích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chữ</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nhật</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có</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dài</a:t>
            </a:r>
            <a:r>
              <a:rPr lang="en-US" sz="1800" dirty="0">
                <a:solidFill>
                  <a:srgbClr val="000000"/>
                </a:solidFill>
                <a:effectLst/>
                <a:latin typeface="+mj-lt"/>
                <a:ea typeface="Arial" panose="020B0604020202020204" pitchFamily="34" charset="0"/>
                <a:cs typeface="Times New Roman" panose="02020603050405020304" pitchFamily="18" charset="0"/>
              </a:rPr>
              <a:t> a (m) </a:t>
            </a:r>
            <a:r>
              <a:rPr lang="en-US" sz="1800" dirty="0" err="1">
                <a:solidFill>
                  <a:srgbClr val="000000"/>
                </a:solidFill>
                <a:effectLst/>
                <a:latin typeface="+mj-lt"/>
                <a:ea typeface="Arial" panose="020B0604020202020204" pitchFamily="34" charset="0"/>
                <a:cs typeface="Times New Roman" panose="02020603050405020304" pitchFamily="18" charset="0"/>
              </a:rPr>
              <a:t>và</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rộng</a:t>
            </a:r>
            <a:r>
              <a:rPr lang="en-US" sz="1800" dirty="0">
                <a:solidFill>
                  <a:srgbClr val="000000"/>
                </a:solidFill>
                <a:effectLst/>
                <a:latin typeface="+mj-lt"/>
                <a:ea typeface="Arial" panose="020B0604020202020204" pitchFamily="34" charset="0"/>
                <a:cs typeface="Times New Roman" panose="02020603050405020304" pitchFamily="18" charset="0"/>
              </a:rPr>
              <a:t> b – 1 (m)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a(b – 1) (m</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Diện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tích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chữ</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nhật</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có</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dài</a:t>
            </a:r>
            <a:r>
              <a:rPr lang="en-US" sz="1800" dirty="0">
                <a:solidFill>
                  <a:srgbClr val="000000"/>
                </a:solidFill>
                <a:effectLst/>
                <a:latin typeface="+mj-lt"/>
                <a:ea typeface="Arial" panose="020B0604020202020204" pitchFamily="34" charset="0"/>
                <a:cs typeface="Times New Roman" panose="02020603050405020304" pitchFamily="18" charset="0"/>
              </a:rPr>
              <a:t> a (m) </a:t>
            </a:r>
            <a:r>
              <a:rPr lang="en-US" sz="1800" dirty="0" err="1">
                <a:solidFill>
                  <a:srgbClr val="000000"/>
                </a:solidFill>
                <a:effectLst/>
                <a:latin typeface="+mj-lt"/>
                <a:ea typeface="Arial" panose="020B0604020202020204" pitchFamily="34" charset="0"/>
                <a:cs typeface="Times New Roman" panose="02020603050405020304" pitchFamily="18" charset="0"/>
              </a:rPr>
              <a:t>và</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rộng</a:t>
            </a:r>
            <a:r>
              <a:rPr lang="en-US" sz="1800" dirty="0">
                <a:solidFill>
                  <a:srgbClr val="000000"/>
                </a:solidFill>
                <a:effectLst/>
                <a:latin typeface="+mj-lt"/>
                <a:ea typeface="Arial" panose="020B0604020202020204" pitchFamily="34" charset="0"/>
                <a:cs typeface="Times New Roman" panose="02020603050405020304" pitchFamily="18" charset="0"/>
              </a:rPr>
              <a:t> b (m)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ab (m</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Diện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tích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chữ</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nhật</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có</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dài</a:t>
            </a:r>
            <a:r>
              <a:rPr lang="en-US" sz="1800" dirty="0">
                <a:solidFill>
                  <a:srgbClr val="000000"/>
                </a:solidFill>
                <a:effectLst/>
                <a:latin typeface="+mj-lt"/>
                <a:ea typeface="Arial" panose="020B0604020202020204" pitchFamily="34" charset="0"/>
                <a:cs typeface="Times New Roman" panose="02020603050405020304" pitchFamily="18" charset="0"/>
              </a:rPr>
              <a:t> a (m) </a:t>
            </a:r>
            <a:r>
              <a:rPr lang="en-US" sz="1800" dirty="0" err="1">
                <a:solidFill>
                  <a:srgbClr val="000000"/>
                </a:solidFill>
                <a:effectLst/>
                <a:latin typeface="+mj-lt"/>
                <a:ea typeface="Arial" panose="020B0604020202020204" pitchFamily="34" charset="0"/>
                <a:cs typeface="Times New Roman" panose="02020603050405020304" pitchFamily="18" charset="0"/>
              </a:rPr>
              <a:t>và</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rộng</a:t>
            </a:r>
            <a:r>
              <a:rPr lang="en-US" sz="1800" dirty="0">
                <a:solidFill>
                  <a:srgbClr val="000000"/>
                </a:solidFill>
                <a:effectLst/>
                <a:latin typeface="+mj-lt"/>
                <a:ea typeface="Arial" panose="020B0604020202020204" pitchFamily="34" charset="0"/>
                <a:cs typeface="Times New Roman" panose="02020603050405020304" pitchFamily="18" charset="0"/>
              </a:rPr>
              <a:t> 4,5 (m)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4,5a (m</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mj-lt"/>
                <a:ea typeface="Arial" panose="020B0604020202020204" pitchFamily="34" charset="0"/>
                <a:cs typeface="Times New Roman" panose="02020603050405020304" pitchFamily="18" charset="0"/>
              </a:rPr>
              <a:t>Diện tích của nền nhà là: S = a(b – 1) + ab + 4,5a (m</a:t>
            </a:r>
            <a:r>
              <a:rPr lang="pt-BR" sz="1800" baseline="30000" dirty="0">
                <a:solidFill>
                  <a:srgbClr val="000000"/>
                </a:solidFill>
                <a:effectLst/>
                <a:latin typeface="+mj-lt"/>
                <a:ea typeface="Arial" panose="020B0604020202020204" pitchFamily="34" charset="0"/>
                <a:cs typeface="Times New Roman" panose="02020603050405020304" pitchFamily="18" charset="0"/>
              </a:rPr>
              <a:t>2</a:t>
            </a:r>
            <a:r>
              <a:rPr lang="pt-BR"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mj-lt"/>
                <a:ea typeface="Arial" panose="020B0604020202020204" pitchFamily="34" charset="0"/>
                <a:cs typeface="Times New Roman" panose="02020603050405020304" pitchFamily="18" charset="0"/>
              </a:rPr>
              <a:t>Với a = 5 và b = 3,5 ta có:</a:t>
            </a:r>
            <a:endParaRPr lang="en-US" sz="1800" dirty="0">
              <a:effectLst/>
              <a:latin typeface="+mj-lt"/>
              <a:ea typeface="Arial" panose="020B060402020202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04457347-7C97-68DA-C647-8A5BA9443260}"/>
              </a:ext>
            </a:extLst>
          </p:cNvPr>
          <p:cNvSpPr txBox="1"/>
          <p:nvPr/>
        </p:nvSpPr>
        <p:spPr>
          <a:xfrm>
            <a:off x="1760220" y="3733100"/>
            <a:ext cx="6320790" cy="97462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S = 5.(3,5 – 1) + 5.3,5 + 4,5.5</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pt-BR"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5 . (3,5 – 1 + 3,5 + 4,5)</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p>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lang="en-US" sz="1800" dirty="0">
                <a:ea typeface="Arial" panose="020B0604020202020204" pitchFamily="34" charset="0"/>
                <a:cs typeface="Times New Roman" panose="02020603050405020304" pitchFamily="18" charset="0"/>
              </a:rPr>
              <a:t>    </a:t>
            </a:r>
            <a:r>
              <a:rPr kumimoji="0" lang="pt-BR"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5 . 10,5</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pt-BR"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52,5 (m</a:t>
            </a:r>
            <a:r>
              <a:rPr kumimoji="0" lang="pt-BR"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pt-BR"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endPar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8637041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anim calcmode="lin" valueType="num">
                                      <p:cBhvr>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8" dur="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barn(inVertical)">
                                      <p:cBhvr>
                                        <p:cTn id="23" dur="500"/>
                                        <p:tgtEl>
                                          <p:spTgt spid="1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wipe(left)">
                                      <p:cBhvr>
                                        <p:cTn id="28" dur="500"/>
                                        <p:tgtEl>
                                          <p:spTgt spid="10">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33" dur="500"/>
                                        <p:tgtEl>
                                          <p:spTgt spid="34">
                                            <p:txEl>
                                              <p:pRg st="0" end="0"/>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36"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29" name="Group 28">
            <a:extLst>
              <a:ext uri="{FF2B5EF4-FFF2-40B4-BE49-F238E27FC236}">
                <a16:creationId xmlns:a16="http://schemas.microsoft.com/office/drawing/2014/main" id="{4F9BDE0C-009E-3594-995B-590EF8CE4383}"/>
              </a:ext>
            </a:extLst>
          </p:cNvPr>
          <p:cNvGrpSpPr/>
          <p:nvPr/>
        </p:nvGrpSpPr>
        <p:grpSpPr>
          <a:xfrm>
            <a:off x="777050" y="375865"/>
            <a:ext cx="2053852" cy="611876"/>
            <a:chOff x="2012116" y="2110923"/>
            <a:chExt cx="2053852" cy="611876"/>
          </a:xfrm>
        </p:grpSpPr>
        <p:pic>
          <p:nvPicPr>
            <p:cNvPr id="30" name="Picture 29">
              <a:extLst>
                <a:ext uri="{FF2B5EF4-FFF2-40B4-BE49-F238E27FC236}">
                  <a16:creationId xmlns:a16="http://schemas.microsoft.com/office/drawing/2014/main" id="{FF00600B-BA6E-A972-4A8D-4A5C796F1DD0}"/>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31" name="TextBox 30">
              <a:extLst>
                <a:ext uri="{FF2B5EF4-FFF2-40B4-BE49-F238E27FC236}">
                  <a16:creationId xmlns:a16="http://schemas.microsoft.com/office/drawing/2014/main" id="{B618CD7D-40E8-E9C8-32B1-12F249C1759E}"/>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id="{7E4CF280-CDC2-DB51-B8AE-C7E88022B9C8}"/>
              </a:ext>
            </a:extLst>
          </p:cNvPr>
          <p:cNvSpPr txBox="1"/>
          <p:nvPr/>
        </p:nvSpPr>
        <p:spPr>
          <a:xfrm>
            <a:off x="323120" y="998045"/>
            <a:ext cx="4557490" cy="1155829"/>
          </a:xfrm>
          <a:prstGeom prst="rect">
            <a:avLst/>
          </a:prstGeom>
          <a:noFill/>
        </p:spPr>
        <p:txBody>
          <a:bodyPr wrap="square">
            <a:spAutoFit/>
          </a:bodyPr>
          <a:lstStyle/>
          <a:p>
            <a:pPr marL="30480" marR="30480" algn="just">
              <a:lnSpc>
                <a:spcPct val="150000"/>
              </a:lnSpc>
              <a:spcAft>
                <a:spcPts val="1200"/>
              </a:spcAft>
            </a:pPr>
            <a:r>
              <a:rPr lang="en-US" sz="2100" b="1" dirty="0" err="1">
                <a:solidFill>
                  <a:srgbClr val="000000"/>
                </a:solidFill>
                <a:effectLst/>
                <a:latin typeface="+mj-lt"/>
                <a:ea typeface="Times New Roman" panose="02020603050405020304" pitchFamily="18" charset="0"/>
              </a:rPr>
              <a:t>Cách</a:t>
            </a:r>
            <a:r>
              <a:rPr lang="en-US" sz="2100" b="1" dirty="0">
                <a:solidFill>
                  <a:srgbClr val="000000"/>
                </a:solidFill>
                <a:effectLst/>
                <a:latin typeface="+mj-lt"/>
                <a:ea typeface="Times New Roman" panose="02020603050405020304" pitchFamily="18" charset="0"/>
              </a:rPr>
              <a:t> 2: </a:t>
            </a:r>
            <a:r>
              <a:rPr lang="en-US" sz="2100" dirty="0" err="1">
                <a:solidFill>
                  <a:srgbClr val="000000"/>
                </a:solidFill>
                <a:effectLst/>
                <a:latin typeface="+mj-lt"/>
                <a:ea typeface="Times New Roman" panose="02020603050405020304" pitchFamily="18" charset="0"/>
              </a:rPr>
              <a:t>Tính</a:t>
            </a:r>
            <a:r>
              <a:rPr lang="en-US" sz="2100" dirty="0">
                <a:solidFill>
                  <a:srgbClr val="000000"/>
                </a:solidFill>
                <a:effectLst/>
                <a:latin typeface="+mj-lt"/>
                <a:ea typeface="Times New Roman" panose="02020603050405020304" pitchFamily="18" charset="0"/>
              </a:rPr>
              <a:t> </a:t>
            </a:r>
            <a:r>
              <a:rPr lang="en-US" sz="2100" dirty="0" err="1">
                <a:latin typeface="+mj-lt"/>
                <a:ea typeface="Times New Roman" panose="02020603050405020304" pitchFamily="18" charset="0"/>
              </a:rPr>
              <a:t>chiều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dài</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của</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nền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nhà</a:t>
            </a:r>
            <a:endParaRPr lang="en-US" sz="2100" dirty="0">
              <a:latin typeface="+mj-lt"/>
              <a:ea typeface="Times New Roman" panose="02020603050405020304" pitchFamily="18" charset="0"/>
            </a:endParaRPr>
          </a:p>
          <a:p>
            <a:pPr marL="373380" marR="30480" indent="-342900" algn="just">
              <a:lnSpc>
                <a:spcPct val="150000"/>
              </a:lnSpc>
              <a:spcAft>
                <a:spcPts val="1200"/>
              </a:spcAft>
              <a:buFont typeface="Wingdings" panose="05000000000000000000" pitchFamily="2" charset="2"/>
              <a:buChar char="ð"/>
            </a:pPr>
            <a:r>
              <a:rPr lang="en-US" sz="2100" dirty="0" err="1">
                <a:effectLst/>
                <a:latin typeface="+mj-lt"/>
                <a:ea typeface="Times New Roman" panose="02020603050405020304" pitchFamily="18" charset="0"/>
              </a:rPr>
              <a:t>Diện</a:t>
            </a:r>
            <a:r>
              <a:rPr lang="en-US" sz="2100" dirty="0">
                <a:effectLst/>
                <a:latin typeface="+mj-lt"/>
                <a:ea typeface="Times New Roman" panose="02020603050405020304" pitchFamily="18" charset="0"/>
              </a:rPr>
              <a:t> </a:t>
            </a:r>
            <a:r>
              <a:rPr lang="en-US" sz="2100" dirty="0" err="1">
                <a:effectLst/>
                <a:latin typeface="+mj-lt"/>
                <a:ea typeface="Times New Roman" panose="02020603050405020304" pitchFamily="18" charset="0"/>
              </a:rPr>
              <a:t>tích</a:t>
            </a:r>
            <a:r>
              <a:rPr lang="en-US" sz="2100" dirty="0">
                <a:effectLst/>
                <a:latin typeface="+mj-lt"/>
                <a:ea typeface="Times New Roman" panose="02020603050405020304" pitchFamily="18" charset="0"/>
              </a:rPr>
              <a:t> </a:t>
            </a:r>
            <a:r>
              <a:rPr lang="en-US" sz="2100" dirty="0" err="1">
                <a:effectLst/>
                <a:latin typeface="+mj-lt"/>
                <a:ea typeface="Times New Roman" panose="02020603050405020304" pitchFamily="18" charset="0"/>
              </a:rPr>
              <a:t>của</a:t>
            </a:r>
            <a:r>
              <a:rPr lang="en-US" sz="2100" dirty="0">
                <a:effectLst/>
                <a:latin typeface="+mj-lt"/>
                <a:ea typeface="Times New Roman" panose="02020603050405020304" pitchFamily="18" charset="0"/>
              </a:rPr>
              <a:t> </a:t>
            </a:r>
            <a:r>
              <a:rPr lang="en-US" sz="2100" dirty="0" err="1">
                <a:effectLst/>
                <a:latin typeface="+mj-lt"/>
                <a:ea typeface="Times New Roman" panose="02020603050405020304" pitchFamily="18" charset="0"/>
              </a:rPr>
              <a:t>nền</a:t>
            </a:r>
            <a:r>
              <a:rPr lang="en-US" sz="2100" dirty="0">
                <a:effectLst/>
                <a:latin typeface="+mj-lt"/>
                <a:ea typeface="Times New Roman" panose="02020603050405020304" pitchFamily="18" charset="0"/>
              </a:rPr>
              <a:t> </a:t>
            </a:r>
            <a:r>
              <a:rPr lang="en-US" sz="2100" dirty="0" err="1">
                <a:effectLst/>
                <a:latin typeface="+mj-lt"/>
                <a:ea typeface="Times New Roman" panose="02020603050405020304" pitchFamily="18" charset="0"/>
              </a:rPr>
              <a:t>nhà</a:t>
            </a:r>
            <a:endParaRPr lang="en-US" sz="2100" dirty="0">
              <a:effectLst/>
              <a:latin typeface="+mj-lt"/>
              <a:ea typeface="Times New Roman" panose="02020603050405020304" pitchFamily="18" charset="0"/>
            </a:endParaRPr>
          </a:p>
        </p:txBody>
      </p:sp>
      <p:sp>
        <p:nvSpPr>
          <p:cNvPr id="2" name="Arrow: Down 1">
            <a:extLst>
              <a:ext uri="{FF2B5EF4-FFF2-40B4-BE49-F238E27FC236}">
                <a16:creationId xmlns:a16="http://schemas.microsoft.com/office/drawing/2014/main" id="{F1CF9040-140F-2959-AB1A-BF178DA2B95F}"/>
              </a:ext>
            </a:extLst>
          </p:cNvPr>
          <p:cNvSpPr/>
          <p:nvPr/>
        </p:nvSpPr>
        <p:spPr>
          <a:xfrm rot="16200000">
            <a:off x="623233" y="2755808"/>
            <a:ext cx="379068" cy="65404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AF88B1-A13C-B180-570E-00AC60E6D492}"/>
              </a:ext>
            </a:extLst>
          </p:cNvPr>
          <p:cNvSpPr txBox="1"/>
          <p:nvPr/>
        </p:nvSpPr>
        <p:spPr>
          <a:xfrm>
            <a:off x="1180958" y="2755172"/>
            <a:ext cx="3004638" cy="517193"/>
          </a:xfrm>
          <a:prstGeom prst="rect">
            <a:avLst/>
          </a:prstGeom>
          <a:noFill/>
        </p:spPr>
        <p:txBody>
          <a:bodyPr wrap="square">
            <a:spAutoFit/>
          </a:bodyPr>
          <a:lstStyle/>
          <a:p>
            <a:pPr marL="30480" marR="30480" algn="just">
              <a:lnSpc>
                <a:spcPct val="150000"/>
              </a:lnSpc>
              <a:spcAft>
                <a:spcPts val="1200"/>
              </a:spcAft>
            </a:pPr>
            <a:r>
              <a:rPr lang="en-US" sz="2100" b="1" dirty="0">
                <a:latin typeface="+mj-lt"/>
                <a:ea typeface="Times New Roman" panose="02020603050405020304" pitchFamily="18" charset="0"/>
              </a:rPr>
              <a:t>S = a[(b – 1) + b + 4,5]</a:t>
            </a:r>
            <a:endParaRPr lang="en-US" sz="2100" dirty="0">
              <a:effectLst/>
              <a:latin typeface="+mj-lt"/>
              <a:ea typeface="Times New Roman" panose="02020603050405020304" pitchFamily="18" charset="0"/>
            </a:endParaRPr>
          </a:p>
        </p:txBody>
      </p:sp>
      <p:grpSp>
        <p:nvGrpSpPr>
          <p:cNvPr id="9" name="Group 8">
            <a:extLst>
              <a:ext uri="{FF2B5EF4-FFF2-40B4-BE49-F238E27FC236}">
                <a16:creationId xmlns:a16="http://schemas.microsoft.com/office/drawing/2014/main" id="{90860876-949B-3321-C4E6-361E4EFD168A}"/>
              </a:ext>
            </a:extLst>
          </p:cNvPr>
          <p:cNvGrpSpPr/>
          <p:nvPr/>
        </p:nvGrpSpPr>
        <p:grpSpPr>
          <a:xfrm>
            <a:off x="4880610" y="2123195"/>
            <a:ext cx="3661226" cy="2060490"/>
            <a:chOff x="874395" y="788149"/>
            <a:chExt cx="5057775" cy="2960891"/>
          </a:xfrm>
        </p:grpSpPr>
        <p:grpSp>
          <p:nvGrpSpPr>
            <p:cNvPr id="11" name="Group 10">
              <a:extLst>
                <a:ext uri="{FF2B5EF4-FFF2-40B4-BE49-F238E27FC236}">
                  <a16:creationId xmlns:a16="http://schemas.microsoft.com/office/drawing/2014/main" id="{5CE96855-8F4E-63E7-FE62-C80BE6E202FF}"/>
                </a:ext>
              </a:extLst>
            </p:cNvPr>
            <p:cNvGrpSpPr/>
            <p:nvPr/>
          </p:nvGrpSpPr>
          <p:grpSpPr>
            <a:xfrm>
              <a:off x="1794510" y="1360170"/>
              <a:ext cx="4137660" cy="2388870"/>
              <a:chOff x="1794510" y="1360170"/>
              <a:chExt cx="4137660" cy="2388870"/>
            </a:xfrm>
          </p:grpSpPr>
          <p:sp>
            <p:nvSpPr>
              <p:cNvPr id="26" name="Rectangle 25">
                <a:extLst>
                  <a:ext uri="{FF2B5EF4-FFF2-40B4-BE49-F238E27FC236}">
                    <a16:creationId xmlns:a16="http://schemas.microsoft.com/office/drawing/2014/main" id="{5BC89AE2-FF7D-DFA9-06E0-81057F8C4DE9}"/>
                  </a:ext>
                </a:extLst>
              </p:cNvPr>
              <p:cNvSpPr/>
              <p:nvPr/>
            </p:nvSpPr>
            <p:spPr>
              <a:xfrm>
                <a:off x="1794510" y="1360170"/>
                <a:ext cx="1017270" cy="2388870"/>
              </a:xfrm>
              <a:prstGeom prst="rect">
                <a:avLst/>
              </a:prstGeom>
              <a:solidFill>
                <a:schemeClr val="tx1">
                  <a:lumMod val="25000"/>
                  <a:lumOff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2F97DAA-62A5-AE65-BD06-B8064027A700}"/>
                  </a:ext>
                </a:extLst>
              </p:cNvPr>
              <p:cNvSpPr/>
              <p:nvPr/>
            </p:nvSpPr>
            <p:spPr>
              <a:xfrm>
                <a:off x="2811780" y="1360170"/>
                <a:ext cx="1508760" cy="2388870"/>
              </a:xfrm>
              <a:prstGeom prst="rect">
                <a:avLst/>
              </a:prstGeom>
              <a:solidFill>
                <a:srgbClr val="FFFFC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52F9A8-628A-4CCF-4E90-A5D0A4CC2F19}"/>
                  </a:ext>
                </a:extLst>
              </p:cNvPr>
              <p:cNvSpPr/>
              <p:nvPr/>
            </p:nvSpPr>
            <p:spPr>
              <a:xfrm>
                <a:off x="4320540" y="1360170"/>
                <a:ext cx="1611630" cy="2388870"/>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E400D001-2543-F6E1-ED25-D4422FDCF5EE}"/>
                </a:ext>
              </a:extLst>
            </p:cNvPr>
            <p:cNvCxnSpPr/>
            <p:nvPr/>
          </p:nvCxnSpPr>
          <p:spPr>
            <a:xfrm flipV="1">
              <a:off x="179451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0E954A3-2F28-7241-9D81-E9DB34185E45}"/>
                </a:ext>
              </a:extLst>
            </p:cNvPr>
            <p:cNvCxnSpPr/>
            <p:nvPr/>
          </p:nvCxnSpPr>
          <p:spPr>
            <a:xfrm flipV="1">
              <a:off x="280035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16F5375-F2C7-2D80-1CE8-56EFB7CA86F7}"/>
                </a:ext>
              </a:extLst>
            </p:cNvPr>
            <p:cNvCxnSpPr/>
            <p:nvPr/>
          </p:nvCxnSpPr>
          <p:spPr>
            <a:xfrm flipV="1">
              <a:off x="431292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82E0681C-6656-CD73-6070-DE0850C02018}"/>
                </a:ext>
              </a:extLst>
            </p:cNvPr>
            <p:cNvCxnSpPr/>
            <p:nvPr/>
          </p:nvCxnSpPr>
          <p:spPr>
            <a:xfrm flipV="1">
              <a:off x="591693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900061D-7140-97FB-1343-DE6C4DEADDA0}"/>
                </a:ext>
              </a:extLst>
            </p:cNvPr>
            <p:cNvCxnSpPr>
              <a:cxnSpLocks/>
            </p:cNvCxnSpPr>
            <p:nvPr/>
          </p:nvCxnSpPr>
          <p:spPr>
            <a:xfrm>
              <a:off x="1371600" y="136017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EB83DF5-DA85-0FB0-0A84-0EE894BD4950}"/>
                </a:ext>
              </a:extLst>
            </p:cNvPr>
            <p:cNvCxnSpPr>
              <a:cxnSpLocks/>
            </p:cNvCxnSpPr>
            <p:nvPr/>
          </p:nvCxnSpPr>
          <p:spPr>
            <a:xfrm>
              <a:off x="1371600" y="374142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3646C1CA-C01A-8F57-4782-C7468CF04C3F}"/>
                </a:ext>
              </a:extLst>
            </p:cNvPr>
            <p:cNvCxnSpPr/>
            <p:nvPr/>
          </p:nvCxnSpPr>
          <p:spPr>
            <a:xfrm>
              <a:off x="1794510" y="1143000"/>
              <a:ext cx="100584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508AD13-B5AD-05F5-C980-BF5AF6D13E30}"/>
                </a:ext>
              </a:extLst>
            </p:cNvPr>
            <p:cNvCxnSpPr>
              <a:cxnSpLocks/>
            </p:cNvCxnSpPr>
            <p:nvPr/>
          </p:nvCxnSpPr>
          <p:spPr>
            <a:xfrm>
              <a:off x="2811780" y="1143000"/>
              <a:ext cx="150876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699F012-E96C-FB5D-2824-022C1A4C2014}"/>
                </a:ext>
              </a:extLst>
            </p:cNvPr>
            <p:cNvCxnSpPr>
              <a:cxnSpLocks/>
            </p:cNvCxnSpPr>
            <p:nvPr/>
          </p:nvCxnSpPr>
          <p:spPr>
            <a:xfrm>
              <a:off x="4320540" y="1143000"/>
              <a:ext cx="161163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B3C5890-9556-A231-D434-B67360886DE4}"/>
                </a:ext>
              </a:extLst>
            </p:cNvPr>
            <p:cNvCxnSpPr>
              <a:cxnSpLocks/>
            </p:cNvCxnSpPr>
            <p:nvPr/>
          </p:nvCxnSpPr>
          <p:spPr>
            <a:xfrm flipV="1">
              <a:off x="1554480" y="1360170"/>
              <a:ext cx="0" cy="238887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Google Shape;879;p45">
              <a:extLst>
                <a:ext uri="{FF2B5EF4-FFF2-40B4-BE49-F238E27FC236}">
                  <a16:creationId xmlns:a16="http://schemas.microsoft.com/office/drawing/2014/main" id="{632CCE06-3515-0056-9ADC-44F7A378BDEC}"/>
                </a:ext>
              </a:extLst>
            </p:cNvPr>
            <p:cNvSpPr txBox="1">
              <a:spLocks/>
            </p:cNvSpPr>
            <p:nvPr/>
          </p:nvSpPr>
          <p:spPr>
            <a:xfrm>
              <a:off x="1834514" y="788149"/>
              <a:ext cx="1200149"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 – 1</a:t>
              </a:r>
              <a:endParaRPr lang="vi-VN" sz="2000" dirty="0">
                <a:latin typeface="+mn-lt"/>
              </a:endParaRPr>
            </a:p>
          </p:txBody>
        </p:sp>
        <p:sp>
          <p:nvSpPr>
            <p:cNvPr id="23" name="Google Shape;879;p45">
              <a:extLst>
                <a:ext uri="{FF2B5EF4-FFF2-40B4-BE49-F238E27FC236}">
                  <a16:creationId xmlns:a16="http://schemas.microsoft.com/office/drawing/2014/main" id="{8D8DD429-1D6A-AB63-A088-01D068D77FD1}"/>
                </a:ext>
              </a:extLst>
            </p:cNvPr>
            <p:cNvSpPr txBox="1">
              <a:spLocks/>
            </p:cNvSpPr>
            <p:nvPr/>
          </p:nvSpPr>
          <p:spPr>
            <a:xfrm>
              <a:off x="3101341"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a:t>
              </a:r>
              <a:endParaRPr lang="vi-VN" sz="2000" dirty="0">
                <a:latin typeface="+mn-lt"/>
              </a:endParaRPr>
            </a:p>
          </p:txBody>
        </p:sp>
        <p:sp>
          <p:nvSpPr>
            <p:cNvPr id="24" name="Google Shape;879;p45">
              <a:extLst>
                <a:ext uri="{FF2B5EF4-FFF2-40B4-BE49-F238E27FC236}">
                  <a16:creationId xmlns:a16="http://schemas.microsoft.com/office/drawing/2014/main" id="{6887ED6C-48C5-E604-2969-1E8F6BFCFA4E}"/>
                </a:ext>
              </a:extLst>
            </p:cNvPr>
            <p:cNvSpPr txBox="1">
              <a:spLocks/>
            </p:cNvSpPr>
            <p:nvPr/>
          </p:nvSpPr>
          <p:spPr>
            <a:xfrm>
              <a:off x="4683443"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4,5</a:t>
              </a:r>
              <a:endParaRPr lang="vi-VN" sz="2000" dirty="0">
                <a:latin typeface="+mn-lt"/>
              </a:endParaRPr>
            </a:p>
          </p:txBody>
        </p:sp>
        <p:sp>
          <p:nvSpPr>
            <p:cNvPr id="25" name="Google Shape;879;p45">
              <a:extLst>
                <a:ext uri="{FF2B5EF4-FFF2-40B4-BE49-F238E27FC236}">
                  <a16:creationId xmlns:a16="http://schemas.microsoft.com/office/drawing/2014/main" id="{1835F359-1AA9-47FA-F170-64A43137FCF5}"/>
                </a:ext>
              </a:extLst>
            </p:cNvPr>
            <p:cNvSpPr txBox="1">
              <a:spLocks/>
            </p:cNvSpPr>
            <p:nvPr/>
          </p:nvSpPr>
          <p:spPr>
            <a:xfrm>
              <a:off x="874395" y="2360120"/>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a</a:t>
              </a:r>
              <a:endParaRPr lang="vi-VN" sz="2000" dirty="0">
                <a:latin typeface="+mn-lt"/>
              </a:endParaRPr>
            </a:p>
          </p:txBody>
        </p:sp>
      </p:grpSp>
      <p:sp>
        <p:nvSpPr>
          <p:cNvPr id="7" name="TextBox 6">
            <a:extLst>
              <a:ext uri="{FF2B5EF4-FFF2-40B4-BE49-F238E27FC236}">
                <a16:creationId xmlns:a16="http://schemas.microsoft.com/office/drawing/2014/main" id="{5FB22182-3A95-736E-771F-364FCA0B7B8D}"/>
              </a:ext>
            </a:extLst>
          </p:cNvPr>
          <p:cNvSpPr txBox="1"/>
          <p:nvPr/>
        </p:nvSpPr>
        <p:spPr>
          <a:xfrm>
            <a:off x="5831560" y="959815"/>
            <a:ext cx="2444203" cy="517193"/>
          </a:xfrm>
          <a:prstGeom prst="rect">
            <a:avLst/>
          </a:prstGeom>
          <a:noFill/>
        </p:spPr>
        <p:txBody>
          <a:bodyPr wrap="square">
            <a:spAutoFit/>
          </a:bodyPr>
          <a:lstStyle/>
          <a:p>
            <a:pPr marL="30480" marR="30480" algn="just">
              <a:lnSpc>
                <a:spcPct val="150000"/>
              </a:lnSpc>
              <a:spcAft>
                <a:spcPts val="1200"/>
              </a:spcAft>
            </a:pPr>
            <a:r>
              <a:rPr lang="en-US" sz="2100" b="1" dirty="0">
                <a:latin typeface="+mj-lt"/>
                <a:ea typeface="Times New Roman" panose="02020603050405020304" pitchFamily="18" charset="0"/>
              </a:rPr>
              <a:t>(b – 1) + b + 4,5</a:t>
            </a:r>
            <a:endParaRPr lang="en-US" sz="2100" dirty="0">
              <a:effectLst/>
              <a:latin typeface="+mj-lt"/>
              <a:ea typeface="Times New Roman" panose="02020603050405020304" pitchFamily="18" charset="0"/>
            </a:endParaRPr>
          </a:p>
        </p:txBody>
      </p:sp>
      <p:sp>
        <p:nvSpPr>
          <p:cNvPr id="8" name="Right Brace 7">
            <a:extLst>
              <a:ext uri="{FF2B5EF4-FFF2-40B4-BE49-F238E27FC236}">
                <a16:creationId xmlns:a16="http://schemas.microsoft.com/office/drawing/2014/main" id="{134BA4E6-3F66-D607-39D8-6E0801EDD3F3}"/>
              </a:ext>
            </a:extLst>
          </p:cNvPr>
          <p:cNvSpPr/>
          <p:nvPr/>
        </p:nvSpPr>
        <p:spPr>
          <a:xfrm rot="16200000">
            <a:off x="6801319" y="658378"/>
            <a:ext cx="348201" cy="2287718"/>
          </a:xfrm>
          <a:prstGeom prst="rightBrace">
            <a:avLst>
              <a:gd name="adj1" fmla="val 90398"/>
              <a:gd name="adj2" fmla="val 50000"/>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154675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animBg="1"/>
      <p:bldP spid="5" grpId="0"/>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29" name="Group 28">
            <a:extLst>
              <a:ext uri="{FF2B5EF4-FFF2-40B4-BE49-F238E27FC236}">
                <a16:creationId xmlns:a16="http://schemas.microsoft.com/office/drawing/2014/main" id="{4F9BDE0C-009E-3594-995B-590EF8CE4383}"/>
              </a:ext>
            </a:extLst>
          </p:cNvPr>
          <p:cNvGrpSpPr/>
          <p:nvPr/>
        </p:nvGrpSpPr>
        <p:grpSpPr>
          <a:xfrm>
            <a:off x="803648" y="497493"/>
            <a:ext cx="2053852" cy="611876"/>
            <a:chOff x="2012116" y="2110923"/>
            <a:chExt cx="2053852" cy="611876"/>
          </a:xfrm>
        </p:grpSpPr>
        <p:pic>
          <p:nvPicPr>
            <p:cNvPr id="30" name="Picture 29">
              <a:extLst>
                <a:ext uri="{FF2B5EF4-FFF2-40B4-BE49-F238E27FC236}">
                  <a16:creationId xmlns:a16="http://schemas.microsoft.com/office/drawing/2014/main" id="{FF00600B-BA6E-A972-4A8D-4A5C796F1DD0}"/>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31" name="TextBox 30">
              <a:extLst>
                <a:ext uri="{FF2B5EF4-FFF2-40B4-BE49-F238E27FC236}">
                  <a16:creationId xmlns:a16="http://schemas.microsoft.com/office/drawing/2014/main" id="{B618CD7D-40E8-E9C8-32B1-12F249C1759E}"/>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50EA3372-9ECB-4DF0-1433-FDDE35CC0E1C}"/>
              </a:ext>
            </a:extLst>
          </p:cNvPr>
          <p:cNvSpPr txBox="1"/>
          <p:nvPr/>
        </p:nvSpPr>
        <p:spPr>
          <a:xfrm>
            <a:off x="411480" y="1280107"/>
            <a:ext cx="4557490" cy="1155829"/>
          </a:xfrm>
          <a:prstGeom prst="rect">
            <a:avLst/>
          </a:prstGeom>
          <a:noFill/>
        </p:spPr>
        <p:txBody>
          <a:bodyPr wrap="square">
            <a:spAutoFit/>
          </a:bodyPr>
          <a:lstStyle/>
          <a:p>
            <a:pPr marL="30480" marR="30480" algn="just">
              <a:lnSpc>
                <a:spcPct val="150000"/>
              </a:lnSpc>
              <a:spcAft>
                <a:spcPts val="1200"/>
              </a:spcAft>
            </a:pPr>
            <a:r>
              <a:rPr lang="en-US" sz="2000" b="1" dirty="0" err="1">
                <a:solidFill>
                  <a:srgbClr val="000000"/>
                </a:solidFill>
                <a:effectLst/>
                <a:latin typeface="+mj-lt"/>
                <a:ea typeface="Times New Roman" panose="02020603050405020304" pitchFamily="18" charset="0"/>
              </a:rPr>
              <a:t>Cách</a:t>
            </a:r>
            <a:r>
              <a:rPr lang="en-US" sz="2000" b="1" dirty="0">
                <a:solidFill>
                  <a:srgbClr val="000000"/>
                </a:solidFill>
                <a:effectLst/>
                <a:latin typeface="+mj-lt"/>
                <a:ea typeface="Times New Roman" panose="02020603050405020304" pitchFamily="18" charset="0"/>
              </a:rPr>
              <a:t> 2: </a:t>
            </a:r>
            <a:r>
              <a:rPr lang="en-US" sz="2000" dirty="0" err="1">
                <a:solidFill>
                  <a:srgbClr val="000000"/>
                </a:solidFill>
                <a:effectLst/>
                <a:latin typeface="+mj-lt"/>
                <a:ea typeface="Times New Roman" panose="02020603050405020304" pitchFamily="18" charset="0"/>
              </a:rPr>
              <a:t>Tính</a:t>
            </a:r>
            <a:r>
              <a:rPr lang="en-US" sz="2000" dirty="0">
                <a:solidFill>
                  <a:srgbClr val="000000"/>
                </a:solidFill>
                <a:effectLst/>
                <a:latin typeface="+mj-lt"/>
                <a:ea typeface="Times New Roman" panose="02020603050405020304" pitchFamily="18" charset="0"/>
              </a:rPr>
              <a:t> </a:t>
            </a:r>
            <a:r>
              <a:rPr lang="en-US" sz="2000" dirty="0" err="1">
                <a:latin typeface="+mj-lt"/>
                <a:ea typeface="Times New Roman" panose="02020603050405020304" pitchFamily="18" charset="0"/>
              </a:rPr>
              <a:t>chiều</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dài</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của</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nền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nhà</a:t>
            </a:r>
            <a:endParaRPr lang="en-US" sz="2000" dirty="0">
              <a:latin typeface="+mj-lt"/>
              <a:ea typeface="Times New Roman" panose="02020603050405020304" pitchFamily="18" charset="0"/>
            </a:endParaRPr>
          </a:p>
          <a:p>
            <a:pPr marL="373380" marR="30480" indent="-342900" algn="just">
              <a:lnSpc>
                <a:spcPct val="150000"/>
              </a:lnSpc>
              <a:spcAft>
                <a:spcPts val="1200"/>
              </a:spcAft>
              <a:buFont typeface="Wingdings" panose="05000000000000000000" pitchFamily="2" charset="2"/>
              <a:buChar char="ð"/>
            </a:pPr>
            <a:r>
              <a:rPr lang="en-US" sz="2000" dirty="0" err="1">
                <a:effectLst/>
                <a:latin typeface="+mj-lt"/>
                <a:ea typeface="Times New Roman" panose="02020603050405020304" pitchFamily="18" charset="0"/>
              </a:rPr>
              <a:t>Diện</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tích</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của</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nền</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nhà</a:t>
            </a:r>
            <a:endParaRPr lang="en-US" sz="2000" dirty="0">
              <a:effectLst/>
              <a:latin typeface="+mj-lt"/>
              <a:ea typeface="Times New Roman" panose="02020603050405020304" pitchFamily="18" charset="0"/>
            </a:endParaRPr>
          </a:p>
        </p:txBody>
      </p:sp>
      <p:sp>
        <p:nvSpPr>
          <p:cNvPr id="4" name="TextBox 3">
            <a:extLst>
              <a:ext uri="{FF2B5EF4-FFF2-40B4-BE49-F238E27FC236}">
                <a16:creationId xmlns:a16="http://schemas.microsoft.com/office/drawing/2014/main" id="{61FC1452-4D0B-C587-647A-C385EDD686B1}"/>
              </a:ext>
            </a:extLst>
          </p:cNvPr>
          <p:cNvSpPr txBox="1"/>
          <p:nvPr/>
        </p:nvSpPr>
        <p:spPr>
          <a:xfrm>
            <a:off x="4890235" y="497493"/>
            <a:ext cx="3556535" cy="4446795"/>
          </a:xfrm>
          <a:prstGeom prst="rect">
            <a:avLst/>
          </a:prstGeom>
          <a:noFill/>
        </p:spPr>
        <p:txBody>
          <a:bodyPr wrap="square">
            <a:spAutoFit/>
          </a:bodyPr>
          <a:lstStyle/>
          <a:p>
            <a:pPr algn="ctr">
              <a:lnSpc>
                <a:spcPct val="150000"/>
              </a:lnSpc>
              <a:spcAft>
                <a:spcPts val="800"/>
              </a:spcAft>
            </a:pPr>
            <a:r>
              <a:rPr lang="pt-BR" sz="2000" b="1" dirty="0">
                <a:solidFill>
                  <a:srgbClr val="000000"/>
                </a:solidFill>
                <a:effectLst/>
                <a:latin typeface="+mj-lt"/>
                <a:ea typeface="Arial" panose="020B0604020202020204" pitchFamily="34" charset="0"/>
                <a:cs typeface="Times New Roman" panose="02020603050405020304" pitchFamily="18" charset="0"/>
              </a:rPr>
              <a:t>Bài giải</a:t>
            </a:r>
          </a:p>
          <a:p>
            <a:pPr algn="ct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Chiều dài của nền nhà là:</a:t>
            </a:r>
            <a:r>
              <a:rPr lang="en-US" sz="2000" dirty="0">
                <a:latin typeface="+mj-lt"/>
                <a:ea typeface="Arial" panose="020B0604020202020204" pitchFamily="34" charset="0"/>
                <a:cs typeface="Times New Roman" panose="02020603050405020304" pitchFamily="18" charset="0"/>
              </a:rPr>
              <a:t> </a:t>
            </a:r>
          </a:p>
          <a:p>
            <a:pPr algn="ct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b – 1 + b + 4,5 = 2b + 3,5 (m).</a:t>
            </a:r>
            <a:endParaRPr lang="en-US" sz="2000" dirty="0">
              <a:effectLst/>
              <a:latin typeface="+mj-lt"/>
              <a:ea typeface="Arial" panose="020B0604020202020204" pitchFamily="34" charset="0"/>
              <a:cs typeface="Times New Roman" panose="02020603050405020304" pitchFamily="18" charset="0"/>
            </a:endParaRPr>
          </a:p>
          <a:p>
            <a:pPr algn="ct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Diện tích của nền nhà là: </a:t>
            </a:r>
          </a:p>
          <a:p>
            <a:pPr algn="ct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S = a.(2b + 3,5) (m</a:t>
            </a:r>
            <a:r>
              <a:rPr lang="pt-BR" sz="2000" baseline="30000" dirty="0">
                <a:solidFill>
                  <a:srgbClr val="000000"/>
                </a:solidFill>
                <a:effectLst/>
                <a:latin typeface="+mj-lt"/>
                <a:ea typeface="Arial" panose="020B0604020202020204" pitchFamily="34" charset="0"/>
                <a:cs typeface="Times New Roman" panose="02020603050405020304" pitchFamily="18" charset="0"/>
              </a:rPr>
              <a:t>2</a:t>
            </a:r>
            <a:r>
              <a:rPr lang="pt-BR"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a:p>
            <a:pPr algn="ct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Với a = 5 và b = 3,5 ta có:</a:t>
            </a:r>
            <a:endParaRPr lang="en-US" sz="2000" dirty="0">
              <a:effectLst/>
              <a:latin typeface="+mj-lt"/>
              <a:ea typeface="Arial" panose="020B0604020202020204" pitchFamily="34" charset="0"/>
              <a:cs typeface="Times New Roman" panose="02020603050405020304" pitchFamily="18" charset="0"/>
            </a:endParaRPr>
          </a:p>
          <a:p>
            <a:pPr algn="ct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S = 5.(2.3,5 + 3,5) = 5 . 10,5 </a:t>
            </a:r>
          </a:p>
          <a:p>
            <a:pPr algn="ctr">
              <a:lnSpc>
                <a:spcPct val="150000"/>
              </a:lnSpc>
              <a:spcAft>
                <a:spcPts val="800"/>
              </a:spcAft>
            </a:pPr>
            <a:r>
              <a:rPr lang="pt-BR" sz="2000" dirty="0">
                <a:latin typeface="+mj-lt"/>
                <a:ea typeface="Arial" panose="020B0604020202020204" pitchFamily="34" charset="0"/>
                <a:cs typeface="Times New Roman" panose="02020603050405020304" pitchFamily="18" charset="0"/>
              </a:rPr>
              <a:t>    </a:t>
            </a:r>
            <a:r>
              <a:rPr lang="pt-BR" sz="2000" dirty="0">
                <a:solidFill>
                  <a:srgbClr val="000000"/>
                </a:solidFill>
                <a:effectLst/>
                <a:latin typeface="+mj-lt"/>
                <a:ea typeface="Arial" panose="020B0604020202020204" pitchFamily="34" charset="0"/>
                <a:cs typeface="Times New Roman" panose="02020603050405020304" pitchFamily="18" charset="0"/>
              </a:rPr>
              <a:t>= 52,5 (m</a:t>
            </a:r>
            <a:r>
              <a:rPr lang="pt-BR" sz="2000" baseline="30000" dirty="0">
                <a:solidFill>
                  <a:srgbClr val="000000"/>
                </a:solidFill>
                <a:effectLst/>
                <a:latin typeface="+mj-lt"/>
                <a:ea typeface="Arial" panose="020B0604020202020204" pitchFamily="34" charset="0"/>
                <a:cs typeface="Times New Roman" panose="02020603050405020304" pitchFamily="18" charset="0"/>
              </a:rPr>
              <a:t>2</a:t>
            </a:r>
            <a:r>
              <a:rPr lang="pt-BR"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F4F67CB5-D21F-C200-8132-2453855350C2}"/>
              </a:ext>
            </a:extLst>
          </p:cNvPr>
          <p:cNvGrpSpPr/>
          <p:nvPr/>
        </p:nvGrpSpPr>
        <p:grpSpPr>
          <a:xfrm>
            <a:off x="1316256" y="2459028"/>
            <a:ext cx="2937510" cy="2056980"/>
            <a:chOff x="4572000" y="1902408"/>
            <a:chExt cx="3661226" cy="2555551"/>
          </a:xfrm>
        </p:grpSpPr>
        <p:grpSp>
          <p:nvGrpSpPr>
            <p:cNvPr id="6" name="Group 5">
              <a:extLst>
                <a:ext uri="{FF2B5EF4-FFF2-40B4-BE49-F238E27FC236}">
                  <a16:creationId xmlns:a16="http://schemas.microsoft.com/office/drawing/2014/main" id="{8F1976BB-FC66-E1AE-5385-DC879BC14429}"/>
                </a:ext>
              </a:extLst>
            </p:cNvPr>
            <p:cNvGrpSpPr/>
            <p:nvPr/>
          </p:nvGrpSpPr>
          <p:grpSpPr>
            <a:xfrm>
              <a:off x="4572000" y="2408314"/>
              <a:ext cx="3661226" cy="2049645"/>
              <a:chOff x="874395" y="803736"/>
              <a:chExt cx="5057775" cy="2945307"/>
            </a:xfrm>
          </p:grpSpPr>
          <p:grpSp>
            <p:nvGrpSpPr>
              <p:cNvPr id="9" name="Group 8">
                <a:extLst>
                  <a:ext uri="{FF2B5EF4-FFF2-40B4-BE49-F238E27FC236}">
                    <a16:creationId xmlns:a16="http://schemas.microsoft.com/office/drawing/2014/main" id="{13DFDD22-268B-78F6-99C7-4F7B2E53A9D4}"/>
                  </a:ext>
                </a:extLst>
              </p:cNvPr>
              <p:cNvGrpSpPr/>
              <p:nvPr/>
            </p:nvGrpSpPr>
            <p:grpSpPr>
              <a:xfrm>
                <a:off x="1794510" y="1360170"/>
                <a:ext cx="4137660" cy="2388873"/>
                <a:chOff x="1794510" y="1360170"/>
                <a:chExt cx="4137660" cy="2388873"/>
              </a:xfrm>
            </p:grpSpPr>
            <p:sp>
              <p:nvSpPr>
                <p:cNvPr id="25" name="Rectangle 24">
                  <a:extLst>
                    <a:ext uri="{FF2B5EF4-FFF2-40B4-BE49-F238E27FC236}">
                      <a16:creationId xmlns:a16="http://schemas.microsoft.com/office/drawing/2014/main" id="{DE254A9B-A5D0-CD15-7736-81E5E5EAE592}"/>
                    </a:ext>
                  </a:extLst>
                </p:cNvPr>
                <p:cNvSpPr/>
                <p:nvPr/>
              </p:nvSpPr>
              <p:spPr>
                <a:xfrm>
                  <a:off x="1794510" y="1360170"/>
                  <a:ext cx="1017270" cy="2388870"/>
                </a:xfrm>
                <a:prstGeom prst="rect">
                  <a:avLst/>
                </a:prstGeom>
                <a:solidFill>
                  <a:schemeClr val="tx1">
                    <a:lumMod val="25000"/>
                    <a:lumOff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824F296-1863-9846-D9E0-4547880B1FED}"/>
                    </a:ext>
                  </a:extLst>
                </p:cNvPr>
                <p:cNvSpPr/>
                <p:nvPr/>
              </p:nvSpPr>
              <p:spPr>
                <a:xfrm>
                  <a:off x="2811779" y="1360172"/>
                  <a:ext cx="1508759" cy="2388871"/>
                </a:xfrm>
                <a:prstGeom prst="rect">
                  <a:avLst/>
                </a:prstGeom>
                <a:solidFill>
                  <a:srgbClr val="FFFFC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786B5F3-FD7D-3F30-4F8E-840032E63527}"/>
                    </a:ext>
                  </a:extLst>
                </p:cNvPr>
                <p:cNvSpPr/>
                <p:nvPr/>
              </p:nvSpPr>
              <p:spPr>
                <a:xfrm>
                  <a:off x="4320540" y="1360170"/>
                  <a:ext cx="1611630" cy="2388870"/>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09CC3A2E-63E7-2153-1354-A1C8B55AE589}"/>
                  </a:ext>
                </a:extLst>
              </p:cNvPr>
              <p:cNvCxnSpPr/>
              <p:nvPr/>
            </p:nvCxnSpPr>
            <p:spPr>
              <a:xfrm flipV="1">
                <a:off x="179451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CC52C38-0583-A7CD-6664-F7E3712961B3}"/>
                  </a:ext>
                </a:extLst>
              </p:cNvPr>
              <p:cNvCxnSpPr/>
              <p:nvPr/>
            </p:nvCxnSpPr>
            <p:spPr>
              <a:xfrm flipV="1">
                <a:off x="280035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FF39C30-B792-11BD-72B8-5BB23B82B29E}"/>
                  </a:ext>
                </a:extLst>
              </p:cNvPr>
              <p:cNvCxnSpPr/>
              <p:nvPr/>
            </p:nvCxnSpPr>
            <p:spPr>
              <a:xfrm flipV="1">
                <a:off x="431292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91956AFA-E1B8-A18E-D712-A4C3525A12ED}"/>
                  </a:ext>
                </a:extLst>
              </p:cNvPr>
              <p:cNvCxnSpPr/>
              <p:nvPr/>
            </p:nvCxnSpPr>
            <p:spPr>
              <a:xfrm flipV="1">
                <a:off x="591693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2131C2A-8A2A-E58F-2DE1-9199E85377E0}"/>
                  </a:ext>
                </a:extLst>
              </p:cNvPr>
              <p:cNvCxnSpPr>
                <a:cxnSpLocks/>
              </p:cNvCxnSpPr>
              <p:nvPr/>
            </p:nvCxnSpPr>
            <p:spPr>
              <a:xfrm>
                <a:off x="1371600" y="136017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6365A04-2B17-29B1-99E1-50E4C82E85FC}"/>
                  </a:ext>
                </a:extLst>
              </p:cNvPr>
              <p:cNvCxnSpPr>
                <a:cxnSpLocks/>
              </p:cNvCxnSpPr>
              <p:nvPr/>
            </p:nvCxnSpPr>
            <p:spPr>
              <a:xfrm>
                <a:off x="1371600" y="374142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1F44DFB-3CF4-A493-835B-6A2B5E5EFB10}"/>
                  </a:ext>
                </a:extLst>
              </p:cNvPr>
              <p:cNvCxnSpPr/>
              <p:nvPr/>
            </p:nvCxnSpPr>
            <p:spPr>
              <a:xfrm>
                <a:off x="1794510" y="1143000"/>
                <a:ext cx="100584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D557911-5DF0-958D-E246-7887EF320AEE}"/>
                  </a:ext>
                </a:extLst>
              </p:cNvPr>
              <p:cNvCxnSpPr>
                <a:cxnSpLocks/>
              </p:cNvCxnSpPr>
              <p:nvPr/>
            </p:nvCxnSpPr>
            <p:spPr>
              <a:xfrm>
                <a:off x="2811780" y="1143000"/>
                <a:ext cx="150876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FA021ED-F8C9-E29C-FBE2-043BAE9D3208}"/>
                  </a:ext>
                </a:extLst>
              </p:cNvPr>
              <p:cNvCxnSpPr>
                <a:cxnSpLocks/>
              </p:cNvCxnSpPr>
              <p:nvPr/>
            </p:nvCxnSpPr>
            <p:spPr>
              <a:xfrm>
                <a:off x="4320540" y="1143000"/>
                <a:ext cx="161163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81C8EB0-8E46-E477-4125-09F49CF79C17}"/>
                  </a:ext>
                </a:extLst>
              </p:cNvPr>
              <p:cNvCxnSpPr>
                <a:cxnSpLocks/>
              </p:cNvCxnSpPr>
              <p:nvPr/>
            </p:nvCxnSpPr>
            <p:spPr>
              <a:xfrm flipV="1">
                <a:off x="1554480" y="1360170"/>
                <a:ext cx="0" cy="238887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Google Shape;879;p45">
                <a:extLst>
                  <a:ext uri="{FF2B5EF4-FFF2-40B4-BE49-F238E27FC236}">
                    <a16:creationId xmlns:a16="http://schemas.microsoft.com/office/drawing/2014/main" id="{52DD2741-33F7-5CE2-6595-EB24EAF2D599}"/>
                  </a:ext>
                </a:extLst>
              </p:cNvPr>
              <p:cNvSpPr txBox="1">
                <a:spLocks/>
              </p:cNvSpPr>
              <p:nvPr/>
            </p:nvSpPr>
            <p:spPr>
              <a:xfrm>
                <a:off x="1597805" y="886425"/>
                <a:ext cx="1436858" cy="28307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 – 1</a:t>
                </a:r>
                <a:endParaRPr lang="vi-VN" sz="2000" dirty="0">
                  <a:latin typeface="+mn-lt"/>
                </a:endParaRPr>
              </a:p>
            </p:txBody>
          </p:sp>
          <p:sp>
            <p:nvSpPr>
              <p:cNvPr id="22" name="Google Shape;879;p45">
                <a:extLst>
                  <a:ext uri="{FF2B5EF4-FFF2-40B4-BE49-F238E27FC236}">
                    <a16:creationId xmlns:a16="http://schemas.microsoft.com/office/drawing/2014/main" id="{6D5B049C-EE4B-DEC6-A816-8ACCF19A9FF2}"/>
                  </a:ext>
                </a:extLst>
              </p:cNvPr>
              <p:cNvSpPr txBox="1">
                <a:spLocks/>
              </p:cNvSpPr>
              <p:nvPr/>
            </p:nvSpPr>
            <p:spPr>
              <a:xfrm>
                <a:off x="3101341"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a:t>
                </a:r>
                <a:endParaRPr lang="vi-VN" sz="2000" dirty="0">
                  <a:latin typeface="+mn-lt"/>
                </a:endParaRPr>
              </a:p>
            </p:txBody>
          </p:sp>
          <p:sp>
            <p:nvSpPr>
              <p:cNvPr id="23" name="Google Shape;879;p45">
                <a:extLst>
                  <a:ext uri="{FF2B5EF4-FFF2-40B4-BE49-F238E27FC236}">
                    <a16:creationId xmlns:a16="http://schemas.microsoft.com/office/drawing/2014/main" id="{B80FFAE5-F82A-C892-81C2-6CF6C0A749A1}"/>
                  </a:ext>
                </a:extLst>
              </p:cNvPr>
              <p:cNvSpPr txBox="1">
                <a:spLocks/>
              </p:cNvSpPr>
              <p:nvPr/>
            </p:nvSpPr>
            <p:spPr>
              <a:xfrm>
                <a:off x="4683443"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4,5</a:t>
                </a:r>
                <a:endParaRPr lang="vi-VN" sz="2000" dirty="0">
                  <a:latin typeface="+mn-lt"/>
                </a:endParaRPr>
              </a:p>
            </p:txBody>
          </p:sp>
          <p:sp>
            <p:nvSpPr>
              <p:cNvPr id="24" name="Google Shape;879;p45">
                <a:extLst>
                  <a:ext uri="{FF2B5EF4-FFF2-40B4-BE49-F238E27FC236}">
                    <a16:creationId xmlns:a16="http://schemas.microsoft.com/office/drawing/2014/main" id="{8D3FFDEA-CA87-C09F-80F0-9F9754B8FA7F}"/>
                  </a:ext>
                </a:extLst>
              </p:cNvPr>
              <p:cNvSpPr txBox="1">
                <a:spLocks/>
              </p:cNvSpPr>
              <p:nvPr/>
            </p:nvSpPr>
            <p:spPr>
              <a:xfrm>
                <a:off x="874395" y="2360120"/>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a</a:t>
                </a:r>
                <a:endParaRPr lang="vi-VN" sz="2000" dirty="0">
                  <a:latin typeface="+mn-lt"/>
                </a:endParaRPr>
              </a:p>
            </p:txBody>
          </p:sp>
        </p:grpSp>
        <p:sp>
          <p:nvSpPr>
            <p:cNvPr id="8" name="Right Brace 7">
              <a:extLst>
                <a:ext uri="{FF2B5EF4-FFF2-40B4-BE49-F238E27FC236}">
                  <a16:creationId xmlns:a16="http://schemas.microsoft.com/office/drawing/2014/main" id="{DA2DD801-89B2-DB16-7EAE-984E95A0B6CD}"/>
                </a:ext>
              </a:extLst>
            </p:cNvPr>
            <p:cNvSpPr/>
            <p:nvPr/>
          </p:nvSpPr>
          <p:spPr>
            <a:xfrm rot="16200000">
              <a:off x="6492709" y="932650"/>
              <a:ext cx="348201" cy="2287718"/>
            </a:xfrm>
            <a:prstGeom prst="rightBrace">
              <a:avLst>
                <a:gd name="adj1" fmla="val 90398"/>
                <a:gd name="adj2" fmla="val 50000"/>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0046252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barn(inVertical)">
                                      <p:cBhvr>
                                        <p:cTn id="14" dur="500"/>
                                        <p:tgtEl>
                                          <p:spTgt spid="4">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4">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3" dur="500"/>
                                        <p:tgtEl>
                                          <p:spTgt spid="4">
                                            <p:txEl>
                                              <p:pRg st="6" end="6"/>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ography Subject for Middle School: Exploring Maps and Landforms by Slidesgo">
  <a:themeElements>
    <a:clrScheme name="Simple Light">
      <a:dk1>
        <a:srgbClr val="033342"/>
      </a:dk1>
      <a:lt1>
        <a:srgbClr val="FFF4E1"/>
      </a:lt1>
      <a:dk2>
        <a:srgbClr val="FFD076"/>
      </a:dk2>
      <a:lt2>
        <a:srgbClr val="FFB31F"/>
      </a:lt2>
      <a:accent1>
        <a:srgbClr val="ADDE51"/>
      </a:accent1>
      <a:accent2>
        <a:srgbClr val="007725"/>
      </a:accent2>
      <a:accent3>
        <a:srgbClr val="6BC0CE"/>
      </a:accent3>
      <a:accent4>
        <a:srgbClr val="FFFFFF"/>
      </a:accent4>
      <a:accent5>
        <a:srgbClr val="FFFFFF"/>
      </a:accent5>
      <a:accent6>
        <a:srgbClr val="FFFFFF"/>
      </a:accent6>
      <a:hlink>
        <a:srgbClr val="0333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1182</TotalTime>
  <Words>4907</Words>
  <Application>Microsoft Office PowerPoint</Application>
  <PresentationFormat>Trình chiếu Trên màn hình (16:9)</PresentationFormat>
  <Paragraphs>472</Paragraphs>
  <Slides>67</Slides>
  <Notes>63</Notes>
  <HiddenSlides>0</HiddenSlides>
  <MMClips>1</MMClips>
  <ScaleCrop>false</ScaleCrop>
  <HeadingPairs>
    <vt:vector size="6" baseType="variant">
      <vt:variant>
        <vt:lpstr>Phông được Dùng</vt:lpstr>
      </vt:variant>
      <vt:variant>
        <vt:i4>11</vt:i4>
      </vt:variant>
      <vt:variant>
        <vt:lpstr>Chủ đề</vt:lpstr>
      </vt:variant>
      <vt:variant>
        <vt:i4>2</vt:i4>
      </vt:variant>
      <vt:variant>
        <vt:lpstr>Tiêu đề Bản chiếu</vt:lpstr>
      </vt:variant>
      <vt:variant>
        <vt:i4>67</vt:i4>
      </vt:variant>
    </vt:vector>
  </HeadingPairs>
  <TitlesOfParts>
    <vt:vector size="80" baseType="lpstr">
      <vt:lpstr>Cambria Math</vt:lpstr>
      <vt:lpstr>Calibri</vt:lpstr>
      <vt:lpstr>Arial (Body)</vt:lpstr>
      <vt:lpstr>Sansita</vt:lpstr>
      <vt:lpstr>Wingdings</vt:lpstr>
      <vt:lpstr>Anaheim</vt:lpstr>
      <vt:lpstr>Arial</vt:lpstr>
      <vt:lpstr>Bebas Neue</vt:lpstr>
      <vt:lpstr>DM Sans</vt:lpstr>
      <vt:lpstr>Nunito Light</vt:lpstr>
      <vt:lpstr>Arial (Headings)</vt:lpstr>
      <vt:lpstr>Geography Subject for Middle School: Exploring Maps and Landforms by Slidesgo</vt:lpstr>
      <vt:lpstr>1_Office Theme</vt:lpstr>
      <vt:lpstr>Bản trình bày PowerPoint</vt:lpstr>
      <vt:lpstr>BÀI 4: PHÂN TÍCH  ĐA THỨC THÀNH NHÂN TỬ</vt:lpstr>
      <vt:lpstr>NỘI DUNG BÀI HỌC</vt:lpstr>
      <vt:lpstr>1. PHƯƠNG PHÁP  ĐẶT NHÂN TỬ CHUNG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2. PHƯƠNG PHÁP  SỬ DỤNG HẰNG ĐẲNG THỨC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3. PHƯƠNG PHÁP  NHÓM HẠNG TỬ</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LUYỆN TẬP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VẬN DỤNG</vt:lpstr>
      <vt:lpstr>Bản trình bày PowerPoint</vt:lpstr>
      <vt:lpstr>Bản trình bày PowerPoint</vt:lpstr>
      <vt:lpstr>Bản trình bày PowerPoint</vt:lpstr>
      <vt:lpstr>Bản trình bày PowerPoint</vt:lpstr>
      <vt:lpstr>Bản trình bày PowerPoint</vt:lpstr>
      <vt:lpstr>Bản trình bày PowerPoint</vt:lpstr>
      <vt:lpstr>HƯỚNG DẪN VỀ NHÀ</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tailieugiaovien.edu.vn</dc:creator>
  <cp:lastModifiedBy>NCC</cp:lastModifiedBy>
  <cp:revision>1</cp:revision>
  <dcterms:modified xsi:type="dcterms:W3CDTF">2024-10-22T15:59:26Z</dcterms:modified>
</cp:coreProperties>
</file>