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71"/>
  </p:notesMasterIdLst>
  <p:sldIdLst>
    <p:sldId id="639" r:id="rId3"/>
    <p:sldId id="256" r:id="rId4"/>
    <p:sldId id="257" r:id="rId5"/>
    <p:sldId id="258" r:id="rId6"/>
    <p:sldId id="259" r:id="rId7"/>
    <p:sldId id="260" r:id="rId8"/>
    <p:sldId id="261" r:id="rId9"/>
    <p:sldId id="474" r:id="rId10"/>
    <p:sldId id="264" r:id="rId11"/>
    <p:sldId id="262" r:id="rId12"/>
    <p:sldId id="476" r:id="rId13"/>
    <p:sldId id="418" r:id="rId14"/>
    <p:sldId id="477" r:id="rId15"/>
    <p:sldId id="478" r:id="rId16"/>
    <p:sldId id="422" r:id="rId17"/>
    <p:sldId id="429" r:id="rId18"/>
    <p:sldId id="268" r:id="rId19"/>
    <p:sldId id="479" r:id="rId20"/>
    <p:sldId id="480" r:id="rId21"/>
    <p:sldId id="270" r:id="rId22"/>
    <p:sldId id="271" r:id="rId23"/>
    <p:sldId id="427" r:id="rId24"/>
    <p:sldId id="267" r:id="rId25"/>
    <p:sldId id="272" r:id="rId26"/>
    <p:sldId id="273" r:id="rId27"/>
    <p:sldId id="274" r:id="rId28"/>
    <p:sldId id="641" r:id="rId29"/>
    <p:sldId id="277" r:id="rId30"/>
    <p:sldId id="278" r:id="rId31"/>
    <p:sldId id="279" r:id="rId32"/>
    <p:sldId id="276" r:id="rId33"/>
    <p:sldId id="348" r:id="rId34"/>
    <p:sldId id="643" r:id="rId35"/>
    <p:sldId id="644" r:id="rId36"/>
    <p:sldId id="281" r:id="rId37"/>
    <p:sldId id="282" r:id="rId38"/>
    <p:sldId id="284" r:id="rId39"/>
    <p:sldId id="285" r:id="rId40"/>
    <p:sldId id="286" r:id="rId41"/>
    <p:sldId id="287" r:id="rId42"/>
    <p:sldId id="288" r:id="rId43"/>
    <p:sldId id="289" r:id="rId44"/>
    <p:sldId id="290" r:id="rId45"/>
    <p:sldId id="292" r:id="rId46"/>
    <p:sldId id="483" r:id="rId47"/>
    <p:sldId id="484" r:id="rId48"/>
    <p:sldId id="485" r:id="rId49"/>
    <p:sldId id="486" r:id="rId50"/>
    <p:sldId id="487" r:id="rId51"/>
    <p:sldId id="488" r:id="rId52"/>
    <p:sldId id="489" r:id="rId53"/>
    <p:sldId id="490" r:id="rId54"/>
    <p:sldId id="491" r:id="rId55"/>
    <p:sldId id="437" r:id="rId56"/>
    <p:sldId id="473" r:id="rId57"/>
    <p:sldId id="492" r:id="rId58"/>
    <p:sldId id="493" r:id="rId59"/>
    <p:sldId id="275" r:id="rId60"/>
    <p:sldId id="494" r:id="rId61"/>
    <p:sldId id="495" r:id="rId62"/>
    <p:sldId id="496" r:id="rId63"/>
    <p:sldId id="497" r:id="rId64"/>
    <p:sldId id="446" r:id="rId65"/>
    <p:sldId id="447" r:id="rId66"/>
    <p:sldId id="459" r:id="rId67"/>
    <p:sldId id="458" r:id="rId68"/>
    <p:sldId id="461" r:id="rId69"/>
    <p:sldId id="448" r:id="rId7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pos="416">
          <p15:clr>
            <a:srgbClr val="A4A3A4"/>
          </p15:clr>
        </p15:guide>
        <p15:guide id="2" pos="7272">
          <p15:clr>
            <a:srgbClr val="A4A3A4"/>
          </p15:clr>
        </p15:guide>
        <p15:guide id="3" orient="horz" pos="648">
          <p15:clr>
            <a:srgbClr val="A4A3A4"/>
          </p15:clr>
        </p15:guide>
        <p15:guide id="4" orient="horz" pos="712">
          <p15:clr>
            <a:srgbClr val="A4A3A4"/>
          </p15:clr>
        </p15:guide>
        <p15:guide id="5" orient="horz" pos="3936">
          <p15:clr>
            <a:srgbClr val="A4A3A4"/>
          </p15:clr>
        </p15:guide>
        <p15:guide id="6" orient="horz"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BF85"/>
    <a:srgbClr val="B4F5FE"/>
    <a:srgbClr val="9F8BA5"/>
    <a:srgbClr val="63CD77"/>
    <a:srgbClr val="C48B6C"/>
    <a:srgbClr val="C860D0"/>
    <a:srgbClr val="6742EE"/>
    <a:srgbClr val="FCF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9" autoAdjust="0"/>
    <p:restoredTop sz="94364" autoAdjust="0"/>
  </p:normalViewPr>
  <p:slideViewPr>
    <p:cSldViewPr snapToGrid="0">
      <p:cViewPr varScale="1">
        <p:scale>
          <a:sx n="77" d="100"/>
          <a:sy n="77" d="100"/>
        </p:scale>
        <p:origin x="261" y="45"/>
      </p:cViewPr>
      <p:guideLst>
        <p:guide pos="416"/>
        <p:guide pos="7272"/>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6B1A763-31C8-455C-9A2A-76ECB9BB56EF}" type="datetimeFigureOut">
              <a:rPr lang="en-US"/>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AD741A8-67AE-4995-A586-156B7EC65A80}"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98488-E0FF-4CF5-8652-9C2713CA4E3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7856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0" name="Google Shape;47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5" name="Google Shape;4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0" name="Google Shape;54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0" name="Google Shape;61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t>54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6" name="Google Shape;20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6" name="Google Shape;28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E1918B-EE71-41C3-9DA3-38D66C5F46F5}" type="datetimeFigureOut">
              <a:rPr lang="en-US"/>
              <a:t>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36875-0A8E-4BD4-B744-DD7C9DDF73E1}"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1018AB-437D-4C44-A72E-942FD56D8BC4}" type="datetimeFigureOut">
              <a:rPr lang="en-US"/>
              <a:t>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01A3D-C002-4B10-A497-544C579AE56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D98CFA-A1FA-4111-954F-9585009A8C79}" type="datetimeFigureOut">
              <a:rPr lang="en-US"/>
              <a:t>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83B9BF-F88A-4D11-A671-764CDB3B02D6}"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t>1/17/2025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t>1/17/2025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t>1/17/2025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t>1/17/2025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t>1/17/2025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t>1/17/2025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t>1/17/2025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t>1/17/2025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AC6867-DF76-499D-89FE-52DAF6729898}" type="datetimeFigureOut">
              <a:rPr lang="en-US"/>
              <a:t>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996B5-82D5-479D-93FE-E884DEB63A59}"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t>1/17/2025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t>1/17/2025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t>1/17/2025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0397062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rush Stroke 05">
  <p:cSld name="Brush Stroke 05">
    <p:spTree>
      <p:nvGrpSpPr>
        <p:cNvPr id="1" name="Shape 33"/>
        <p:cNvGrpSpPr/>
        <p:nvPr/>
      </p:nvGrpSpPr>
      <p:grpSpPr>
        <a:xfrm>
          <a:off x="0" y="0"/>
          <a:ext cx="0" cy="0"/>
          <a:chOff x="0" y="0"/>
          <a:chExt cx="0" cy="0"/>
        </a:xfrm>
      </p:grpSpPr>
      <p:sp>
        <p:nvSpPr>
          <p:cNvPr id="34" name="Google Shape;34;p73"/>
          <p:cNvSpPr>
            <a:spLocks noGrp="1"/>
          </p:cNvSpPr>
          <p:nvPr>
            <p:ph type="pic" idx="2"/>
          </p:nvPr>
        </p:nvSpPr>
        <p:spPr>
          <a:xfrm>
            <a:off x="-803191" y="0"/>
            <a:ext cx="7175104" cy="7019132"/>
          </a:xfrm>
          <a:prstGeom prst="rect">
            <a:avLst/>
          </a:prstGeom>
          <a:solidFill>
            <a:srgbClr val="CCCCCC"/>
          </a:solidFill>
          <a:ln>
            <a:noFill/>
          </a:ln>
        </p:spPr>
      </p:sp>
    </p:spTree>
    <p:extLst>
      <p:ext uri="{BB962C8B-B14F-4D97-AF65-F5344CB8AC3E}">
        <p14:creationId xmlns:p14="http://schemas.microsoft.com/office/powerpoint/2010/main" val="202805227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14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919B6F9-9AB0-4987-9B56-BEB847C31206}" type="datetimeFigureOut">
              <a:rPr lang="en-US"/>
              <a:t>1/17/2025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6547F-72E9-4D6A-92C7-B3CFB170C611}"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49D4A31-1E06-49AB-8717-AAF3FF9B5441}" type="datetimeFigureOut">
              <a:rPr lang="en-US"/>
              <a:t>1/17/2025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265D2-1C64-4F0F-81C1-A738DADF35C9}"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6590FD-9F77-4F67-8CC0-5D9925428E5E}" type="datetimeFigureOut">
              <a:rPr lang="en-US"/>
              <a:t>1/17/2025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CC9132-FA4F-4403-AC59-0836EA4188AD}"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E98A717-7FB4-4E5F-940B-87DBDA44075F}" type="datetimeFigureOut">
              <a:rPr lang="en-US"/>
              <a:t>1/17/2025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052BAC-52C1-4D59-A73D-C464564C36C2}"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14FFD9-FDBA-4EB7-AEF4-19ED640287CE}" type="datetimeFigureOut">
              <a:rPr lang="en-US"/>
              <a:t>1/17/2025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771E8C-98A7-4866-AD30-5FCB05C7A622}"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7755A1F-103A-4A37-A639-DF7030A8FA5D}" type="datetimeFigureOut">
              <a:rPr lang="en-US"/>
              <a:t>1/17/2025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F11082-4981-4499-BC89-DA9543BC791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9FF4AF2-77B8-45D8-9FCA-C26A7748651C}" type="datetimeFigureOut">
              <a:rPr lang="en-US"/>
              <a:t>1/17/2025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6CC4E4-BE97-4B56-88A2-30EDC2CEA64D}"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F627D8-A302-4E31-92E2-3CE6F0C136C4}" type="datetimeFigureOut">
              <a:rPr lang="en-US"/>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E5D6B60-0D08-42CE-95EF-4A995DE48313}"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defRPr>
      </a:lvl2pPr>
      <a:lvl3pPr algn="l" rtl="0" eaLnBrk="0" fontAlgn="base" hangingPunct="0">
        <a:lnSpc>
          <a:spcPct val="90000"/>
        </a:lnSpc>
        <a:spcBef>
          <a:spcPct val="0"/>
        </a:spcBef>
        <a:spcAft>
          <a:spcPct val="0"/>
        </a:spcAft>
        <a:defRPr sz="4400">
          <a:solidFill>
            <a:schemeClr val="tx1"/>
          </a:solidFill>
          <a:latin typeface="Calibri Light" panose="020F0302020204030204"/>
        </a:defRPr>
      </a:lvl3pPr>
      <a:lvl4pPr algn="l" rtl="0" eaLnBrk="0" fontAlgn="base" hangingPunct="0">
        <a:lnSpc>
          <a:spcPct val="90000"/>
        </a:lnSpc>
        <a:spcBef>
          <a:spcPct val="0"/>
        </a:spcBef>
        <a:spcAft>
          <a:spcPct val="0"/>
        </a:spcAft>
        <a:defRPr sz="4400">
          <a:solidFill>
            <a:schemeClr val="tx1"/>
          </a:solidFill>
          <a:latin typeface="Calibri Light" panose="020F0302020204030204"/>
        </a:defRPr>
      </a:lvl4pPr>
      <a:lvl5pPr algn="l" rtl="0" eaLnBrk="0" fontAlgn="base" hangingPunct="0">
        <a:lnSpc>
          <a:spcPct val="90000"/>
        </a:lnSpc>
        <a:spcBef>
          <a:spcPct val="0"/>
        </a:spcBef>
        <a:spcAft>
          <a:spcPct val="0"/>
        </a:spcAft>
        <a:defRPr sz="4400">
          <a:solidFill>
            <a:schemeClr val="tx1"/>
          </a:solidFill>
          <a:latin typeface="Calibri Light" panose="020F0302020204030204"/>
        </a:defRPr>
      </a:lvl5pPr>
      <a:lvl6pPr marL="457200" algn="l" rtl="0" fontAlgn="base">
        <a:lnSpc>
          <a:spcPct val="90000"/>
        </a:lnSpc>
        <a:spcBef>
          <a:spcPct val="0"/>
        </a:spcBef>
        <a:spcAft>
          <a:spcPct val="0"/>
        </a:spcAft>
        <a:defRPr sz="4400">
          <a:solidFill>
            <a:schemeClr val="tx1"/>
          </a:solidFill>
          <a:latin typeface="Calibri Light" panose="020F0302020204030204"/>
        </a:defRPr>
      </a:lvl6pPr>
      <a:lvl7pPr marL="914400" algn="l" rtl="0" fontAlgn="base">
        <a:lnSpc>
          <a:spcPct val="90000"/>
        </a:lnSpc>
        <a:spcBef>
          <a:spcPct val="0"/>
        </a:spcBef>
        <a:spcAft>
          <a:spcPct val="0"/>
        </a:spcAft>
        <a:defRPr sz="4400">
          <a:solidFill>
            <a:schemeClr val="tx1"/>
          </a:solidFill>
          <a:latin typeface="Calibri Light" panose="020F0302020204030204"/>
        </a:defRPr>
      </a:lvl7pPr>
      <a:lvl8pPr marL="1371600" algn="l" rtl="0" fontAlgn="base">
        <a:lnSpc>
          <a:spcPct val="90000"/>
        </a:lnSpc>
        <a:spcBef>
          <a:spcPct val="0"/>
        </a:spcBef>
        <a:spcAft>
          <a:spcPct val="0"/>
        </a:spcAft>
        <a:defRPr sz="4400">
          <a:solidFill>
            <a:schemeClr val="tx1"/>
          </a:solidFill>
          <a:latin typeface="Calibri Light" panose="020F0302020204030204"/>
        </a:defRPr>
      </a:lvl8pPr>
      <a:lvl9pPr marL="1828800" algn="l" rtl="0" fontAlgn="base">
        <a:lnSpc>
          <a:spcPct val="90000"/>
        </a:lnSpc>
        <a:spcBef>
          <a:spcPct val="0"/>
        </a:spcBef>
        <a:spcAft>
          <a:spcPct val="0"/>
        </a:spcAft>
        <a:defRPr sz="4400">
          <a:solidFill>
            <a:schemeClr val="tx1"/>
          </a:solidFill>
          <a:latin typeface="Calibri Light" panose="020F030202020403020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t>1/17/2025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91" r:id="rId13"/>
    <p:sldLayoutId id="2147483692"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a:defRPr>
      </a:lvl2pPr>
      <a:lvl3pPr algn="l" rtl="0" eaLnBrk="0" fontAlgn="base" hangingPunct="0">
        <a:lnSpc>
          <a:spcPct val="90000"/>
        </a:lnSpc>
        <a:spcBef>
          <a:spcPct val="0"/>
        </a:spcBef>
        <a:spcAft>
          <a:spcPct val="0"/>
        </a:spcAft>
        <a:defRPr sz="4400">
          <a:solidFill>
            <a:schemeClr val="tx1"/>
          </a:solidFill>
          <a:latin typeface="Calibri Light" panose="020F0302020204030204"/>
        </a:defRPr>
      </a:lvl3pPr>
      <a:lvl4pPr algn="l" rtl="0" eaLnBrk="0" fontAlgn="base" hangingPunct="0">
        <a:lnSpc>
          <a:spcPct val="90000"/>
        </a:lnSpc>
        <a:spcBef>
          <a:spcPct val="0"/>
        </a:spcBef>
        <a:spcAft>
          <a:spcPct val="0"/>
        </a:spcAft>
        <a:defRPr sz="4400">
          <a:solidFill>
            <a:schemeClr val="tx1"/>
          </a:solidFill>
          <a:latin typeface="Calibri Light" panose="020F0302020204030204"/>
        </a:defRPr>
      </a:lvl4pPr>
      <a:lvl5pPr algn="l" rtl="0" eaLnBrk="0" fontAlgn="base" hangingPunct="0">
        <a:lnSpc>
          <a:spcPct val="90000"/>
        </a:lnSpc>
        <a:spcBef>
          <a:spcPct val="0"/>
        </a:spcBef>
        <a:spcAft>
          <a:spcPct val="0"/>
        </a:spcAft>
        <a:defRPr sz="4400">
          <a:solidFill>
            <a:schemeClr val="tx1"/>
          </a:solidFill>
          <a:latin typeface="Calibri Light" panose="020F0302020204030204"/>
        </a:defRPr>
      </a:lvl5pPr>
      <a:lvl6pPr marL="457200" algn="l" rtl="0" fontAlgn="base">
        <a:lnSpc>
          <a:spcPct val="90000"/>
        </a:lnSpc>
        <a:spcBef>
          <a:spcPct val="0"/>
        </a:spcBef>
        <a:spcAft>
          <a:spcPct val="0"/>
        </a:spcAft>
        <a:defRPr sz="4400">
          <a:solidFill>
            <a:schemeClr val="tx1"/>
          </a:solidFill>
          <a:latin typeface="Calibri Light" panose="020F0302020204030204"/>
        </a:defRPr>
      </a:lvl6pPr>
      <a:lvl7pPr marL="914400" algn="l" rtl="0" fontAlgn="base">
        <a:lnSpc>
          <a:spcPct val="90000"/>
        </a:lnSpc>
        <a:spcBef>
          <a:spcPct val="0"/>
        </a:spcBef>
        <a:spcAft>
          <a:spcPct val="0"/>
        </a:spcAft>
        <a:defRPr sz="4400">
          <a:solidFill>
            <a:schemeClr val="tx1"/>
          </a:solidFill>
          <a:latin typeface="Calibri Light" panose="020F0302020204030204"/>
        </a:defRPr>
      </a:lvl7pPr>
      <a:lvl8pPr marL="1371600" algn="l" rtl="0" fontAlgn="base">
        <a:lnSpc>
          <a:spcPct val="90000"/>
        </a:lnSpc>
        <a:spcBef>
          <a:spcPct val="0"/>
        </a:spcBef>
        <a:spcAft>
          <a:spcPct val="0"/>
        </a:spcAft>
        <a:defRPr sz="4400">
          <a:solidFill>
            <a:schemeClr val="tx1"/>
          </a:solidFill>
          <a:latin typeface="Calibri Light" panose="020F0302020204030204"/>
        </a:defRPr>
      </a:lvl8pPr>
      <a:lvl9pPr marL="1828800" algn="l" rtl="0" fontAlgn="base">
        <a:lnSpc>
          <a:spcPct val="90000"/>
        </a:lnSpc>
        <a:spcBef>
          <a:spcPct val="0"/>
        </a:spcBef>
        <a:spcAft>
          <a:spcPct val="0"/>
        </a:spcAft>
        <a:defRPr sz="4400">
          <a:solidFill>
            <a:schemeClr val="tx1"/>
          </a:solidFill>
          <a:latin typeface="Calibri Light" panose="020F030202020403020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37.png"/><Relationship Id="rId7" Type="http://schemas.openxmlformats.org/officeDocument/2006/relationships/hyperlink" Target="https://vi.wikipedia.org/wiki/Truy%E1%BB%87n_c%E1%BB%95_t%C3%ADch" TargetMode="External"/><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56.jp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87.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87.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94.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94.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104.jpeg"/><Relationship Id="rId5" Type="http://schemas.openxmlformats.org/officeDocument/2006/relationships/image" Target="../media/image68.png"/><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57688"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0400" y="1771650"/>
            <a:ext cx="2982913" cy="2586038"/>
          </a:xfrm>
          <a:prstGeom prst="ellipse">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NGỮ VĂN 6</a:t>
            </a:r>
          </a:p>
        </p:txBody>
      </p:sp>
      <p:sp>
        <p:nvSpPr>
          <p:cNvPr id="22" name="Rounded Rectangle 21"/>
          <p:cNvSpPr/>
          <p:nvPr/>
        </p:nvSpPr>
        <p:spPr>
          <a:xfrm>
            <a:off x="660400" y="4686300"/>
            <a:ext cx="3225800" cy="78581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KẾT NỐI TRI THỨC</a:t>
            </a:r>
          </a:p>
        </p:txBody>
      </p:sp>
      <p:sp>
        <p:nvSpPr>
          <p:cNvPr id="25" name="Freeform 24"/>
          <p:cNvSpPr/>
          <p:nvPr/>
        </p:nvSpPr>
        <p:spPr>
          <a:xfrm>
            <a:off x="8510925" y="2060120"/>
            <a:ext cx="2150577" cy="135228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a:latin typeface="Times New Roman" panose="02020603050405020304" pitchFamily="18" charset="0"/>
                <a:cs typeface="Times New Roman" panose="02020603050405020304" pitchFamily="18" charset="0"/>
              </a:rPr>
              <a:t>YÊU</a:t>
            </a:r>
          </a:p>
        </p:txBody>
      </p:sp>
      <p:sp>
        <p:nvSpPr>
          <p:cNvPr id="27" name="Freeform 26"/>
          <p:cNvSpPr/>
          <p:nvPr/>
        </p:nvSpPr>
        <p:spPr>
          <a:xfrm>
            <a:off x="4588381" y="731115"/>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3600" b="1" kern="1200" dirty="0">
                <a:latin typeface="Times New Roman" panose="02020603050405020304" pitchFamily="18" charset="0"/>
                <a:cs typeface="Times New Roman" panose="02020603050405020304" pitchFamily="18" charset="0"/>
              </a:rPr>
              <a:t>CHIA </a:t>
            </a:r>
          </a:p>
        </p:txBody>
      </p:sp>
      <p:sp>
        <p:nvSpPr>
          <p:cNvPr id="28" name="Freeform 27"/>
          <p:cNvSpPr/>
          <p:nvPr/>
        </p:nvSpPr>
        <p:spPr>
          <a:xfrm>
            <a:off x="6146894" y="2024134"/>
            <a:ext cx="2150577" cy="144339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8050" tIns="438741" rIns="398050" bIns="438741" numCol="1" spcCol="1270" anchor="ctr" anchorCtr="0">
            <a:noAutofit/>
          </a:bodyPr>
          <a:lstStyle/>
          <a:p>
            <a:pPr lvl="0" algn="ctr" defTabSz="1466850">
              <a:lnSpc>
                <a:spcPct val="90000"/>
              </a:lnSpc>
              <a:spcBef>
                <a:spcPct val="0"/>
              </a:spcBef>
              <a:spcAft>
                <a:spcPct val="35000"/>
              </a:spcAft>
            </a:pPr>
            <a:r>
              <a:rPr lang="en-US" sz="3600" b="1" kern="1200" dirty="0">
                <a:latin typeface="Times New Roman" panose="02020603050405020304" pitchFamily="18" charset="0"/>
                <a:cs typeface="Times New Roman" panose="02020603050405020304" pitchFamily="18" charset="0"/>
              </a:rPr>
              <a:t>SẺ</a:t>
            </a:r>
          </a:p>
        </p:txBody>
      </p:sp>
      <p:sp>
        <p:nvSpPr>
          <p:cNvPr id="29" name="Freeform 28"/>
          <p:cNvSpPr/>
          <p:nvPr/>
        </p:nvSpPr>
        <p:spPr>
          <a:xfrm>
            <a:off x="7284130" y="859703"/>
            <a:ext cx="1874010" cy="842962"/>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b="1" kern="1200" dirty="0">
                <a:solidFill>
                  <a:schemeClr val="bg1"/>
                </a:solidFill>
                <a:latin typeface="Times New Roman" panose="02020603050405020304" pitchFamily="18" charset="0"/>
                <a:cs typeface="Times New Roman" panose="02020603050405020304" pitchFamily="18" charset="0"/>
              </a:rPr>
              <a:t>BÀI 3</a:t>
            </a:r>
          </a:p>
        </p:txBody>
      </p:sp>
      <p:sp>
        <p:nvSpPr>
          <p:cNvPr id="30" name="Freeform 29"/>
          <p:cNvSpPr/>
          <p:nvPr/>
        </p:nvSpPr>
        <p:spPr>
          <a:xfrm>
            <a:off x="9732827" y="636611"/>
            <a:ext cx="2150577" cy="154005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320" tIns="313011" rIns="272320" bIns="313011" numCol="1" spcCol="1270" anchor="ctr" anchorCtr="0">
            <a:noAutofit/>
          </a:bodyPr>
          <a:lstStyle/>
          <a:p>
            <a:pPr lvl="0" algn="ctr" defTabSz="16002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THƯƠNG</a:t>
            </a:r>
          </a:p>
        </p:txBody>
      </p:sp>
      <p:pic>
        <p:nvPicPr>
          <p:cNvPr id="31" name="Picture 30"/>
          <p:cNvPicPr>
            <a:picLocks noChangeAspect="1"/>
          </p:cNvPicPr>
          <p:nvPr/>
        </p:nvPicPr>
        <p:blipFill>
          <a:blip r:embed="rId7"/>
          <a:srcRect l="-137" t="1293" r="100000" b="98478"/>
          <a:stretch>
            <a:fillRect/>
          </a:stretch>
        </p:blipFill>
        <p:spPr>
          <a:xfrm>
            <a:off x="4357688" y="3357563"/>
            <a:ext cx="10728" cy="8108"/>
          </a:xfrm>
          <a:custGeom>
            <a:avLst/>
            <a:gdLst>
              <a:gd name="connsiteX0" fmla="*/ 0 w 10728"/>
              <a:gd name="connsiteY0" fmla="*/ 0 h 8108"/>
              <a:gd name="connsiteX1" fmla="*/ 10728 w 10728"/>
              <a:gd name="connsiteY1" fmla="*/ 367 h 8108"/>
              <a:gd name="connsiteX2" fmla="*/ 10728 w 10728"/>
              <a:gd name="connsiteY2" fmla="*/ 8108 h 8108"/>
              <a:gd name="connsiteX3" fmla="*/ 0 w 10728"/>
              <a:gd name="connsiteY3" fmla="*/ 0 h 8108"/>
            </a:gdLst>
            <a:ahLst/>
            <a:cxnLst>
              <a:cxn ang="0">
                <a:pos x="connsiteX0" y="connsiteY0"/>
              </a:cxn>
              <a:cxn ang="0">
                <a:pos x="connsiteX1" y="connsiteY1"/>
              </a:cxn>
              <a:cxn ang="0">
                <a:pos x="connsiteX2" y="connsiteY2"/>
              </a:cxn>
              <a:cxn ang="0">
                <a:pos x="connsiteX3" y="connsiteY3"/>
              </a:cxn>
            </a:cxnLst>
            <a:rect l="l" t="t" r="r" b="b"/>
            <a:pathLst>
              <a:path w="10728" h="8108">
                <a:moveTo>
                  <a:pt x="0" y="0"/>
                </a:moveTo>
                <a:lnTo>
                  <a:pt x="10728" y="367"/>
                </a:lnTo>
                <a:lnTo>
                  <a:pt x="10728" y="8108"/>
                </a:lnTo>
                <a:lnTo>
                  <a:pt x="0" y="0"/>
                </a:lnTo>
                <a:close/>
              </a:path>
            </a:pathLst>
          </a:custGeom>
        </p:spPr>
      </p:pic>
      <p:pic>
        <p:nvPicPr>
          <p:cNvPr id="24" name="Picture 23"/>
          <p:cNvPicPr>
            <a:picLocks noChangeAspect="1"/>
          </p:cNvPicPr>
          <p:nvPr/>
        </p:nvPicPr>
        <p:blipFill>
          <a:blip r:embed="rId7"/>
          <a:srcRect l="100000" t="8829" r="-1769" b="87387"/>
          <a:stretch>
            <a:fillRect/>
          </a:stretch>
        </p:blipFill>
        <p:spPr>
          <a:xfrm>
            <a:off x="12177713" y="3624794"/>
            <a:ext cx="138113" cy="134201"/>
          </a:xfrm>
          <a:custGeom>
            <a:avLst/>
            <a:gdLst>
              <a:gd name="connsiteX0" fmla="*/ 0 w 138113"/>
              <a:gd name="connsiteY0" fmla="*/ 0 h 134201"/>
              <a:gd name="connsiteX1" fmla="*/ 123826 w 138113"/>
              <a:gd name="connsiteY1" fmla="*/ 4231 h 134201"/>
              <a:gd name="connsiteX2" fmla="*/ 138113 w 138113"/>
              <a:gd name="connsiteY2" fmla="*/ 132819 h 134201"/>
              <a:gd name="connsiteX3" fmla="*/ 0 w 138113"/>
              <a:gd name="connsiteY3" fmla="*/ 134201 h 134201"/>
              <a:gd name="connsiteX4" fmla="*/ 0 w 138113"/>
              <a:gd name="connsiteY4" fmla="*/ 0 h 13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3" h="134201">
                <a:moveTo>
                  <a:pt x="0" y="0"/>
                </a:moveTo>
                <a:lnTo>
                  <a:pt x="123826" y="4231"/>
                </a:lnTo>
                <a:cubicBezTo>
                  <a:pt x="123826" y="76063"/>
                  <a:pt x="121477" y="33001"/>
                  <a:pt x="138113" y="132819"/>
                </a:cubicBezTo>
                <a:lnTo>
                  <a:pt x="0" y="134201"/>
                </a:lnTo>
                <a:lnTo>
                  <a:pt x="0" y="0"/>
                </a:lnTo>
                <a:close/>
              </a:path>
            </a:pathLst>
          </a:custGeom>
        </p:spPr>
      </p:pic>
      <p:sp>
        <p:nvSpPr>
          <p:cNvPr id="20" name="Freeform 19"/>
          <p:cNvSpPr/>
          <p:nvPr/>
        </p:nvSpPr>
        <p:spPr>
          <a:xfrm>
            <a:off x="4431214" y="388998"/>
            <a:ext cx="2240" cy="4563"/>
          </a:xfrm>
          <a:custGeom>
            <a:avLst/>
            <a:gdLst>
              <a:gd name="connsiteX0" fmla="*/ 2240 w 2240"/>
              <a:gd name="connsiteY0" fmla="*/ 4 h 4563"/>
              <a:gd name="connsiteX1" fmla="*/ 0 w 2240"/>
              <a:gd name="connsiteY1" fmla="*/ 4563 h 4563"/>
              <a:gd name="connsiteX2" fmla="*/ 193 w 2240"/>
              <a:gd name="connsiteY2" fmla="*/ 3942 h 4563"/>
              <a:gd name="connsiteX3" fmla="*/ 2240 w 2240"/>
              <a:gd name="connsiteY3" fmla="*/ 4 h 4563"/>
            </a:gdLst>
            <a:ahLst/>
            <a:cxnLst>
              <a:cxn ang="0">
                <a:pos x="connsiteX0" y="connsiteY0"/>
              </a:cxn>
              <a:cxn ang="0">
                <a:pos x="connsiteX1" y="connsiteY1"/>
              </a:cxn>
              <a:cxn ang="0">
                <a:pos x="connsiteX2" y="connsiteY2"/>
              </a:cxn>
              <a:cxn ang="0">
                <a:pos x="connsiteX3" y="connsiteY3"/>
              </a:cxn>
            </a:cxnLst>
            <a:rect l="l" t="t" r="r" b="b"/>
            <a:pathLst>
              <a:path w="2240" h="4563">
                <a:moveTo>
                  <a:pt x="2240" y="4"/>
                </a:moveTo>
                <a:lnTo>
                  <a:pt x="0" y="4563"/>
                </a:lnTo>
                <a:lnTo>
                  <a:pt x="193" y="3942"/>
                </a:lnTo>
                <a:cubicBezTo>
                  <a:pt x="1210" y="1630"/>
                  <a:pt x="2179" y="-88"/>
                  <a:pt x="2240" y="4"/>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927369" y="124706"/>
            <a:ext cx="10753" cy="2603"/>
          </a:xfrm>
          <a:custGeom>
            <a:avLst/>
            <a:gdLst>
              <a:gd name="connsiteX0" fmla="*/ 1181 w 10753"/>
              <a:gd name="connsiteY0" fmla="*/ 309 h 2603"/>
              <a:gd name="connsiteX1" fmla="*/ 2684 w 10753"/>
              <a:gd name="connsiteY1" fmla="*/ 626 h 2603"/>
              <a:gd name="connsiteX2" fmla="*/ 10753 w 10753"/>
              <a:gd name="connsiteY2" fmla="*/ 2603 h 2603"/>
              <a:gd name="connsiteX3" fmla="*/ 10308 w 10753"/>
              <a:gd name="connsiteY3" fmla="*/ 2505 h 2603"/>
              <a:gd name="connsiteX4" fmla="*/ 1181 w 10753"/>
              <a:gd name="connsiteY4" fmla="*/ 309 h 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 h="2603">
                <a:moveTo>
                  <a:pt x="1181" y="309"/>
                </a:moveTo>
                <a:cubicBezTo>
                  <a:pt x="-588" y="-134"/>
                  <a:pt x="-586" y="-159"/>
                  <a:pt x="2684" y="626"/>
                </a:cubicBezTo>
                <a:lnTo>
                  <a:pt x="10753" y="2603"/>
                </a:lnTo>
                <a:lnTo>
                  <a:pt x="10308" y="2505"/>
                </a:lnTo>
                <a:cubicBezTo>
                  <a:pt x="6492" y="1614"/>
                  <a:pt x="2951" y="752"/>
                  <a:pt x="1181" y="309"/>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960678" y="349116"/>
            <a:ext cx="1535" cy="2811"/>
          </a:xfrm>
          <a:custGeom>
            <a:avLst/>
            <a:gdLst>
              <a:gd name="connsiteX0" fmla="*/ 0 w 1535"/>
              <a:gd name="connsiteY0" fmla="*/ 0 h 2811"/>
              <a:gd name="connsiteX1" fmla="*/ 357 w 1535"/>
              <a:gd name="connsiteY1" fmla="*/ 582 h 2811"/>
              <a:gd name="connsiteX2" fmla="*/ 1107 w 1535"/>
              <a:gd name="connsiteY2" fmla="*/ 2189 h 2811"/>
              <a:gd name="connsiteX3" fmla="*/ 0 w 1535"/>
              <a:gd name="connsiteY3" fmla="*/ 0 h 2811"/>
            </a:gdLst>
            <a:ahLst/>
            <a:cxnLst>
              <a:cxn ang="0">
                <a:pos x="connsiteX0" y="connsiteY0"/>
              </a:cxn>
              <a:cxn ang="0">
                <a:pos x="connsiteX1" y="connsiteY1"/>
              </a:cxn>
              <a:cxn ang="0">
                <a:pos x="connsiteX2" y="connsiteY2"/>
              </a:cxn>
              <a:cxn ang="0">
                <a:pos x="connsiteX3" y="connsiteY3"/>
              </a:cxn>
            </a:cxnLst>
            <a:rect l="l" t="t" r="r" b="b"/>
            <a:pathLst>
              <a:path w="1535" h="2811">
                <a:moveTo>
                  <a:pt x="0" y="0"/>
                </a:moveTo>
                <a:lnTo>
                  <a:pt x="357" y="582"/>
                </a:lnTo>
                <a:cubicBezTo>
                  <a:pt x="1775" y="3059"/>
                  <a:pt x="1765" y="3275"/>
                  <a:pt x="1107" y="2189"/>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2267636" y="571252"/>
            <a:ext cx="19615" cy="386"/>
          </a:xfrm>
          <a:custGeom>
            <a:avLst/>
            <a:gdLst>
              <a:gd name="connsiteX0" fmla="*/ 0 w 19615"/>
              <a:gd name="connsiteY0" fmla="*/ 0 h 386"/>
              <a:gd name="connsiteX1" fmla="*/ 19615 w 19615"/>
              <a:gd name="connsiteY1" fmla="*/ 248 h 386"/>
              <a:gd name="connsiteX2" fmla="*/ 9535 w 19615"/>
              <a:gd name="connsiteY2" fmla="*/ 384 h 386"/>
              <a:gd name="connsiteX3" fmla="*/ 0 w 19615"/>
              <a:gd name="connsiteY3" fmla="*/ 0 h 386"/>
            </a:gdLst>
            <a:ahLst/>
            <a:cxnLst>
              <a:cxn ang="0">
                <a:pos x="connsiteX0" y="connsiteY0"/>
              </a:cxn>
              <a:cxn ang="0">
                <a:pos x="connsiteX1" y="connsiteY1"/>
              </a:cxn>
              <a:cxn ang="0">
                <a:pos x="connsiteX2" y="connsiteY2"/>
              </a:cxn>
              <a:cxn ang="0">
                <a:pos x="connsiteX3" y="connsiteY3"/>
              </a:cxn>
            </a:cxnLst>
            <a:rect l="l" t="t" r="r" b="b"/>
            <a:pathLst>
              <a:path w="19615" h="386">
                <a:moveTo>
                  <a:pt x="0" y="0"/>
                </a:moveTo>
                <a:lnTo>
                  <a:pt x="19615" y="248"/>
                </a:lnTo>
                <a:cubicBezTo>
                  <a:pt x="19615" y="248"/>
                  <a:pt x="15731" y="407"/>
                  <a:pt x="9535" y="384"/>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srcRect b="72242"/>
          <a:stretch>
            <a:fillRect/>
          </a:stretch>
        </p:blipFill>
        <p:spPr>
          <a:xfrm>
            <a:off x="4357688" y="3691894"/>
            <a:ext cx="7809297" cy="878844"/>
          </a:xfrm>
          <a:custGeom>
            <a:avLst/>
            <a:gdLst>
              <a:gd name="connsiteX0" fmla="*/ 3849636 w 7809297"/>
              <a:gd name="connsiteY0" fmla="*/ 0 h 878844"/>
              <a:gd name="connsiteX1" fmla="*/ 4252784 w 7809297"/>
              <a:gd name="connsiteY1" fmla="*/ 0 h 878844"/>
              <a:gd name="connsiteX2" fmla="*/ 4279429 w 7809297"/>
              <a:gd name="connsiteY2" fmla="*/ 6434 h 878844"/>
              <a:gd name="connsiteX3" fmla="*/ 4329112 w 7809297"/>
              <a:gd name="connsiteY3" fmla="*/ 22856 h 878844"/>
              <a:gd name="connsiteX4" fmla="*/ 4371975 w 7809297"/>
              <a:gd name="connsiteY4" fmla="*/ 51431 h 878844"/>
              <a:gd name="connsiteX5" fmla="*/ 4657725 w 7809297"/>
              <a:gd name="connsiteY5" fmla="*/ 51431 h 878844"/>
              <a:gd name="connsiteX6" fmla="*/ 4700587 w 7809297"/>
              <a:gd name="connsiteY6" fmla="*/ 37144 h 878844"/>
              <a:gd name="connsiteX7" fmla="*/ 4743450 w 7809297"/>
              <a:gd name="connsiteY7" fmla="*/ 8569 h 878844"/>
              <a:gd name="connsiteX8" fmla="*/ 4786312 w 7809297"/>
              <a:gd name="connsiteY8" fmla="*/ 22856 h 878844"/>
              <a:gd name="connsiteX9" fmla="*/ 4800600 w 7809297"/>
              <a:gd name="connsiteY9" fmla="*/ 65719 h 878844"/>
              <a:gd name="connsiteX10" fmla="*/ 4900612 w 7809297"/>
              <a:gd name="connsiteY10" fmla="*/ 65719 h 878844"/>
              <a:gd name="connsiteX11" fmla="*/ 4957762 w 7809297"/>
              <a:gd name="connsiteY11" fmla="*/ 80006 h 878844"/>
              <a:gd name="connsiteX12" fmla="*/ 5014912 w 7809297"/>
              <a:gd name="connsiteY12" fmla="*/ 108581 h 878844"/>
              <a:gd name="connsiteX13" fmla="*/ 5057775 w 7809297"/>
              <a:gd name="connsiteY13" fmla="*/ 80006 h 878844"/>
              <a:gd name="connsiteX14" fmla="*/ 5100637 w 7809297"/>
              <a:gd name="connsiteY14" fmla="*/ 194306 h 878844"/>
              <a:gd name="connsiteX15" fmla="*/ 5129212 w 7809297"/>
              <a:gd name="connsiteY15" fmla="*/ 280031 h 878844"/>
              <a:gd name="connsiteX16" fmla="*/ 5200650 w 7809297"/>
              <a:gd name="connsiteY16" fmla="*/ 208594 h 878844"/>
              <a:gd name="connsiteX17" fmla="*/ 5214937 w 7809297"/>
              <a:gd name="connsiteY17" fmla="*/ 251456 h 878844"/>
              <a:gd name="connsiteX18" fmla="*/ 5272087 w 7809297"/>
              <a:gd name="connsiteY18" fmla="*/ 337181 h 878844"/>
              <a:gd name="connsiteX19" fmla="*/ 5343525 w 7809297"/>
              <a:gd name="connsiteY19" fmla="*/ 265744 h 878844"/>
              <a:gd name="connsiteX20" fmla="*/ 5357812 w 7809297"/>
              <a:gd name="connsiteY20" fmla="*/ 222881 h 878844"/>
              <a:gd name="connsiteX21" fmla="*/ 5414962 w 7809297"/>
              <a:gd name="connsiteY21" fmla="*/ 194306 h 878844"/>
              <a:gd name="connsiteX22" fmla="*/ 5557837 w 7809297"/>
              <a:gd name="connsiteY22" fmla="*/ 208594 h 878844"/>
              <a:gd name="connsiteX23" fmla="*/ 5586412 w 7809297"/>
              <a:gd name="connsiteY23" fmla="*/ 294319 h 878844"/>
              <a:gd name="connsiteX24" fmla="*/ 5614987 w 7809297"/>
              <a:gd name="connsiteY24" fmla="*/ 337181 h 878844"/>
              <a:gd name="connsiteX25" fmla="*/ 5686425 w 7809297"/>
              <a:gd name="connsiteY25" fmla="*/ 422906 h 878844"/>
              <a:gd name="connsiteX26" fmla="*/ 5743575 w 7809297"/>
              <a:gd name="connsiteY26" fmla="*/ 408619 h 878844"/>
              <a:gd name="connsiteX27" fmla="*/ 5843587 w 7809297"/>
              <a:gd name="connsiteY27" fmla="*/ 251456 h 878844"/>
              <a:gd name="connsiteX28" fmla="*/ 5886450 w 7809297"/>
              <a:gd name="connsiteY28" fmla="*/ 222881 h 878844"/>
              <a:gd name="connsiteX29" fmla="*/ 5929312 w 7809297"/>
              <a:gd name="connsiteY29" fmla="*/ 237169 h 878844"/>
              <a:gd name="connsiteX30" fmla="*/ 6000750 w 7809297"/>
              <a:gd name="connsiteY30" fmla="*/ 322894 h 878844"/>
              <a:gd name="connsiteX31" fmla="*/ 6043612 w 7809297"/>
              <a:gd name="connsiteY31" fmla="*/ 408619 h 878844"/>
              <a:gd name="connsiteX32" fmla="*/ 6086475 w 7809297"/>
              <a:gd name="connsiteY32" fmla="*/ 394331 h 878844"/>
              <a:gd name="connsiteX33" fmla="*/ 6100762 w 7809297"/>
              <a:gd name="connsiteY33" fmla="*/ 351469 h 878844"/>
              <a:gd name="connsiteX34" fmla="*/ 6172200 w 7809297"/>
              <a:gd name="connsiteY34" fmla="*/ 422906 h 878844"/>
              <a:gd name="connsiteX35" fmla="*/ 6243637 w 7809297"/>
              <a:gd name="connsiteY35" fmla="*/ 565781 h 878844"/>
              <a:gd name="connsiteX36" fmla="*/ 6272212 w 7809297"/>
              <a:gd name="connsiteY36" fmla="*/ 622931 h 878844"/>
              <a:gd name="connsiteX37" fmla="*/ 6300787 w 7809297"/>
              <a:gd name="connsiteY37" fmla="*/ 665794 h 878844"/>
              <a:gd name="connsiteX38" fmla="*/ 6343650 w 7809297"/>
              <a:gd name="connsiteY38" fmla="*/ 651506 h 878844"/>
              <a:gd name="connsiteX39" fmla="*/ 6357937 w 7809297"/>
              <a:gd name="connsiteY39" fmla="*/ 608644 h 878844"/>
              <a:gd name="connsiteX40" fmla="*/ 6386512 w 7809297"/>
              <a:gd name="connsiteY40" fmla="*/ 565781 h 878844"/>
              <a:gd name="connsiteX41" fmla="*/ 6400800 w 7809297"/>
              <a:gd name="connsiteY41" fmla="*/ 508631 h 878844"/>
              <a:gd name="connsiteX42" fmla="*/ 6429375 w 7809297"/>
              <a:gd name="connsiteY42" fmla="*/ 422906 h 878844"/>
              <a:gd name="connsiteX43" fmla="*/ 6500812 w 7809297"/>
              <a:gd name="connsiteY43" fmla="*/ 551494 h 878844"/>
              <a:gd name="connsiteX44" fmla="*/ 6557962 w 7809297"/>
              <a:gd name="connsiteY44" fmla="*/ 637219 h 878844"/>
              <a:gd name="connsiteX45" fmla="*/ 6600825 w 7809297"/>
              <a:gd name="connsiteY45" fmla="*/ 622931 h 878844"/>
              <a:gd name="connsiteX46" fmla="*/ 6686550 w 7809297"/>
              <a:gd name="connsiteY46" fmla="*/ 508631 h 878844"/>
              <a:gd name="connsiteX47" fmla="*/ 6772275 w 7809297"/>
              <a:gd name="connsiteY47" fmla="*/ 580069 h 878844"/>
              <a:gd name="connsiteX48" fmla="*/ 6815137 w 7809297"/>
              <a:gd name="connsiteY48" fmla="*/ 608644 h 878844"/>
              <a:gd name="connsiteX49" fmla="*/ 6843712 w 7809297"/>
              <a:gd name="connsiteY49" fmla="*/ 651506 h 878844"/>
              <a:gd name="connsiteX50" fmla="*/ 6958012 w 7809297"/>
              <a:gd name="connsiteY50" fmla="*/ 608644 h 878844"/>
              <a:gd name="connsiteX51" fmla="*/ 7172325 w 7809297"/>
              <a:gd name="connsiteY51" fmla="*/ 508631 h 878844"/>
              <a:gd name="connsiteX52" fmla="*/ 7372350 w 7809297"/>
              <a:gd name="connsiteY52" fmla="*/ 580069 h 878844"/>
              <a:gd name="connsiteX53" fmla="*/ 7386637 w 7809297"/>
              <a:gd name="connsiteY53" fmla="*/ 622931 h 878844"/>
              <a:gd name="connsiteX54" fmla="*/ 7415212 w 7809297"/>
              <a:gd name="connsiteY54" fmla="*/ 665794 h 878844"/>
              <a:gd name="connsiteX55" fmla="*/ 7500937 w 7809297"/>
              <a:gd name="connsiteY55" fmla="*/ 722944 h 878844"/>
              <a:gd name="connsiteX56" fmla="*/ 7529512 w 7809297"/>
              <a:gd name="connsiteY56" fmla="*/ 680081 h 878844"/>
              <a:gd name="connsiteX57" fmla="*/ 7572375 w 7809297"/>
              <a:gd name="connsiteY57" fmla="*/ 694369 h 878844"/>
              <a:gd name="connsiteX58" fmla="*/ 7586662 w 7809297"/>
              <a:gd name="connsiteY58" fmla="*/ 737231 h 878844"/>
              <a:gd name="connsiteX59" fmla="*/ 7615237 w 7809297"/>
              <a:gd name="connsiteY59" fmla="*/ 780094 h 878844"/>
              <a:gd name="connsiteX60" fmla="*/ 7658100 w 7809297"/>
              <a:gd name="connsiteY60" fmla="*/ 794381 h 878844"/>
              <a:gd name="connsiteX61" fmla="*/ 7743825 w 7809297"/>
              <a:gd name="connsiteY61" fmla="*/ 751519 h 878844"/>
              <a:gd name="connsiteX62" fmla="*/ 7786687 w 7809297"/>
              <a:gd name="connsiteY62" fmla="*/ 780094 h 878844"/>
              <a:gd name="connsiteX63" fmla="*/ 7800975 w 7809297"/>
              <a:gd name="connsiteY63" fmla="*/ 851531 h 878844"/>
              <a:gd name="connsiteX64" fmla="*/ 7809297 w 7809297"/>
              <a:gd name="connsiteY64" fmla="*/ 876498 h 878844"/>
              <a:gd name="connsiteX65" fmla="*/ 7809297 w 7809297"/>
              <a:gd name="connsiteY65" fmla="*/ 878844 h 878844"/>
              <a:gd name="connsiteX66" fmla="*/ 0 w 7809297"/>
              <a:gd name="connsiteY66" fmla="*/ 751519 h 878844"/>
              <a:gd name="connsiteX67" fmla="*/ 114300 w 7809297"/>
              <a:gd name="connsiteY67" fmla="*/ 594356 h 878844"/>
              <a:gd name="connsiteX68" fmla="*/ 142875 w 7809297"/>
              <a:gd name="connsiteY68" fmla="*/ 551494 h 878844"/>
              <a:gd name="connsiteX69" fmla="*/ 185737 w 7809297"/>
              <a:gd name="connsiteY69" fmla="*/ 508631 h 878844"/>
              <a:gd name="connsiteX70" fmla="*/ 214312 w 7809297"/>
              <a:gd name="connsiteY70" fmla="*/ 465769 h 878844"/>
              <a:gd name="connsiteX71" fmla="*/ 257175 w 7809297"/>
              <a:gd name="connsiteY71" fmla="*/ 437194 h 878844"/>
              <a:gd name="connsiteX72" fmla="*/ 428625 w 7809297"/>
              <a:gd name="connsiteY72" fmla="*/ 294319 h 878844"/>
              <a:gd name="connsiteX73" fmla="*/ 471487 w 7809297"/>
              <a:gd name="connsiteY73" fmla="*/ 265744 h 878844"/>
              <a:gd name="connsiteX74" fmla="*/ 514350 w 7809297"/>
              <a:gd name="connsiteY74" fmla="*/ 237169 h 878844"/>
              <a:gd name="connsiteX75" fmla="*/ 571500 w 7809297"/>
              <a:gd name="connsiteY75" fmla="*/ 194306 h 878844"/>
              <a:gd name="connsiteX76" fmla="*/ 657225 w 7809297"/>
              <a:gd name="connsiteY76" fmla="*/ 137156 h 878844"/>
              <a:gd name="connsiteX77" fmla="*/ 685800 w 7809297"/>
              <a:gd name="connsiteY77" fmla="*/ 94294 h 878844"/>
              <a:gd name="connsiteX78" fmla="*/ 728662 w 7809297"/>
              <a:gd name="connsiteY78" fmla="*/ 80006 h 878844"/>
              <a:gd name="connsiteX79" fmla="*/ 814387 w 7809297"/>
              <a:gd name="connsiteY79" fmla="*/ 37144 h 878844"/>
              <a:gd name="connsiteX80" fmla="*/ 928687 w 7809297"/>
              <a:gd name="connsiteY80" fmla="*/ 65719 h 878844"/>
              <a:gd name="connsiteX81" fmla="*/ 957262 w 7809297"/>
              <a:gd name="connsiteY81" fmla="*/ 108581 h 878844"/>
              <a:gd name="connsiteX82" fmla="*/ 1014412 w 7809297"/>
              <a:gd name="connsiteY82" fmla="*/ 137156 h 878844"/>
              <a:gd name="connsiteX83" fmla="*/ 1071562 w 7809297"/>
              <a:gd name="connsiteY83" fmla="*/ 180019 h 878844"/>
              <a:gd name="connsiteX84" fmla="*/ 1185862 w 7809297"/>
              <a:gd name="connsiteY84" fmla="*/ 251456 h 878844"/>
              <a:gd name="connsiteX85" fmla="*/ 1208400 w 7809297"/>
              <a:gd name="connsiteY85" fmla="*/ 285945 h 878844"/>
              <a:gd name="connsiteX86" fmla="*/ 1217350 w 7809297"/>
              <a:gd name="connsiteY86" fmla="*/ 300532 h 878844"/>
              <a:gd name="connsiteX87" fmla="*/ 1218458 w 7809297"/>
              <a:gd name="connsiteY87" fmla="*/ 302725 h 878844"/>
              <a:gd name="connsiteX88" fmla="*/ 1217708 w 7809297"/>
              <a:gd name="connsiteY88" fmla="*/ 301117 h 878844"/>
              <a:gd name="connsiteX89" fmla="*/ 1217350 w 7809297"/>
              <a:gd name="connsiteY89" fmla="*/ 300532 h 878844"/>
              <a:gd name="connsiteX90" fmla="*/ 1215320 w 7809297"/>
              <a:gd name="connsiteY90" fmla="*/ 296519 h 878844"/>
              <a:gd name="connsiteX91" fmla="*/ 1257300 w 7809297"/>
              <a:gd name="connsiteY91" fmla="*/ 308606 h 878844"/>
              <a:gd name="connsiteX92" fmla="*/ 1328737 w 7809297"/>
              <a:gd name="connsiteY92" fmla="*/ 365756 h 878844"/>
              <a:gd name="connsiteX93" fmla="*/ 1414462 w 7809297"/>
              <a:gd name="connsiteY93" fmla="*/ 422906 h 878844"/>
              <a:gd name="connsiteX94" fmla="*/ 1500187 w 7809297"/>
              <a:gd name="connsiteY94" fmla="*/ 451481 h 878844"/>
              <a:gd name="connsiteX95" fmla="*/ 1571625 w 7809297"/>
              <a:gd name="connsiteY95" fmla="*/ 480056 h 878844"/>
              <a:gd name="connsiteX96" fmla="*/ 1643062 w 7809297"/>
              <a:gd name="connsiteY96" fmla="*/ 494344 h 878844"/>
              <a:gd name="connsiteX97" fmla="*/ 1943100 w 7809297"/>
              <a:gd name="connsiteY97" fmla="*/ 451481 h 878844"/>
              <a:gd name="connsiteX98" fmla="*/ 2100262 w 7809297"/>
              <a:gd name="connsiteY98" fmla="*/ 351469 h 878844"/>
              <a:gd name="connsiteX99" fmla="*/ 2143125 w 7809297"/>
              <a:gd name="connsiteY99" fmla="*/ 308606 h 878844"/>
              <a:gd name="connsiteX100" fmla="*/ 2257425 w 7809297"/>
              <a:gd name="connsiteY100" fmla="*/ 237169 h 878844"/>
              <a:gd name="connsiteX101" fmla="*/ 2314575 w 7809297"/>
              <a:gd name="connsiteY101" fmla="*/ 194306 h 878844"/>
              <a:gd name="connsiteX102" fmla="*/ 2357437 w 7809297"/>
              <a:gd name="connsiteY102" fmla="*/ 165731 h 878844"/>
              <a:gd name="connsiteX103" fmla="*/ 2414587 w 7809297"/>
              <a:gd name="connsiteY103" fmla="*/ 137156 h 878844"/>
              <a:gd name="connsiteX104" fmla="*/ 2500312 w 7809297"/>
              <a:gd name="connsiteY104" fmla="*/ 65719 h 878844"/>
              <a:gd name="connsiteX105" fmla="*/ 2586037 w 7809297"/>
              <a:gd name="connsiteY105" fmla="*/ 37144 h 878844"/>
              <a:gd name="connsiteX106" fmla="*/ 2786062 w 7809297"/>
              <a:gd name="connsiteY106" fmla="*/ 51431 h 878844"/>
              <a:gd name="connsiteX107" fmla="*/ 2928937 w 7809297"/>
              <a:gd name="connsiteY107" fmla="*/ 108581 h 878844"/>
              <a:gd name="connsiteX108" fmla="*/ 2971800 w 7809297"/>
              <a:gd name="connsiteY108" fmla="*/ 137156 h 878844"/>
              <a:gd name="connsiteX109" fmla="*/ 3114675 w 7809297"/>
              <a:gd name="connsiteY109" fmla="*/ 180019 h 878844"/>
              <a:gd name="connsiteX110" fmla="*/ 3543300 w 7809297"/>
              <a:gd name="connsiteY110" fmla="*/ 165731 h 878844"/>
              <a:gd name="connsiteX111" fmla="*/ 3586162 w 7809297"/>
              <a:gd name="connsiteY111" fmla="*/ 151444 h 878844"/>
              <a:gd name="connsiteX112" fmla="*/ 3643312 w 7809297"/>
              <a:gd name="connsiteY112" fmla="*/ 137156 h 878844"/>
              <a:gd name="connsiteX113" fmla="*/ 3729037 w 7809297"/>
              <a:gd name="connsiteY113" fmla="*/ 65719 h 878844"/>
              <a:gd name="connsiteX114" fmla="*/ 3829050 w 7809297"/>
              <a:gd name="connsiteY114" fmla="*/ 8569 h 878844"/>
              <a:gd name="connsiteX115" fmla="*/ 3849636 w 7809297"/>
              <a:gd name="connsiteY115" fmla="*/ 0 h 87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809297" h="878844">
                <a:moveTo>
                  <a:pt x="3849636" y="0"/>
                </a:moveTo>
                <a:lnTo>
                  <a:pt x="4252784" y="0"/>
                </a:lnTo>
                <a:lnTo>
                  <a:pt x="4279429" y="6434"/>
                </a:lnTo>
                <a:cubicBezTo>
                  <a:pt x="4296692" y="11745"/>
                  <a:pt x="4313848" y="17768"/>
                  <a:pt x="4329112" y="22856"/>
                </a:cubicBezTo>
                <a:cubicBezTo>
                  <a:pt x="4343400" y="32381"/>
                  <a:pt x="4356616" y="43752"/>
                  <a:pt x="4371975" y="51431"/>
                </a:cubicBezTo>
                <a:cubicBezTo>
                  <a:pt x="4456049" y="93469"/>
                  <a:pt x="4592205" y="55285"/>
                  <a:pt x="4657725" y="51431"/>
                </a:cubicBezTo>
                <a:cubicBezTo>
                  <a:pt x="4672012" y="46669"/>
                  <a:pt x="4687117" y="43879"/>
                  <a:pt x="4700587" y="37144"/>
                </a:cubicBezTo>
                <a:cubicBezTo>
                  <a:pt x="4715946" y="29465"/>
                  <a:pt x="4726512" y="11392"/>
                  <a:pt x="4743450" y="8569"/>
                </a:cubicBezTo>
                <a:cubicBezTo>
                  <a:pt x="4758305" y="6093"/>
                  <a:pt x="4772025" y="18094"/>
                  <a:pt x="4786312" y="22856"/>
                </a:cubicBezTo>
                <a:cubicBezTo>
                  <a:pt x="4791075" y="37144"/>
                  <a:pt x="4789951" y="55070"/>
                  <a:pt x="4800600" y="65719"/>
                </a:cubicBezTo>
                <a:cubicBezTo>
                  <a:pt x="4829295" y="94414"/>
                  <a:pt x="4871612" y="72969"/>
                  <a:pt x="4900612" y="65719"/>
                </a:cubicBezTo>
                <a:cubicBezTo>
                  <a:pt x="4919662" y="70481"/>
                  <a:pt x="4939376" y="73111"/>
                  <a:pt x="4957762" y="80006"/>
                </a:cubicBezTo>
                <a:cubicBezTo>
                  <a:pt x="4977704" y="87484"/>
                  <a:pt x="4993613" y="108581"/>
                  <a:pt x="5014912" y="108581"/>
                </a:cubicBezTo>
                <a:cubicBezTo>
                  <a:pt x="5032084" y="108581"/>
                  <a:pt x="5043487" y="89531"/>
                  <a:pt x="5057775" y="80006"/>
                </a:cubicBezTo>
                <a:cubicBezTo>
                  <a:pt x="5107503" y="154599"/>
                  <a:pt x="5072117" y="89733"/>
                  <a:pt x="5100637" y="194306"/>
                </a:cubicBezTo>
                <a:cubicBezTo>
                  <a:pt x="5108562" y="223365"/>
                  <a:pt x="5129212" y="280031"/>
                  <a:pt x="5129212" y="280031"/>
                </a:cubicBezTo>
                <a:cubicBezTo>
                  <a:pt x="5137377" y="267784"/>
                  <a:pt x="5173435" y="201791"/>
                  <a:pt x="5200650" y="208594"/>
                </a:cubicBezTo>
                <a:cubicBezTo>
                  <a:pt x="5215261" y="212246"/>
                  <a:pt x="5207623" y="238291"/>
                  <a:pt x="5214937" y="251456"/>
                </a:cubicBezTo>
                <a:cubicBezTo>
                  <a:pt x="5231615" y="281477"/>
                  <a:pt x="5272087" y="337181"/>
                  <a:pt x="5272087" y="337181"/>
                </a:cubicBezTo>
                <a:cubicBezTo>
                  <a:pt x="5314949" y="308607"/>
                  <a:pt x="5319713" y="313368"/>
                  <a:pt x="5343525" y="265744"/>
                </a:cubicBezTo>
                <a:cubicBezTo>
                  <a:pt x="5350260" y="252273"/>
                  <a:pt x="5347163" y="233530"/>
                  <a:pt x="5357812" y="222881"/>
                </a:cubicBezTo>
                <a:cubicBezTo>
                  <a:pt x="5372872" y="207821"/>
                  <a:pt x="5395912" y="203831"/>
                  <a:pt x="5414962" y="194306"/>
                </a:cubicBezTo>
                <a:lnTo>
                  <a:pt x="5557837" y="208594"/>
                </a:lnTo>
                <a:cubicBezTo>
                  <a:pt x="5583855" y="223771"/>
                  <a:pt x="5569704" y="269257"/>
                  <a:pt x="5586412" y="294319"/>
                </a:cubicBezTo>
                <a:cubicBezTo>
                  <a:pt x="5595937" y="308606"/>
                  <a:pt x="5603994" y="323990"/>
                  <a:pt x="5614987" y="337181"/>
                </a:cubicBezTo>
                <a:cubicBezTo>
                  <a:pt x="5706661" y="447190"/>
                  <a:pt x="5615479" y="316489"/>
                  <a:pt x="5686425" y="422906"/>
                </a:cubicBezTo>
                <a:cubicBezTo>
                  <a:pt x="5705475" y="418144"/>
                  <a:pt x="5728797" y="421550"/>
                  <a:pt x="5743575" y="408619"/>
                </a:cubicBezTo>
                <a:cubicBezTo>
                  <a:pt x="5788991" y="368880"/>
                  <a:pt x="5805000" y="296474"/>
                  <a:pt x="5843587" y="251456"/>
                </a:cubicBezTo>
                <a:cubicBezTo>
                  <a:pt x="5854762" y="238418"/>
                  <a:pt x="5872162" y="232406"/>
                  <a:pt x="5886450" y="222881"/>
                </a:cubicBezTo>
                <a:cubicBezTo>
                  <a:pt x="5900737" y="227644"/>
                  <a:pt x="5918663" y="226520"/>
                  <a:pt x="5929312" y="237169"/>
                </a:cubicBezTo>
                <a:cubicBezTo>
                  <a:pt x="6074321" y="382180"/>
                  <a:pt x="5852484" y="224051"/>
                  <a:pt x="6000750" y="322894"/>
                </a:cubicBezTo>
                <a:cubicBezTo>
                  <a:pt x="6006765" y="340938"/>
                  <a:pt x="6022307" y="400097"/>
                  <a:pt x="6043612" y="408619"/>
                </a:cubicBezTo>
                <a:cubicBezTo>
                  <a:pt x="6057595" y="414212"/>
                  <a:pt x="6072187" y="399094"/>
                  <a:pt x="6086475" y="394331"/>
                </a:cubicBezTo>
                <a:cubicBezTo>
                  <a:pt x="6091237" y="380044"/>
                  <a:pt x="6086151" y="355121"/>
                  <a:pt x="6100762" y="351469"/>
                </a:cubicBezTo>
                <a:cubicBezTo>
                  <a:pt x="6126593" y="345012"/>
                  <a:pt x="6165419" y="410313"/>
                  <a:pt x="6172200" y="422906"/>
                </a:cubicBezTo>
                <a:cubicBezTo>
                  <a:pt x="6197444" y="469788"/>
                  <a:pt x="6219825" y="518156"/>
                  <a:pt x="6243637" y="565781"/>
                </a:cubicBezTo>
                <a:cubicBezTo>
                  <a:pt x="6253162" y="584831"/>
                  <a:pt x="6260398" y="605209"/>
                  <a:pt x="6272212" y="622931"/>
                </a:cubicBezTo>
                <a:lnTo>
                  <a:pt x="6300787" y="665794"/>
                </a:lnTo>
                <a:cubicBezTo>
                  <a:pt x="6315075" y="661031"/>
                  <a:pt x="6333001" y="662155"/>
                  <a:pt x="6343650" y="651506"/>
                </a:cubicBezTo>
                <a:cubicBezTo>
                  <a:pt x="6354299" y="640857"/>
                  <a:pt x="6351202" y="622114"/>
                  <a:pt x="6357937" y="608644"/>
                </a:cubicBezTo>
                <a:cubicBezTo>
                  <a:pt x="6365616" y="593285"/>
                  <a:pt x="6376987" y="580069"/>
                  <a:pt x="6386512" y="565781"/>
                </a:cubicBezTo>
                <a:cubicBezTo>
                  <a:pt x="6391275" y="546731"/>
                  <a:pt x="6395157" y="527439"/>
                  <a:pt x="6400800" y="508631"/>
                </a:cubicBezTo>
                <a:cubicBezTo>
                  <a:pt x="6409455" y="479781"/>
                  <a:pt x="6429375" y="422906"/>
                  <a:pt x="6429375" y="422906"/>
                </a:cubicBezTo>
                <a:cubicBezTo>
                  <a:pt x="6533949" y="562340"/>
                  <a:pt x="6413500" y="391421"/>
                  <a:pt x="6500812" y="551494"/>
                </a:cubicBezTo>
                <a:cubicBezTo>
                  <a:pt x="6517257" y="581643"/>
                  <a:pt x="6557962" y="637219"/>
                  <a:pt x="6557962" y="637219"/>
                </a:cubicBezTo>
                <a:cubicBezTo>
                  <a:pt x="6572250" y="632456"/>
                  <a:pt x="6590176" y="633580"/>
                  <a:pt x="6600825" y="622931"/>
                </a:cubicBezTo>
                <a:cubicBezTo>
                  <a:pt x="6634501" y="589255"/>
                  <a:pt x="6686550" y="508631"/>
                  <a:pt x="6686550" y="508631"/>
                </a:cubicBezTo>
                <a:cubicBezTo>
                  <a:pt x="6792967" y="579577"/>
                  <a:pt x="6662266" y="488395"/>
                  <a:pt x="6772275" y="580069"/>
                </a:cubicBezTo>
                <a:cubicBezTo>
                  <a:pt x="6785466" y="591062"/>
                  <a:pt x="6800850" y="599119"/>
                  <a:pt x="6815137" y="608644"/>
                </a:cubicBezTo>
                <a:cubicBezTo>
                  <a:pt x="6824662" y="622931"/>
                  <a:pt x="6827201" y="646789"/>
                  <a:pt x="6843712" y="651506"/>
                </a:cubicBezTo>
                <a:cubicBezTo>
                  <a:pt x="6886968" y="663865"/>
                  <a:pt x="6926778" y="629467"/>
                  <a:pt x="6958012" y="608644"/>
                </a:cubicBezTo>
                <a:cubicBezTo>
                  <a:pt x="7044341" y="479150"/>
                  <a:pt x="6980960" y="526028"/>
                  <a:pt x="7172325" y="508631"/>
                </a:cubicBezTo>
                <a:cubicBezTo>
                  <a:pt x="7304845" y="530718"/>
                  <a:pt x="7328195" y="491758"/>
                  <a:pt x="7372350" y="580069"/>
                </a:cubicBezTo>
                <a:cubicBezTo>
                  <a:pt x="7379085" y="593539"/>
                  <a:pt x="7379902" y="609461"/>
                  <a:pt x="7386637" y="622931"/>
                </a:cubicBezTo>
                <a:cubicBezTo>
                  <a:pt x="7394316" y="638290"/>
                  <a:pt x="7402289" y="654486"/>
                  <a:pt x="7415212" y="665794"/>
                </a:cubicBezTo>
                <a:cubicBezTo>
                  <a:pt x="7441058" y="688409"/>
                  <a:pt x="7500937" y="722944"/>
                  <a:pt x="7500937" y="722944"/>
                </a:cubicBezTo>
                <a:cubicBezTo>
                  <a:pt x="7510462" y="708656"/>
                  <a:pt x="7513569" y="686458"/>
                  <a:pt x="7529512" y="680081"/>
                </a:cubicBezTo>
                <a:cubicBezTo>
                  <a:pt x="7543495" y="674488"/>
                  <a:pt x="7561726" y="683720"/>
                  <a:pt x="7572375" y="694369"/>
                </a:cubicBezTo>
                <a:cubicBezTo>
                  <a:pt x="7583024" y="705018"/>
                  <a:pt x="7579927" y="723761"/>
                  <a:pt x="7586662" y="737231"/>
                </a:cubicBezTo>
                <a:cubicBezTo>
                  <a:pt x="7594341" y="752590"/>
                  <a:pt x="7601828" y="769367"/>
                  <a:pt x="7615237" y="780094"/>
                </a:cubicBezTo>
                <a:cubicBezTo>
                  <a:pt x="7626997" y="789502"/>
                  <a:pt x="7643812" y="789619"/>
                  <a:pt x="7658100" y="794381"/>
                </a:cubicBezTo>
                <a:cubicBezTo>
                  <a:pt x="7673028" y="784429"/>
                  <a:pt x="7720162" y="747575"/>
                  <a:pt x="7743825" y="751519"/>
                </a:cubicBezTo>
                <a:cubicBezTo>
                  <a:pt x="7760763" y="754342"/>
                  <a:pt x="7772400" y="770569"/>
                  <a:pt x="7786687" y="780094"/>
                </a:cubicBezTo>
                <a:cubicBezTo>
                  <a:pt x="7791450" y="803906"/>
                  <a:pt x="7795085" y="827972"/>
                  <a:pt x="7800975" y="851531"/>
                </a:cubicBezTo>
                <a:lnTo>
                  <a:pt x="7809297" y="876498"/>
                </a:lnTo>
                <a:lnTo>
                  <a:pt x="7809297" y="878844"/>
                </a:lnTo>
                <a:lnTo>
                  <a:pt x="0" y="751519"/>
                </a:lnTo>
                <a:cubicBezTo>
                  <a:pt x="78605" y="653262"/>
                  <a:pt x="40233" y="705457"/>
                  <a:pt x="114300" y="594356"/>
                </a:cubicBezTo>
                <a:cubicBezTo>
                  <a:pt x="123825" y="580069"/>
                  <a:pt x="130733" y="563636"/>
                  <a:pt x="142875" y="551494"/>
                </a:cubicBezTo>
                <a:cubicBezTo>
                  <a:pt x="157162" y="537206"/>
                  <a:pt x="172802" y="524153"/>
                  <a:pt x="185737" y="508631"/>
                </a:cubicBezTo>
                <a:cubicBezTo>
                  <a:pt x="196730" y="495440"/>
                  <a:pt x="202170" y="477911"/>
                  <a:pt x="214312" y="465769"/>
                </a:cubicBezTo>
                <a:cubicBezTo>
                  <a:pt x="226454" y="453627"/>
                  <a:pt x="244341" y="448602"/>
                  <a:pt x="257175" y="437194"/>
                </a:cubicBezTo>
                <a:cubicBezTo>
                  <a:pt x="422193" y="290511"/>
                  <a:pt x="262527" y="405051"/>
                  <a:pt x="428625" y="294319"/>
                </a:cubicBezTo>
                <a:lnTo>
                  <a:pt x="471487" y="265744"/>
                </a:lnTo>
                <a:cubicBezTo>
                  <a:pt x="485775" y="256219"/>
                  <a:pt x="500613" y="247472"/>
                  <a:pt x="514350" y="237169"/>
                </a:cubicBezTo>
                <a:cubicBezTo>
                  <a:pt x="533400" y="222881"/>
                  <a:pt x="551992" y="207962"/>
                  <a:pt x="571500" y="194306"/>
                </a:cubicBezTo>
                <a:cubicBezTo>
                  <a:pt x="599635" y="174612"/>
                  <a:pt x="657225" y="137156"/>
                  <a:pt x="657225" y="137156"/>
                </a:cubicBezTo>
                <a:cubicBezTo>
                  <a:pt x="666750" y="122869"/>
                  <a:pt x="672392" y="105021"/>
                  <a:pt x="685800" y="94294"/>
                </a:cubicBezTo>
                <a:cubicBezTo>
                  <a:pt x="697560" y="84886"/>
                  <a:pt x="715192" y="86741"/>
                  <a:pt x="728662" y="80006"/>
                </a:cubicBezTo>
                <a:cubicBezTo>
                  <a:pt x="839441" y="24616"/>
                  <a:pt x="706660" y="73052"/>
                  <a:pt x="814387" y="37144"/>
                </a:cubicBezTo>
                <a:cubicBezTo>
                  <a:pt x="817948" y="37856"/>
                  <a:pt x="914040" y="54002"/>
                  <a:pt x="928687" y="65719"/>
                </a:cubicBezTo>
                <a:cubicBezTo>
                  <a:pt x="942095" y="76446"/>
                  <a:pt x="944071" y="97588"/>
                  <a:pt x="957262" y="108581"/>
                </a:cubicBezTo>
                <a:cubicBezTo>
                  <a:pt x="973624" y="122216"/>
                  <a:pt x="996351" y="125868"/>
                  <a:pt x="1014412" y="137156"/>
                </a:cubicBezTo>
                <a:cubicBezTo>
                  <a:pt x="1034605" y="149777"/>
                  <a:pt x="1051749" y="166810"/>
                  <a:pt x="1071562" y="180019"/>
                </a:cubicBezTo>
                <a:cubicBezTo>
                  <a:pt x="1108945" y="204941"/>
                  <a:pt x="1185862" y="251456"/>
                  <a:pt x="1185862" y="251456"/>
                </a:cubicBezTo>
                <a:cubicBezTo>
                  <a:pt x="1196099" y="266811"/>
                  <a:pt x="1203352" y="277988"/>
                  <a:pt x="1208400" y="285945"/>
                </a:cubicBezTo>
                <a:lnTo>
                  <a:pt x="1217350" y="300532"/>
                </a:lnTo>
                <a:lnTo>
                  <a:pt x="1218458" y="302725"/>
                </a:lnTo>
                <a:cubicBezTo>
                  <a:pt x="1219116" y="303811"/>
                  <a:pt x="1219125" y="303595"/>
                  <a:pt x="1217708" y="301117"/>
                </a:cubicBezTo>
                <a:lnTo>
                  <a:pt x="1217350" y="300532"/>
                </a:lnTo>
                <a:lnTo>
                  <a:pt x="1215320" y="296519"/>
                </a:lnTo>
                <a:cubicBezTo>
                  <a:pt x="1210619" y="285593"/>
                  <a:pt x="1208006" y="269171"/>
                  <a:pt x="1257300" y="308606"/>
                </a:cubicBezTo>
                <a:cubicBezTo>
                  <a:pt x="1349624" y="382464"/>
                  <a:pt x="1221001" y="329845"/>
                  <a:pt x="1328737" y="365756"/>
                </a:cubicBezTo>
                <a:cubicBezTo>
                  <a:pt x="1357312" y="384806"/>
                  <a:pt x="1381881" y="412046"/>
                  <a:pt x="1414462" y="422906"/>
                </a:cubicBezTo>
                <a:cubicBezTo>
                  <a:pt x="1443037" y="432431"/>
                  <a:pt x="1472221" y="440295"/>
                  <a:pt x="1500187" y="451481"/>
                </a:cubicBezTo>
                <a:cubicBezTo>
                  <a:pt x="1524000" y="461006"/>
                  <a:pt x="1547060" y="472686"/>
                  <a:pt x="1571625" y="480056"/>
                </a:cubicBezTo>
                <a:cubicBezTo>
                  <a:pt x="1594885" y="487034"/>
                  <a:pt x="1619250" y="489581"/>
                  <a:pt x="1643062" y="494344"/>
                </a:cubicBezTo>
                <a:cubicBezTo>
                  <a:pt x="1757530" y="486167"/>
                  <a:pt x="1841130" y="493968"/>
                  <a:pt x="1943100" y="451481"/>
                </a:cubicBezTo>
                <a:cubicBezTo>
                  <a:pt x="1961993" y="443609"/>
                  <a:pt x="2092832" y="358899"/>
                  <a:pt x="2100262" y="351469"/>
                </a:cubicBezTo>
                <a:cubicBezTo>
                  <a:pt x="2114550" y="337181"/>
                  <a:pt x="2127603" y="321541"/>
                  <a:pt x="2143125" y="308606"/>
                </a:cubicBezTo>
                <a:cubicBezTo>
                  <a:pt x="2164442" y="290842"/>
                  <a:pt x="2243474" y="246470"/>
                  <a:pt x="2257425" y="237169"/>
                </a:cubicBezTo>
                <a:cubicBezTo>
                  <a:pt x="2277238" y="223960"/>
                  <a:pt x="2295198" y="208147"/>
                  <a:pt x="2314575" y="194306"/>
                </a:cubicBezTo>
                <a:cubicBezTo>
                  <a:pt x="2328548" y="184325"/>
                  <a:pt x="2342528" y="174250"/>
                  <a:pt x="2357437" y="165731"/>
                </a:cubicBezTo>
                <a:cubicBezTo>
                  <a:pt x="2375929" y="155164"/>
                  <a:pt x="2397256" y="149535"/>
                  <a:pt x="2414587" y="137156"/>
                </a:cubicBezTo>
                <a:cubicBezTo>
                  <a:pt x="2470001" y="97575"/>
                  <a:pt x="2440291" y="92395"/>
                  <a:pt x="2500312" y="65719"/>
                </a:cubicBezTo>
                <a:cubicBezTo>
                  <a:pt x="2527837" y="53486"/>
                  <a:pt x="2586037" y="37144"/>
                  <a:pt x="2586037" y="37144"/>
                </a:cubicBezTo>
                <a:cubicBezTo>
                  <a:pt x="2652712" y="41906"/>
                  <a:pt x="2719957" y="41515"/>
                  <a:pt x="2786062" y="51431"/>
                </a:cubicBezTo>
                <a:cubicBezTo>
                  <a:pt x="2825754" y="57385"/>
                  <a:pt x="2891684" y="87294"/>
                  <a:pt x="2928937" y="108581"/>
                </a:cubicBezTo>
                <a:cubicBezTo>
                  <a:pt x="2943846" y="117100"/>
                  <a:pt x="2956108" y="130182"/>
                  <a:pt x="2971800" y="137156"/>
                </a:cubicBezTo>
                <a:cubicBezTo>
                  <a:pt x="3016521" y="157032"/>
                  <a:pt x="3067180" y="168145"/>
                  <a:pt x="3114675" y="180019"/>
                </a:cubicBezTo>
                <a:cubicBezTo>
                  <a:pt x="3257550" y="175256"/>
                  <a:pt x="3400607" y="174379"/>
                  <a:pt x="3543300" y="165731"/>
                </a:cubicBezTo>
                <a:cubicBezTo>
                  <a:pt x="3558333" y="164820"/>
                  <a:pt x="3571681" y="155581"/>
                  <a:pt x="3586162" y="151444"/>
                </a:cubicBezTo>
                <a:cubicBezTo>
                  <a:pt x="3605043" y="146049"/>
                  <a:pt x="3624262" y="141919"/>
                  <a:pt x="3643312" y="137156"/>
                </a:cubicBezTo>
                <a:cubicBezTo>
                  <a:pt x="3749733" y="66209"/>
                  <a:pt x="3619027" y="157393"/>
                  <a:pt x="3729037" y="65719"/>
                </a:cubicBezTo>
                <a:cubicBezTo>
                  <a:pt x="3754358" y="44618"/>
                  <a:pt x="3800280" y="20899"/>
                  <a:pt x="3829050" y="8569"/>
                </a:cubicBezTo>
                <a:lnTo>
                  <a:pt x="3849636" y="0"/>
                </a:lnTo>
                <a:close/>
              </a:path>
            </a:pathLst>
          </a:custGeom>
        </p:spPr>
      </p:pic>
      <p:pic>
        <p:nvPicPr>
          <p:cNvPr id="40" name="Picture 39"/>
          <p:cNvPicPr>
            <a:picLocks noChangeAspect="1"/>
          </p:cNvPicPr>
          <p:nvPr/>
        </p:nvPicPr>
        <p:blipFill>
          <a:blip r:embed="rId8"/>
          <a:srcRect l="49296" t="-632" r="45542" b="100000"/>
          <a:stretch>
            <a:fillRect/>
          </a:stretch>
        </p:blipFill>
        <p:spPr>
          <a:xfrm>
            <a:off x="8207324" y="3671888"/>
            <a:ext cx="403148" cy="20006"/>
          </a:xfrm>
          <a:custGeom>
            <a:avLst/>
            <a:gdLst>
              <a:gd name="connsiteX0" fmla="*/ 236589 w 403148"/>
              <a:gd name="connsiteY0" fmla="*/ 0 h 20006"/>
              <a:gd name="connsiteX1" fmla="*/ 379464 w 403148"/>
              <a:gd name="connsiteY1" fmla="*/ 14287 h 20006"/>
              <a:gd name="connsiteX2" fmla="*/ 403148 w 403148"/>
              <a:gd name="connsiteY2" fmla="*/ 20006 h 20006"/>
              <a:gd name="connsiteX3" fmla="*/ 0 w 403148"/>
              <a:gd name="connsiteY3" fmla="*/ 20006 h 20006"/>
              <a:gd name="connsiteX4" fmla="*/ 423 w 403148"/>
              <a:gd name="connsiteY4" fmla="*/ 19830 h 20006"/>
              <a:gd name="connsiteX5" fmla="*/ 22276 w 403148"/>
              <a:gd name="connsiteY5" fmla="*/ 14287 h 20006"/>
              <a:gd name="connsiteX6" fmla="*/ 236589 w 403148"/>
              <a:gd name="connsiteY6" fmla="*/ 0 h 2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48" h="20006">
                <a:moveTo>
                  <a:pt x="236589" y="0"/>
                </a:moveTo>
                <a:cubicBezTo>
                  <a:pt x="284214" y="4762"/>
                  <a:pt x="332083" y="7518"/>
                  <a:pt x="379464" y="14287"/>
                </a:cubicBezTo>
                <a:lnTo>
                  <a:pt x="403148" y="20006"/>
                </a:lnTo>
                <a:lnTo>
                  <a:pt x="0" y="20006"/>
                </a:lnTo>
                <a:lnTo>
                  <a:pt x="423" y="19830"/>
                </a:lnTo>
                <a:cubicBezTo>
                  <a:pt x="7537" y="17207"/>
                  <a:pt x="14792" y="15118"/>
                  <a:pt x="22276" y="14287"/>
                </a:cubicBezTo>
                <a:cubicBezTo>
                  <a:pt x="93434" y="6381"/>
                  <a:pt x="165151" y="4762"/>
                  <a:pt x="236589" y="0"/>
                </a:cubicBezTo>
                <a:close/>
              </a:path>
            </a:pathLst>
          </a:custGeom>
        </p:spPr>
      </p:pic>
      <p:pic>
        <p:nvPicPr>
          <p:cNvPr id="39" name="Picture 38"/>
          <p:cNvPicPr>
            <a:picLocks noChangeAspect="1"/>
          </p:cNvPicPr>
          <p:nvPr/>
        </p:nvPicPr>
        <p:blipFill>
          <a:blip r:embed="rId8"/>
          <a:srcRect r="50704" b="76264"/>
          <a:stretch>
            <a:fillRect/>
          </a:stretch>
        </p:blipFill>
        <p:spPr>
          <a:xfrm>
            <a:off x="21067" y="-6116"/>
            <a:ext cx="3849636" cy="751519"/>
          </a:xfrm>
          <a:custGeom>
            <a:avLst/>
            <a:gdLst>
              <a:gd name="connsiteX0" fmla="*/ 0 w 3849636"/>
              <a:gd name="connsiteY0" fmla="*/ 0 h 751519"/>
              <a:gd name="connsiteX1" fmla="*/ 3849636 w 3849636"/>
              <a:gd name="connsiteY1" fmla="*/ 0 h 751519"/>
              <a:gd name="connsiteX2" fmla="*/ 3829050 w 3849636"/>
              <a:gd name="connsiteY2" fmla="*/ 8569 h 751519"/>
              <a:gd name="connsiteX3" fmla="*/ 3729037 w 3849636"/>
              <a:gd name="connsiteY3" fmla="*/ 65719 h 751519"/>
              <a:gd name="connsiteX4" fmla="*/ 3643312 w 3849636"/>
              <a:gd name="connsiteY4" fmla="*/ 137156 h 751519"/>
              <a:gd name="connsiteX5" fmla="*/ 3586162 w 3849636"/>
              <a:gd name="connsiteY5" fmla="*/ 151444 h 751519"/>
              <a:gd name="connsiteX6" fmla="*/ 3543300 w 3849636"/>
              <a:gd name="connsiteY6" fmla="*/ 165731 h 751519"/>
              <a:gd name="connsiteX7" fmla="*/ 3114675 w 3849636"/>
              <a:gd name="connsiteY7" fmla="*/ 180019 h 751519"/>
              <a:gd name="connsiteX8" fmla="*/ 2971800 w 3849636"/>
              <a:gd name="connsiteY8" fmla="*/ 137156 h 751519"/>
              <a:gd name="connsiteX9" fmla="*/ 2928937 w 3849636"/>
              <a:gd name="connsiteY9" fmla="*/ 108581 h 751519"/>
              <a:gd name="connsiteX10" fmla="*/ 2786062 w 3849636"/>
              <a:gd name="connsiteY10" fmla="*/ 51431 h 751519"/>
              <a:gd name="connsiteX11" fmla="*/ 2586037 w 3849636"/>
              <a:gd name="connsiteY11" fmla="*/ 37144 h 751519"/>
              <a:gd name="connsiteX12" fmla="*/ 2500312 w 3849636"/>
              <a:gd name="connsiteY12" fmla="*/ 65719 h 751519"/>
              <a:gd name="connsiteX13" fmla="*/ 2414587 w 3849636"/>
              <a:gd name="connsiteY13" fmla="*/ 137156 h 751519"/>
              <a:gd name="connsiteX14" fmla="*/ 2357437 w 3849636"/>
              <a:gd name="connsiteY14" fmla="*/ 165731 h 751519"/>
              <a:gd name="connsiteX15" fmla="*/ 2314575 w 3849636"/>
              <a:gd name="connsiteY15" fmla="*/ 194306 h 751519"/>
              <a:gd name="connsiteX16" fmla="*/ 2257425 w 3849636"/>
              <a:gd name="connsiteY16" fmla="*/ 237169 h 751519"/>
              <a:gd name="connsiteX17" fmla="*/ 2143125 w 3849636"/>
              <a:gd name="connsiteY17" fmla="*/ 308606 h 751519"/>
              <a:gd name="connsiteX18" fmla="*/ 2100262 w 3849636"/>
              <a:gd name="connsiteY18" fmla="*/ 351469 h 751519"/>
              <a:gd name="connsiteX19" fmla="*/ 1943100 w 3849636"/>
              <a:gd name="connsiteY19" fmla="*/ 451481 h 751519"/>
              <a:gd name="connsiteX20" fmla="*/ 1643062 w 3849636"/>
              <a:gd name="connsiteY20" fmla="*/ 494344 h 751519"/>
              <a:gd name="connsiteX21" fmla="*/ 1571625 w 3849636"/>
              <a:gd name="connsiteY21" fmla="*/ 480056 h 751519"/>
              <a:gd name="connsiteX22" fmla="*/ 1500187 w 3849636"/>
              <a:gd name="connsiteY22" fmla="*/ 451481 h 751519"/>
              <a:gd name="connsiteX23" fmla="*/ 1414462 w 3849636"/>
              <a:gd name="connsiteY23" fmla="*/ 422906 h 751519"/>
              <a:gd name="connsiteX24" fmla="*/ 1328737 w 3849636"/>
              <a:gd name="connsiteY24" fmla="*/ 365756 h 751519"/>
              <a:gd name="connsiteX25" fmla="*/ 1257300 w 3849636"/>
              <a:gd name="connsiteY25" fmla="*/ 308606 h 751519"/>
              <a:gd name="connsiteX26" fmla="*/ 1215320 w 3849636"/>
              <a:gd name="connsiteY26" fmla="*/ 296519 h 751519"/>
              <a:gd name="connsiteX27" fmla="*/ 1217350 w 3849636"/>
              <a:gd name="connsiteY27" fmla="*/ 300532 h 751519"/>
              <a:gd name="connsiteX28" fmla="*/ 1208400 w 3849636"/>
              <a:gd name="connsiteY28" fmla="*/ 285945 h 751519"/>
              <a:gd name="connsiteX29" fmla="*/ 1185862 w 3849636"/>
              <a:gd name="connsiteY29" fmla="*/ 251456 h 751519"/>
              <a:gd name="connsiteX30" fmla="*/ 1071562 w 3849636"/>
              <a:gd name="connsiteY30" fmla="*/ 180019 h 751519"/>
              <a:gd name="connsiteX31" fmla="*/ 1014412 w 3849636"/>
              <a:gd name="connsiteY31" fmla="*/ 137156 h 751519"/>
              <a:gd name="connsiteX32" fmla="*/ 957262 w 3849636"/>
              <a:gd name="connsiteY32" fmla="*/ 108581 h 751519"/>
              <a:gd name="connsiteX33" fmla="*/ 928687 w 3849636"/>
              <a:gd name="connsiteY33" fmla="*/ 65719 h 751519"/>
              <a:gd name="connsiteX34" fmla="*/ 814387 w 3849636"/>
              <a:gd name="connsiteY34" fmla="*/ 37144 h 751519"/>
              <a:gd name="connsiteX35" fmla="*/ 728662 w 3849636"/>
              <a:gd name="connsiteY35" fmla="*/ 80006 h 751519"/>
              <a:gd name="connsiteX36" fmla="*/ 685800 w 3849636"/>
              <a:gd name="connsiteY36" fmla="*/ 94294 h 751519"/>
              <a:gd name="connsiteX37" fmla="*/ 657225 w 3849636"/>
              <a:gd name="connsiteY37" fmla="*/ 137156 h 751519"/>
              <a:gd name="connsiteX38" fmla="*/ 571500 w 3849636"/>
              <a:gd name="connsiteY38" fmla="*/ 194306 h 751519"/>
              <a:gd name="connsiteX39" fmla="*/ 514350 w 3849636"/>
              <a:gd name="connsiteY39" fmla="*/ 237169 h 751519"/>
              <a:gd name="connsiteX40" fmla="*/ 471487 w 3849636"/>
              <a:gd name="connsiteY40" fmla="*/ 265744 h 751519"/>
              <a:gd name="connsiteX41" fmla="*/ 428625 w 3849636"/>
              <a:gd name="connsiteY41" fmla="*/ 294319 h 751519"/>
              <a:gd name="connsiteX42" fmla="*/ 257175 w 3849636"/>
              <a:gd name="connsiteY42" fmla="*/ 437194 h 751519"/>
              <a:gd name="connsiteX43" fmla="*/ 214312 w 3849636"/>
              <a:gd name="connsiteY43" fmla="*/ 465769 h 751519"/>
              <a:gd name="connsiteX44" fmla="*/ 185737 w 3849636"/>
              <a:gd name="connsiteY44" fmla="*/ 508631 h 751519"/>
              <a:gd name="connsiteX45" fmla="*/ 142875 w 3849636"/>
              <a:gd name="connsiteY45" fmla="*/ 551494 h 751519"/>
              <a:gd name="connsiteX46" fmla="*/ 114300 w 3849636"/>
              <a:gd name="connsiteY46" fmla="*/ 594356 h 751519"/>
              <a:gd name="connsiteX47" fmla="*/ 0 w 3849636"/>
              <a:gd name="connsiteY47" fmla="*/ 751519 h 751519"/>
              <a:gd name="connsiteX48" fmla="*/ 0 w 3849636"/>
              <a:gd name="connsiteY48" fmla="*/ 0 h 7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9636" h="751519">
                <a:moveTo>
                  <a:pt x="0" y="0"/>
                </a:moveTo>
                <a:lnTo>
                  <a:pt x="3849636" y="0"/>
                </a:lnTo>
                <a:lnTo>
                  <a:pt x="3829050" y="8569"/>
                </a:lnTo>
                <a:cubicBezTo>
                  <a:pt x="3800280" y="20899"/>
                  <a:pt x="3754358" y="44618"/>
                  <a:pt x="3729037" y="65719"/>
                </a:cubicBezTo>
                <a:cubicBezTo>
                  <a:pt x="3619027" y="157393"/>
                  <a:pt x="3749733" y="66209"/>
                  <a:pt x="3643312" y="137156"/>
                </a:cubicBezTo>
                <a:cubicBezTo>
                  <a:pt x="3624262" y="141919"/>
                  <a:pt x="3605043" y="146049"/>
                  <a:pt x="3586162" y="151444"/>
                </a:cubicBezTo>
                <a:cubicBezTo>
                  <a:pt x="3571681" y="155581"/>
                  <a:pt x="3558333" y="164820"/>
                  <a:pt x="3543300" y="165731"/>
                </a:cubicBezTo>
                <a:cubicBezTo>
                  <a:pt x="3400607" y="174379"/>
                  <a:pt x="3257550" y="175256"/>
                  <a:pt x="3114675" y="180019"/>
                </a:cubicBezTo>
                <a:cubicBezTo>
                  <a:pt x="3067180" y="168145"/>
                  <a:pt x="3016521" y="157032"/>
                  <a:pt x="2971800" y="137156"/>
                </a:cubicBezTo>
                <a:cubicBezTo>
                  <a:pt x="2956108" y="130182"/>
                  <a:pt x="2943846" y="117100"/>
                  <a:pt x="2928937" y="108581"/>
                </a:cubicBezTo>
                <a:cubicBezTo>
                  <a:pt x="2891684" y="87294"/>
                  <a:pt x="2825754" y="57385"/>
                  <a:pt x="2786062" y="51431"/>
                </a:cubicBezTo>
                <a:cubicBezTo>
                  <a:pt x="2719957" y="41515"/>
                  <a:pt x="2652712" y="41906"/>
                  <a:pt x="2586037" y="37144"/>
                </a:cubicBezTo>
                <a:cubicBezTo>
                  <a:pt x="2586037" y="37144"/>
                  <a:pt x="2527837" y="53486"/>
                  <a:pt x="2500312" y="65719"/>
                </a:cubicBezTo>
                <a:cubicBezTo>
                  <a:pt x="2440291" y="92395"/>
                  <a:pt x="2470001" y="97575"/>
                  <a:pt x="2414587" y="137156"/>
                </a:cubicBezTo>
                <a:cubicBezTo>
                  <a:pt x="2397256" y="149535"/>
                  <a:pt x="2375929" y="155164"/>
                  <a:pt x="2357437" y="165731"/>
                </a:cubicBezTo>
                <a:cubicBezTo>
                  <a:pt x="2342528" y="174250"/>
                  <a:pt x="2328548" y="184325"/>
                  <a:pt x="2314575" y="194306"/>
                </a:cubicBezTo>
                <a:cubicBezTo>
                  <a:pt x="2295198" y="208147"/>
                  <a:pt x="2277238" y="223960"/>
                  <a:pt x="2257425" y="237169"/>
                </a:cubicBezTo>
                <a:cubicBezTo>
                  <a:pt x="2243474" y="246470"/>
                  <a:pt x="2164442" y="290842"/>
                  <a:pt x="2143125" y="308606"/>
                </a:cubicBezTo>
                <a:cubicBezTo>
                  <a:pt x="2127603" y="321541"/>
                  <a:pt x="2114550" y="337181"/>
                  <a:pt x="2100262" y="351469"/>
                </a:cubicBezTo>
                <a:cubicBezTo>
                  <a:pt x="2092832" y="358899"/>
                  <a:pt x="1961993" y="443609"/>
                  <a:pt x="1943100" y="451481"/>
                </a:cubicBezTo>
                <a:cubicBezTo>
                  <a:pt x="1841130" y="493968"/>
                  <a:pt x="1757530" y="486167"/>
                  <a:pt x="1643062" y="494344"/>
                </a:cubicBezTo>
                <a:cubicBezTo>
                  <a:pt x="1619250" y="489581"/>
                  <a:pt x="1594885" y="487034"/>
                  <a:pt x="1571625" y="480056"/>
                </a:cubicBezTo>
                <a:cubicBezTo>
                  <a:pt x="1547060" y="472686"/>
                  <a:pt x="1524000" y="461006"/>
                  <a:pt x="1500187" y="451481"/>
                </a:cubicBezTo>
                <a:cubicBezTo>
                  <a:pt x="1472221" y="440295"/>
                  <a:pt x="1443037" y="432431"/>
                  <a:pt x="1414462" y="422906"/>
                </a:cubicBezTo>
                <a:cubicBezTo>
                  <a:pt x="1381881" y="412046"/>
                  <a:pt x="1357312" y="384806"/>
                  <a:pt x="1328737" y="365756"/>
                </a:cubicBezTo>
                <a:cubicBezTo>
                  <a:pt x="1221001" y="329845"/>
                  <a:pt x="1349624" y="382464"/>
                  <a:pt x="1257300" y="308606"/>
                </a:cubicBezTo>
                <a:cubicBezTo>
                  <a:pt x="1208006" y="269171"/>
                  <a:pt x="1210619" y="285593"/>
                  <a:pt x="1215320" y="296519"/>
                </a:cubicBezTo>
                <a:lnTo>
                  <a:pt x="1217350" y="300532"/>
                </a:lnTo>
                <a:lnTo>
                  <a:pt x="1208400" y="285945"/>
                </a:lnTo>
                <a:cubicBezTo>
                  <a:pt x="1203352" y="277988"/>
                  <a:pt x="1196099" y="266811"/>
                  <a:pt x="1185862" y="251456"/>
                </a:cubicBezTo>
                <a:cubicBezTo>
                  <a:pt x="1185862" y="251456"/>
                  <a:pt x="1108945" y="204941"/>
                  <a:pt x="1071562" y="180019"/>
                </a:cubicBezTo>
                <a:cubicBezTo>
                  <a:pt x="1051749" y="166810"/>
                  <a:pt x="1034605" y="149777"/>
                  <a:pt x="1014412" y="137156"/>
                </a:cubicBezTo>
                <a:cubicBezTo>
                  <a:pt x="996351" y="125868"/>
                  <a:pt x="973624" y="122216"/>
                  <a:pt x="957262" y="108581"/>
                </a:cubicBezTo>
                <a:cubicBezTo>
                  <a:pt x="944071" y="97588"/>
                  <a:pt x="942095" y="76446"/>
                  <a:pt x="928687" y="65719"/>
                </a:cubicBezTo>
                <a:cubicBezTo>
                  <a:pt x="914040" y="54002"/>
                  <a:pt x="817948" y="37856"/>
                  <a:pt x="814387" y="37144"/>
                </a:cubicBezTo>
                <a:cubicBezTo>
                  <a:pt x="706660" y="73052"/>
                  <a:pt x="839441" y="24616"/>
                  <a:pt x="728662" y="80006"/>
                </a:cubicBezTo>
                <a:cubicBezTo>
                  <a:pt x="715192" y="86741"/>
                  <a:pt x="697560" y="84886"/>
                  <a:pt x="685800" y="94294"/>
                </a:cubicBezTo>
                <a:cubicBezTo>
                  <a:pt x="672392" y="105021"/>
                  <a:pt x="666750" y="122869"/>
                  <a:pt x="657225" y="137156"/>
                </a:cubicBezTo>
                <a:cubicBezTo>
                  <a:pt x="657225" y="137156"/>
                  <a:pt x="599635" y="174612"/>
                  <a:pt x="571500" y="194306"/>
                </a:cubicBezTo>
                <a:cubicBezTo>
                  <a:pt x="551992" y="207962"/>
                  <a:pt x="533400" y="222881"/>
                  <a:pt x="514350" y="237169"/>
                </a:cubicBezTo>
                <a:cubicBezTo>
                  <a:pt x="500613" y="247472"/>
                  <a:pt x="485775" y="256219"/>
                  <a:pt x="471487" y="265744"/>
                </a:cubicBezTo>
                <a:lnTo>
                  <a:pt x="428625" y="294319"/>
                </a:lnTo>
                <a:cubicBezTo>
                  <a:pt x="262527" y="405051"/>
                  <a:pt x="422193" y="290511"/>
                  <a:pt x="257175" y="437194"/>
                </a:cubicBezTo>
                <a:cubicBezTo>
                  <a:pt x="244341" y="448602"/>
                  <a:pt x="226454" y="453627"/>
                  <a:pt x="214312" y="465769"/>
                </a:cubicBezTo>
                <a:cubicBezTo>
                  <a:pt x="202170" y="477911"/>
                  <a:pt x="196730" y="495440"/>
                  <a:pt x="185737" y="508631"/>
                </a:cubicBezTo>
                <a:cubicBezTo>
                  <a:pt x="172802" y="524153"/>
                  <a:pt x="157162" y="537206"/>
                  <a:pt x="142875" y="551494"/>
                </a:cubicBezTo>
                <a:cubicBezTo>
                  <a:pt x="130733" y="563636"/>
                  <a:pt x="123825" y="580069"/>
                  <a:pt x="114300" y="594356"/>
                </a:cubicBezTo>
                <a:cubicBezTo>
                  <a:pt x="40233" y="705457"/>
                  <a:pt x="78605" y="653262"/>
                  <a:pt x="0" y="751519"/>
                </a:cubicBezTo>
                <a:lnTo>
                  <a:pt x="0" y="0"/>
                </a:lnTo>
                <a:close/>
              </a:path>
            </a:pathLst>
          </a:custGeom>
        </p:spPr>
      </p:pic>
      <p:pic>
        <p:nvPicPr>
          <p:cNvPr id="38" name="Picture 37"/>
          <p:cNvPicPr>
            <a:picLocks noChangeAspect="1"/>
          </p:cNvPicPr>
          <p:nvPr/>
        </p:nvPicPr>
        <p:blipFill>
          <a:blip r:embed="rId8"/>
          <a:srcRect l="54458" b="72316"/>
          <a:stretch>
            <a:fillRect/>
          </a:stretch>
        </p:blipFill>
        <p:spPr>
          <a:xfrm rot="10800000">
            <a:off x="-10728" y="6007597"/>
            <a:ext cx="3556513" cy="876498"/>
          </a:xfrm>
          <a:custGeom>
            <a:avLst/>
            <a:gdLst>
              <a:gd name="connsiteX0" fmla="*/ 0 w 3556513"/>
              <a:gd name="connsiteY0" fmla="*/ 0 h 876498"/>
              <a:gd name="connsiteX1" fmla="*/ 3556513 w 3556513"/>
              <a:gd name="connsiteY1" fmla="*/ 0 h 876498"/>
              <a:gd name="connsiteX2" fmla="*/ 3556513 w 3556513"/>
              <a:gd name="connsiteY2" fmla="*/ 876498 h 876498"/>
              <a:gd name="connsiteX3" fmla="*/ 3548191 w 3556513"/>
              <a:gd name="connsiteY3" fmla="*/ 851531 h 876498"/>
              <a:gd name="connsiteX4" fmla="*/ 3533903 w 3556513"/>
              <a:gd name="connsiteY4" fmla="*/ 780094 h 876498"/>
              <a:gd name="connsiteX5" fmla="*/ 3491041 w 3556513"/>
              <a:gd name="connsiteY5" fmla="*/ 751519 h 876498"/>
              <a:gd name="connsiteX6" fmla="*/ 3405316 w 3556513"/>
              <a:gd name="connsiteY6" fmla="*/ 794381 h 876498"/>
              <a:gd name="connsiteX7" fmla="*/ 3362453 w 3556513"/>
              <a:gd name="connsiteY7" fmla="*/ 780094 h 876498"/>
              <a:gd name="connsiteX8" fmla="*/ 3333878 w 3556513"/>
              <a:gd name="connsiteY8" fmla="*/ 737231 h 876498"/>
              <a:gd name="connsiteX9" fmla="*/ 3319591 w 3556513"/>
              <a:gd name="connsiteY9" fmla="*/ 694369 h 876498"/>
              <a:gd name="connsiteX10" fmla="*/ 3276728 w 3556513"/>
              <a:gd name="connsiteY10" fmla="*/ 680081 h 876498"/>
              <a:gd name="connsiteX11" fmla="*/ 3248153 w 3556513"/>
              <a:gd name="connsiteY11" fmla="*/ 722944 h 876498"/>
              <a:gd name="connsiteX12" fmla="*/ 3162428 w 3556513"/>
              <a:gd name="connsiteY12" fmla="*/ 665794 h 876498"/>
              <a:gd name="connsiteX13" fmla="*/ 3133853 w 3556513"/>
              <a:gd name="connsiteY13" fmla="*/ 622931 h 876498"/>
              <a:gd name="connsiteX14" fmla="*/ 3119566 w 3556513"/>
              <a:gd name="connsiteY14" fmla="*/ 580069 h 876498"/>
              <a:gd name="connsiteX15" fmla="*/ 2919541 w 3556513"/>
              <a:gd name="connsiteY15" fmla="*/ 508631 h 876498"/>
              <a:gd name="connsiteX16" fmla="*/ 2705228 w 3556513"/>
              <a:gd name="connsiteY16" fmla="*/ 608644 h 876498"/>
              <a:gd name="connsiteX17" fmla="*/ 2590928 w 3556513"/>
              <a:gd name="connsiteY17" fmla="*/ 651506 h 876498"/>
              <a:gd name="connsiteX18" fmla="*/ 2562353 w 3556513"/>
              <a:gd name="connsiteY18" fmla="*/ 608644 h 876498"/>
              <a:gd name="connsiteX19" fmla="*/ 2519491 w 3556513"/>
              <a:gd name="connsiteY19" fmla="*/ 580069 h 876498"/>
              <a:gd name="connsiteX20" fmla="*/ 2433766 w 3556513"/>
              <a:gd name="connsiteY20" fmla="*/ 508631 h 876498"/>
              <a:gd name="connsiteX21" fmla="*/ 2348041 w 3556513"/>
              <a:gd name="connsiteY21" fmla="*/ 622931 h 876498"/>
              <a:gd name="connsiteX22" fmla="*/ 2305178 w 3556513"/>
              <a:gd name="connsiteY22" fmla="*/ 637219 h 876498"/>
              <a:gd name="connsiteX23" fmla="*/ 2248028 w 3556513"/>
              <a:gd name="connsiteY23" fmla="*/ 551494 h 876498"/>
              <a:gd name="connsiteX24" fmla="*/ 2176591 w 3556513"/>
              <a:gd name="connsiteY24" fmla="*/ 422906 h 876498"/>
              <a:gd name="connsiteX25" fmla="*/ 2148016 w 3556513"/>
              <a:gd name="connsiteY25" fmla="*/ 508631 h 876498"/>
              <a:gd name="connsiteX26" fmla="*/ 2133728 w 3556513"/>
              <a:gd name="connsiteY26" fmla="*/ 565781 h 876498"/>
              <a:gd name="connsiteX27" fmla="*/ 2105153 w 3556513"/>
              <a:gd name="connsiteY27" fmla="*/ 608644 h 876498"/>
              <a:gd name="connsiteX28" fmla="*/ 2090866 w 3556513"/>
              <a:gd name="connsiteY28" fmla="*/ 651506 h 876498"/>
              <a:gd name="connsiteX29" fmla="*/ 2048003 w 3556513"/>
              <a:gd name="connsiteY29" fmla="*/ 665794 h 876498"/>
              <a:gd name="connsiteX30" fmla="*/ 2019428 w 3556513"/>
              <a:gd name="connsiteY30" fmla="*/ 622931 h 876498"/>
              <a:gd name="connsiteX31" fmla="*/ 1990853 w 3556513"/>
              <a:gd name="connsiteY31" fmla="*/ 565781 h 876498"/>
              <a:gd name="connsiteX32" fmla="*/ 1919416 w 3556513"/>
              <a:gd name="connsiteY32" fmla="*/ 422906 h 876498"/>
              <a:gd name="connsiteX33" fmla="*/ 1847978 w 3556513"/>
              <a:gd name="connsiteY33" fmla="*/ 351469 h 876498"/>
              <a:gd name="connsiteX34" fmla="*/ 1833691 w 3556513"/>
              <a:gd name="connsiteY34" fmla="*/ 394331 h 876498"/>
              <a:gd name="connsiteX35" fmla="*/ 1790828 w 3556513"/>
              <a:gd name="connsiteY35" fmla="*/ 408619 h 876498"/>
              <a:gd name="connsiteX36" fmla="*/ 1747966 w 3556513"/>
              <a:gd name="connsiteY36" fmla="*/ 322894 h 876498"/>
              <a:gd name="connsiteX37" fmla="*/ 1676528 w 3556513"/>
              <a:gd name="connsiteY37" fmla="*/ 237169 h 876498"/>
              <a:gd name="connsiteX38" fmla="*/ 1633666 w 3556513"/>
              <a:gd name="connsiteY38" fmla="*/ 222881 h 876498"/>
              <a:gd name="connsiteX39" fmla="*/ 1590803 w 3556513"/>
              <a:gd name="connsiteY39" fmla="*/ 251456 h 876498"/>
              <a:gd name="connsiteX40" fmla="*/ 1490791 w 3556513"/>
              <a:gd name="connsiteY40" fmla="*/ 408619 h 876498"/>
              <a:gd name="connsiteX41" fmla="*/ 1433641 w 3556513"/>
              <a:gd name="connsiteY41" fmla="*/ 422906 h 876498"/>
              <a:gd name="connsiteX42" fmla="*/ 1362203 w 3556513"/>
              <a:gd name="connsiteY42" fmla="*/ 337181 h 876498"/>
              <a:gd name="connsiteX43" fmla="*/ 1333628 w 3556513"/>
              <a:gd name="connsiteY43" fmla="*/ 294319 h 876498"/>
              <a:gd name="connsiteX44" fmla="*/ 1305053 w 3556513"/>
              <a:gd name="connsiteY44" fmla="*/ 208594 h 876498"/>
              <a:gd name="connsiteX45" fmla="*/ 1162178 w 3556513"/>
              <a:gd name="connsiteY45" fmla="*/ 194306 h 876498"/>
              <a:gd name="connsiteX46" fmla="*/ 1105028 w 3556513"/>
              <a:gd name="connsiteY46" fmla="*/ 222881 h 876498"/>
              <a:gd name="connsiteX47" fmla="*/ 1090741 w 3556513"/>
              <a:gd name="connsiteY47" fmla="*/ 265744 h 876498"/>
              <a:gd name="connsiteX48" fmla="*/ 1019303 w 3556513"/>
              <a:gd name="connsiteY48" fmla="*/ 337181 h 876498"/>
              <a:gd name="connsiteX49" fmla="*/ 962153 w 3556513"/>
              <a:gd name="connsiteY49" fmla="*/ 251456 h 876498"/>
              <a:gd name="connsiteX50" fmla="*/ 947866 w 3556513"/>
              <a:gd name="connsiteY50" fmla="*/ 208594 h 876498"/>
              <a:gd name="connsiteX51" fmla="*/ 876428 w 3556513"/>
              <a:gd name="connsiteY51" fmla="*/ 280031 h 876498"/>
              <a:gd name="connsiteX52" fmla="*/ 847853 w 3556513"/>
              <a:gd name="connsiteY52" fmla="*/ 194306 h 876498"/>
              <a:gd name="connsiteX53" fmla="*/ 804991 w 3556513"/>
              <a:gd name="connsiteY53" fmla="*/ 80006 h 876498"/>
              <a:gd name="connsiteX54" fmla="*/ 762128 w 3556513"/>
              <a:gd name="connsiteY54" fmla="*/ 108581 h 876498"/>
              <a:gd name="connsiteX55" fmla="*/ 704978 w 3556513"/>
              <a:gd name="connsiteY55" fmla="*/ 80006 h 876498"/>
              <a:gd name="connsiteX56" fmla="*/ 647828 w 3556513"/>
              <a:gd name="connsiteY56" fmla="*/ 65719 h 876498"/>
              <a:gd name="connsiteX57" fmla="*/ 547816 w 3556513"/>
              <a:gd name="connsiteY57" fmla="*/ 65719 h 876498"/>
              <a:gd name="connsiteX58" fmla="*/ 533528 w 3556513"/>
              <a:gd name="connsiteY58" fmla="*/ 22856 h 876498"/>
              <a:gd name="connsiteX59" fmla="*/ 490666 w 3556513"/>
              <a:gd name="connsiteY59" fmla="*/ 8569 h 876498"/>
              <a:gd name="connsiteX60" fmla="*/ 447803 w 3556513"/>
              <a:gd name="connsiteY60" fmla="*/ 37144 h 876498"/>
              <a:gd name="connsiteX61" fmla="*/ 404941 w 3556513"/>
              <a:gd name="connsiteY61" fmla="*/ 51431 h 876498"/>
              <a:gd name="connsiteX62" fmla="*/ 119191 w 3556513"/>
              <a:gd name="connsiteY62" fmla="*/ 51431 h 876498"/>
              <a:gd name="connsiteX63" fmla="*/ 76328 w 3556513"/>
              <a:gd name="connsiteY63" fmla="*/ 22856 h 876498"/>
              <a:gd name="connsiteX64" fmla="*/ 26645 w 3556513"/>
              <a:gd name="connsiteY64" fmla="*/ 6434 h 876498"/>
              <a:gd name="connsiteX65" fmla="*/ 0 w 3556513"/>
              <a:gd name="connsiteY65" fmla="*/ 0 h 87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556513" h="876498">
                <a:moveTo>
                  <a:pt x="0" y="0"/>
                </a:moveTo>
                <a:lnTo>
                  <a:pt x="3556513" y="0"/>
                </a:lnTo>
                <a:lnTo>
                  <a:pt x="3556513" y="876498"/>
                </a:lnTo>
                <a:lnTo>
                  <a:pt x="3548191" y="851531"/>
                </a:lnTo>
                <a:cubicBezTo>
                  <a:pt x="3542301" y="827972"/>
                  <a:pt x="3538666" y="803906"/>
                  <a:pt x="3533903" y="780094"/>
                </a:cubicBezTo>
                <a:cubicBezTo>
                  <a:pt x="3519616" y="770569"/>
                  <a:pt x="3507979" y="754342"/>
                  <a:pt x="3491041" y="751519"/>
                </a:cubicBezTo>
                <a:cubicBezTo>
                  <a:pt x="3467378" y="747575"/>
                  <a:pt x="3420244" y="784429"/>
                  <a:pt x="3405316" y="794381"/>
                </a:cubicBezTo>
                <a:cubicBezTo>
                  <a:pt x="3391028" y="789619"/>
                  <a:pt x="3374213" y="789502"/>
                  <a:pt x="3362453" y="780094"/>
                </a:cubicBezTo>
                <a:cubicBezTo>
                  <a:pt x="3349044" y="769367"/>
                  <a:pt x="3341557" y="752590"/>
                  <a:pt x="3333878" y="737231"/>
                </a:cubicBezTo>
                <a:cubicBezTo>
                  <a:pt x="3327143" y="723761"/>
                  <a:pt x="3330240" y="705018"/>
                  <a:pt x="3319591" y="694369"/>
                </a:cubicBezTo>
                <a:cubicBezTo>
                  <a:pt x="3308942" y="683720"/>
                  <a:pt x="3290711" y="674488"/>
                  <a:pt x="3276728" y="680081"/>
                </a:cubicBezTo>
                <a:cubicBezTo>
                  <a:pt x="3260785" y="686458"/>
                  <a:pt x="3257678" y="708656"/>
                  <a:pt x="3248153" y="722944"/>
                </a:cubicBezTo>
                <a:cubicBezTo>
                  <a:pt x="3248153" y="722944"/>
                  <a:pt x="3188274" y="688409"/>
                  <a:pt x="3162428" y="665794"/>
                </a:cubicBezTo>
                <a:cubicBezTo>
                  <a:pt x="3149505" y="654486"/>
                  <a:pt x="3141532" y="638290"/>
                  <a:pt x="3133853" y="622931"/>
                </a:cubicBezTo>
                <a:cubicBezTo>
                  <a:pt x="3127118" y="609461"/>
                  <a:pt x="3126301" y="593539"/>
                  <a:pt x="3119566" y="580069"/>
                </a:cubicBezTo>
                <a:cubicBezTo>
                  <a:pt x="3075411" y="491758"/>
                  <a:pt x="3052061" y="530718"/>
                  <a:pt x="2919541" y="508631"/>
                </a:cubicBezTo>
                <a:cubicBezTo>
                  <a:pt x="2728176" y="526028"/>
                  <a:pt x="2791557" y="479150"/>
                  <a:pt x="2705228" y="608644"/>
                </a:cubicBezTo>
                <a:cubicBezTo>
                  <a:pt x="2673994" y="629467"/>
                  <a:pt x="2634184" y="663865"/>
                  <a:pt x="2590928" y="651506"/>
                </a:cubicBezTo>
                <a:cubicBezTo>
                  <a:pt x="2574417" y="646789"/>
                  <a:pt x="2571878" y="622931"/>
                  <a:pt x="2562353" y="608644"/>
                </a:cubicBezTo>
                <a:cubicBezTo>
                  <a:pt x="2548066" y="599119"/>
                  <a:pt x="2532682" y="591062"/>
                  <a:pt x="2519491" y="580069"/>
                </a:cubicBezTo>
                <a:cubicBezTo>
                  <a:pt x="2409482" y="488395"/>
                  <a:pt x="2540183" y="579577"/>
                  <a:pt x="2433766" y="508631"/>
                </a:cubicBezTo>
                <a:cubicBezTo>
                  <a:pt x="2433766" y="508631"/>
                  <a:pt x="2381717" y="589255"/>
                  <a:pt x="2348041" y="622931"/>
                </a:cubicBezTo>
                <a:cubicBezTo>
                  <a:pt x="2337392" y="633580"/>
                  <a:pt x="2319466" y="632456"/>
                  <a:pt x="2305178" y="637219"/>
                </a:cubicBezTo>
                <a:cubicBezTo>
                  <a:pt x="2305178" y="637219"/>
                  <a:pt x="2264473" y="581643"/>
                  <a:pt x="2248028" y="551494"/>
                </a:cubicBezTo>
                <a:cubicBezTo>
                  <a:pt x="2160716" y="391421"/>
                  <a:pt x="2281165" y="562340"/>
                  <a:pt x="2176591" y="422906"/>
                </a:cubicBezTo>
                <a:cubicBezTo>
                  <a:pt x="2176591" y="422906"/>
                  <a:pt x="2156671" y="479781"/>
                  <a:pt x="2148016" y="508631"/>
                </a:cubicBezTo>
                <a:cubicBezTo>
                  <a:pt x="2142373" y="527439"/>
                  <a:pt x="2138491" y="546731"/>
                  <a:pt x="2133728" y="565781"/>
                </a:cubicBezTo>
                <a:cubicBezTo>
                  <a:pt x="2124203" y="580069"/>
                  <a:pt x="2112832" y="593285"/>
                  <a:pt x="2105153" y="608644"/>
                </a:cubicBezTo>
                <a:cubicBezTo>
                  <a:pt x="2098418" y="622114"/>
                  <a:pt x="2101515" y="640857"/>
                  <a:pt x="2090866" y="651506"/>
                </a:cubicBezTo>
                <a:cubicBezTo>
                  <a:pt x="2080217" y="662155"/>
                  <a:pt x="2062291" y="661031"/>
                  <a:pt x="2048003" y="665794"/>
                </a:cubicBezTo>
                <a:lnTo>
                  <a:pt x="2019428" y="622931"/>
                </a:lnTo>
                <a:cubicBezTo>
                  <a:pt x="2007614" y="605209"/>
                  <a:pt x="2000378" y="584831"/>
                  <a:pt x="1990853" y="565781"/>
                </a:cubicBezTo>
                <a:cubicBezTo>
                  <a:pt x="1967041" y="518156"/>
                  <a:pt x="1944660" y="469788"/>
                  <a:pt x="1919416" y="422906"/>
                </a:cubicBezTo>
                <a:cubicBezTo>
                  <a:pt x="1912635" y="410313"/>
                  <a:pt x="1873809" y="345012"/>
                  <a:pt x="1847978" y="351469"/>
                </a:cubicBezTo>
                <a:cubicBezTo>
                  <a:pt x="1833367" y="355121"/>
                  <a:pt x="1838453" y="380044"/>
                  <a:pt x="1833691" y="394331"/>
                </a:cubicBezTo>
                <a:cubicBezTo>
                  <a:pt x="1819403" y="399094"/>
                  <a:pt x="1804811" y="414212"/>
                  <a:pt x="1790828" y="408619"/>
                </a:cubicBezTo>
                <a:cubicBezTo>
                  <a:pt x="1769523" y="400097"/>
                  <a:pt x="1753981" y="340938"/>
                  <a:pt x="1747966" y="322894"/>
                </a:cubicBezTo>
                <a:cubicBezTo>
                  <a:pt x="1599700" y="224051"/>
                  <a:pt x="1821537" y="382180"/>
                  <a:pt x="1676528" y="237169"/>
                </a:cubicBezTo>
                <a:cubicBezTo>
                  <a:pt x="1665879" y="226520"/>
                  <a:pt x="1647953" y="227644"/>
                  <a:pt x="1633666" y="222881"/>
                </a:cubicBezTo>
                <a:cubicBezTo>
                  <a:pt x="1619378" y="232406"/>
                  <a:pt x="1601978" y="238418"/>
                  <a:pt x="1590803" y="251456"/>
                </a:cubicBezTo>
                <a:cubicBezTo>
                  <a:pt x="1552216" y="296474"/>
                  <a:pt x="1536207" y="368880"/>
                  <a:pt x="1490791" y="408619"/>
                </a:cubicBezTo>
                <a:cubicBezTo>
                  <a:pt x="1476013" y="421550"/>
                  <a:pt x="1452691" y="418144"/>
                  <a:pt x="1433641" y="422906"/>
                </a:cubicBezTo>
                <a:cubicBezTo>
                  <a:pt x="1362695" y="316489"/>
                  <a:pt x="1453877" y="447190"/>
                  <a:pt x="1362203" y="337181"/>
                </a:cubicBezTo>
                <a:cubicBezTo>
                  <a:pt x="1351210" y="323990"/>
                  <a:pt x="1343153" y="308606"/>
                  <a:pt x="1333628" y="294319"/>
                </a:cubicBezTo>
                <a:cubicBezTo>
                  <a:pt x="1316920" y="269257"/>
                  <a:pt x="1331071" y="223771"/>
                  <a:pt x="1305053" y="208594"/>
                </a:cubicBezTo>
                <a:lnTo>
                  <a:pt x="1162178" y="194306"/>
                </a:lnTo>
                <a:cubicBezTo>
                  <a:pt x="1143128" y="203831"/>
                  <a:pt x="1120088" y="207821"/>
                  <a:pt x="1105028" y="222881"/>
                </a:cubicBezTo>
                <a:cubicBezTo>
                  <a:pt x="1094379" y="233530"/>
                  <a:pt x="1097476" y="252273"/>
                  <a:pt x="1090741" y="265744"/>
                </a:cubicBezTo>
                <a:cubicBezTo>
                  <a:pt x="1066929" y="313368"/>
                  <a:pt x="1062165" y="308607"/>
                  <a:pt x="1019303" y="337181"/>
                </a:cubicBezTo>
                <a:cubicBezTo>
                  <a:pt x="1019303" y="337181"/>
                  <a:pt x="978831" y="281477"/>
                  <a:pt x="962153" y="251456"/>
                </a:cubicBezTo>
                <a:cubicBezTo>
                  <a:pt x="954839" y="238291"/>
                  <a:pt x="962477" y="212246"/>
                  <a:pt x="947866" y="208594"/>
                </a:cubicBezTo>
                <a:cubicBezTo>
                  <a:pt x="920651" y="201791"/>
                  <a:pt x="884593" y="267784"/>
                  <a:pt x="876428" y="280031"/>
                </a:cubicBezTo>
                <a:cubicBezTo>
                  <a:pt x="876428" y="280031"/>
                  <a:pt x="855778" y="223365"/>
                  <a:pt x="847853" y="194306"/>
                </a:cubicBezTo>
                <a:cubicBezTo>
                  <a:pt x="819333" y="89733"/>
                  <a:pt x="854719" y="154599"/>
                  <a:pt x="804991" y="80006"/>
                </a:cubicBezTo>
                <a:cubicBezTo>
                  <a:pt x="790703" y="89531"/>
                  <a:pt x="779300" y="108581"/>
                  <a:pt x="762128" y="108581"/>
                </a:cubicBezTo>
                <a:cubicBezTo>
                  <a:pt x="740829" y="108581"/>
                  <a:pt x="724920" y="87484"/>
                  <a:pt x="704978" y="80006"/>
                </a:cubicBezTo>
                <a:cubicBezTo>
                  <a:pt x="686592" y="73111"/>
                  <a:pt x="666878" y="70481"/>
                  <a:pt x="647828" y="65719"/>
                </a:cubicBezTo>
                <a:cubicBezTo>
                  <a:pt x="618828" y="72969"/>
                  <a:pt x="576511" y="94414"/>
                  <a:pt x="547816" y="65719"/>
                </a:cubicBezTo>
                <a:cubicBezTo>
                  <a:pt x="537167" y="55070"/>
                  <a:pt x="538291" y="37144"/>
                  <a:pt x="533528" y="22856"/>
                </a:cubicBezTo>
                <a:cubicBezTo>
                  <a:pt x="519241" y="18094"/>
                  <a:pt x="505521" y="6093"/>
                  <a:pt x="490666" y="8569"/>
                </a:cubicBezTo>
                <a:cubicBezTo>
                  <a:pt x="473728" y="11392"/>
                  <a:pt x="463162" y="29465"/>
                  <a:pt x="447803" y="37144"/>
                </a:cubicBezTo>
                <a:cubicBezTo>
                  <a:pt x="434333" y="43879"/>
                  <a:pt x="419228" y="46669"/>
                  <a:pt x="404941" y="51431"/>
                </a:cubicBezTo>
                <a:cubicBezTo>
                  <a:pt x="339421" y="55285"/>
                  <a:pt x="203265" y="93469"/>
                  <a:pt x="119191" y="51431"/>
                </a:cubicBezTo>
                <a:cubicBezTo>
                  <a:pt x="103832" y="43752"/>
                  <a:pt x="90616" y="32381"/>
                  <a:pt x="76328" y="22856"/>
                </a:cubicBezTo>
                <a:cubicBezTo>
                  <a:pt x="61064" y="17768"/>
                  <a:pt x="43908" y="11745"/>
                  <a:pt x="26645" y="6434"/>
                </a:cubicBezTo>
                <a:lnTo>
                  <a:pt x="0" y="0"/>
                </a:lnTo>
                <a:close/>
              </a:path>
            </a:pathLst>
          </a:custGeom>
        </p:spPr>
      </p:pic>
      <p:pic>
        <p:nvPicPr>
          <p:cNvPr id="37" name="Picture 36"/>
          <p:cNvPicPr>
            <a:picLocks noChangeAspect="1"/>
          </p:cNvPicPr>
          <p:nvPr/>
        </p:nvPicPr>
        <p:blipFill>
          <a:blip r:embed="rId8"/>
          <a:srcRect l="15588" t="9492" r="84392" b="90419"/>
          <a:stretch>
            <a:fillRect/>
          </a:stretch>
        </p:blipFill>
        <p:spPr>
          <a:xfrm>
            <a:off x="5575038" y="3992427"/>
            <a:ext cx="1536" cy="2815"/>
          </a:xfrm>
          <a:custGeom>
            <a:avLst/>
            <a:gdLst>
              <a:gd name="connsiteX0" fmla="*/ 0 w 1536"/>
              <a:gd name="connsiteY0" fmla="*/ 0 h 2815"/>
              <a:gd name="connsiteX1" fmla="*/ 358 w 1536"/>
              <a:gd name="connsiteY1" fmla="*/ 585 h 2815"/>
              <a:gd name="connsiteX2" fmla="*/ 1108 w 1536"/>
              <a:gd name="connsiteY2" fmla="*/ 2193 h 2815"/>
              <a:gd name="connsiteX3" fmla="*/ 0 w 1536"/>
              <a:gd name="connsiteY3" fmla="*/ 0 h 2815"/>
            </a:gdLst>
            <a:ahLst/>
            <a:cxnLst>
              <a:cxn ang="0">
                <a:pos x="connsiteX0" y="connsiteY0"/>
              </a:cxn>
              <a:cxn ang="0">
                <a:pos x="connsiteX1" y="connsiteY1"/>
              </a:cxn>
              <a:cxn ang="0">
                <a:pos x="connsiteX2" y="connsiteY2"/>
              </a:cxn>
              <a:cxn ang="0">
                <a:pos x="connsiteX3" y="connsiteY3"/>
              </a:cxn>
            </a:cxnLst>
            <a:rect l="l" t="t" r="r" b="b"/>
            <a:pathLst>
              <a:path w="1536" h="2815">
                <a:moveTo>
                  <a:pt x="0" y="0"/>
                </a:moveTo>
                <a:lnTo>
                  <a:pt x="358" y="585"/>
                </a:lnTo>
                <a:cubicBezTo>
                  <a:pt x="1775" y="3063"/>
                  <a:pt x="1766" y="3279"/>
                  <a:pt x="1108" y="2193"/>
                </a:cubicBezTo>
                <a:lnTo>
                  <a:pt x="0" y="0"/>
                </a:lnTo>
                <a:close/>
              </a:path>
            </a:pathLst>
          </a:custGeom>
        </p:spPr>
      </p:pic>
      <p:pic>
        <p:nvPicPr>
          <p:cNvPr id="36" name="Picture 35"/>
          <p:cNvPicPr>
            <a:picLocks noChangeAspect="1"/>
          </p:cNvPicPr>
          <p:nvPr/>
        </p:nvPicPr>
        <p:blipFill>
          <a:blip r:embed="rId8"/>
          <a:srcRect t="23736"/>
          <a:stretch>
            <a:fillRect/>
          </a:stretch>
        </p:blipFill>
        <p:spPr>
          <a:xfrm>
            <a:off x="4357688" y="4443414"/>
            <a:ext cx="7809297" cy="2414587"/>
          </a:xfrm>
          <a:custGeom>
            <a:avLst/>
            <a:gdLst>
              <a:gd name="connsiteX0" fmla="*/ 0 w 7809297"/>
              <a:gd name="connsiteY0" fmla="*/ 0 h 2414587"/>
              <a:gd name="connsiteX1" fmla="*/ 7809297 w 7809297"/>
              <a:gd name="connsiteY1" fmla="*/ 127325 h 2414587"/>
              <a:gd name="connsiteX2" fmla="*/ 7809297 w 7809297"/>
              <a:gd name="connsiteY2" fmla="*/ 2414587 h 2414587"/>
              <a:gd name="connsiteX3" fmla="*/ 0 w 7809297"/>
              <a:gd name="connsiteY3" fmla="*/ 2414587 h 2414587"/>
              <a:gd name="connsiteX4" fmla="*/ 0 w 7809297"/>
              <a:gd name="connsiteY4" fmla="*/ 0 h 2414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9297" h="2414587">
                <a:moveTo>
                  <a:pt x="0" y="0"/>
                </a:moveTo>
                <a:lnTo>
                  <a:pt x="7809297" y="127325"/>
                </a:lnTo>
                <a:lnTo>
                  <a:pt x="7809297" y="2414587"/>
                </a:lnTo>
                <a:lnTo>
                  <a:pt x="0" y="2414587"/>
                </a:lnTo>
                <a:lnTo>
                  <a:pt x="0" y="0"/>
                </a:lnTo>
                <a:close/>
              </a:path>
            </a:pathLst>
          </a:custGeom>
        </p:spPr>
      </p:pic>
      <p:pic>
        <p:nvPicPr>
          <p:cNvPr id="35" name="Picture 34"/>
          <p:cNvPicPr>
            <a:picLocks noChangeAspect="1"/>
          </p:cNvPicPr>
          <p:nvPr/>
        </p:nvPicPr>
        <p:blipFill>
          <a:blip r:embed="rId8"/>
          <a:srcRect l="100000" t="27684" r="-10" b="72242"/>
          <a:stretch>
            <a:fillRect/>
          </a:stretch>
        </p:blipFill>
        <p:spPr>
          <a:xfrm>
            <a:off x="12166985" y="4568393"/>
            <a:ext cx="786" cy="2359"/>
          </a:xfrm>
          <a:custGeom>
            <a:avLst/>
            <a:gdLst>
              <a:gd name="connsiteX0" fmla="*/ 0 w 786"/>
              <a:gd name="connsiteY0" fmla="*/ 0 h 2359"/>
              <a:gd name="connsiteX1" fmla="*/ 786 w 786"/>
              <a:gd name="connsiteY1" fmla="*/ 2359 h 2359"/>
              <a:gd name="connsiteX2" fmla="*/ 0 w 786"/>
              <a:gd name="connsiteY2" fmla="*/ 2346 h 2359"/>
              <a:gd name="connsiteX3" fmla="*/ 0 w 786"/>
              <a:gd name="connsiteY3" fmla="*/ 0 h 2359"/>
            </a:gdLst>
            <a:ahLst/>
            <a:cxnLst>
              <a:cxn ang="0">
                <a:pos x="connsiteX0" y="connsiteY0"/>
              </a:cxn>
              <a:cxn ang="0">
                <a:pos x="connsiteX1" y="connsiteY1"/>
              </a:cxn>
              <a:cxn ang="0">
                <a:pos x="connsiteX2" y="connsiteY2"/>
              </a:cxn>
              <a:cxn ang="0">
                <a:pos x="connsiteX3" y="connsiteY3"/>
              </a:cxn>
            </a:cxnLst>
            <a:rect l="l" t="t" r="r" b="b"/>
            <a:pathLst>
              <a:path w="786" h="2359">
                <a:moveTo>
                  <a:pt x="0" y="0"/>
                </a:moveTo>
                <a:lnTo>
                  <a:pt x="786" y="2359"/>
                </a:lnTo>
                <a:lnTo>
                  <a:pt x="0" y="2346"/>
                </a:lnTo>
                <a:lnTo>
                  <a:pt x="0" y="0"/>
                </a:lnTo>
                <a:close/>
              </a:path>
            </a:pathLst>
          </a:custGeom>
        </p:spPr>
      </p:pic>
      <p:pic>
        <p:nvPicPr>
          <p:cNvPr id="34" name="Picture 33"/>
          <p:cNvPicPr>
            <a:picLocks noChangeAspect="1"/>
          </p:cNvPicPr>
          <p:nvPr/>
        </p:nvPicPr>
        <p:blipFill>
          <a:blip r:embed="rId8"/>
          <a:srcRect l="100010" t="27758" r="-991" b="71256"/>
          <a:stretch>
            <a:fillRect/>
          </a:stretch>
        </p:blipFill>
        <p:spPr>
          <a:xfrm>
            <a:off x="12167771" y="4570751"/>
            <a:ext cx="76617" cy="31214"/>
          </a:xfrm>
          <a:custGeom>
            <a:avLst/>
            <a:gdLst>
              <a:gd name="connsiteX0" fmla="*/ 0 w 76617"/>
              <a:gd name="connsiteY0" fmla="*/ 0 h 31214"/>
              <a:gd name="connsiteX1" fmla="*/ 76617 w 76617"/>
              <a:gd name="connsiteY1" fmla="*/ 1249 h 31214"/>
              <a:gd name="connsiteX2" fmla="*/ 48042 w 76617"/>
              <a:gd name="connsiteY2" fmla="*/ 29824 h 31214"/>
              <a:gd name="connsiteX3" fmla="*/ 5179 w 76617"/>
              <a:gd name="connsiteY3" fmla="*/ 15537 h 31214"/>
              <a:gd name="connsiteX4" fmla="*/ 0 w 76617"/>
              <a:gd name="connsiteY4" fmla="*/ 0 h 31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17" h="31214">
                <a:moveTo>
                  <a:pt x="0" y="0"/>
                </a:moveTo>
                <a:lnTo>
                  <a:pt x="76617" y="1249"/>
                </a:lnTo>
                <a:cubicBezTo>
                  <a:pt x="67092" y="10774"/>
                  <a:pt x="61251" y="27182"/>
                  <a:pt x="48042" y="29824"/>
                </a:cubicBezTo>
                <a:cubicBezTo>
                  <a:pt x="25363" y="34360"/>
                  <a:pt x="12889" y="27330"/>
                  <a:pt x="5179" y="15537"/>
                </a:cubicBezTo>
                <a:lnTo>
                  <a:pt x="0" y="0"/>
                </a:lnTo>
                <a:close/>
              </a:path>
            </a:pathLst>
          </a:custGeom>
        </p:spPr>
      </p:pic>
      <p:sp>
        <p:nvSpPr>
          <p:cNvPr id="2" name="Rectangle 1"/>
          <p:cNvSpPr/>
          <p:nvPr/>
        </p:nvSpPr>
        <p:spPr>
          <a:xfrm>
            <a:off x="4357688" y="0"/>
            <a:ext cx="7834312" cy="388998"/>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9"/>
                                        </p:tgtEl>
                                      </p:cBhvr>
                                      <p:by x="150000" y="150000"/>
                                    </p:animScale>
                                  </p:childTnLst>
                                </p:cTn>
                              </p:par>
                              <p:par>
                                <p:cTn id="7" presetID="2" presetClass="entr" presetSubtype="8"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 fill="hold"/>
                                        <p:tgtEl>
                                          <p:spTgt spid="27"/>
                                        </p:tgtEl>
                                        <p:attrNameLst>
                                          <p:attrName>ppt_x</p:attrName>
                                        </p:attrNameLst>
                                      </p:cBhvr>
                                      <p:tavLst>
                                        <p:tav tm="0">
                                          <p:val>
                                            <p:strVal val="0-#ppt_w/2"/>
                                          </p:val>
                                        </p:tav>
                                        <p:tav tm="100000">
                                          <p:val>
                                            <p:strVal val="#ppt_x"/>
                                          </p:val>
                                        </p:tav>
                                      </p:tavLst>
                                    </p:anim>
                                    <p:anim calcmode="lin" valueType="num">
                                      <p:cBhvr additive="base">
                                        <p:cTn id="10" dur="500" fill="hold"/>
                                        <p:tgtEl>
                                          <p:spTgt spid="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32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a:latin typeface="Times New Roman" panose="02020603050405020304" pitchFamily="18" charset="0"/>
                  <a:cs typeface="Times New Roman" panose="02020603050405020304" pitchFamily="18" charset="0"/>
                </a:rPr>
                <a:t>Thành</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phần</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chính</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của</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câu</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có</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thể</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cấu</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tạo</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bằng</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từ</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hoặc</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cụm</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từ</a:t>
              </a:r>
              <a:r>
                <a:rPr lang="en-US" sz="3100" kern="1200" dirty="0">
                  <a:latin typeface="Times New Roman" panose="02020603050405020304" pitchFamily="18" charset="0"/>
                  <a:cs typeface="Times New Roman" panose="02020603050405020304" pitchFamily="18" charset="0"/>
                </a:rPr>
                <a:t>.</a:t>
              </a: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a:latin typeface="Times New Roman" panose="02020603050405020304" pitchFamily="18" charset="0"/>
                  <a:cs typeface="Times New Roman" panose="02020603050405020304" pitchFamily="18" charset="0"/>
                </a:rPr>
                <a:t>Có</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nhiều</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loại</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cụm</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từ</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tiêu</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biểu</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như</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cụm</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danh</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từ</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cụm</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động</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từ</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cụm</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tính</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từ</a:t>
              </a:r>
              <a:r>
                <a:rPr lang="en-US" sz="3100" kern="1200" dirty="0">
                  <a:latin typeface="Times New Roman" panose="02020603050405020304" pitchFamily="18" charset="0"/>
                  <a:cs typeface="Times New Roman" panose="02020603050405020304" pitchFamily="18" charset="0"/>
                </a:rPr>
                <a:t>.</a:t>
              </a: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350" y="0"/>
            <a:ext cx="12192000" cy="6989763"/>
          </a:xfrm>
          <a:prstGeom prst="rect">
            <a:avLst/>
          </a:prstGeom>
        </p:spPr>
      </p:pic>
      <p:pic>
        <p:nvPicPr>
          <p:cNvPr id="5" name="Picture 4"/>
          <p:cNvPicPr>
            <a:picLocks noChangeAspect="1"/>
          </p:cNvPicPr>
          <p:nvPr/>
        </p:nvPicPr>
        <p:blipFill>
          <a:blip r:embed="rId3"/>
          <a:stretch>
            <a:fillRect/>
          </a:stretch>
        </p:blipFill>
        <p:spPr>
          <a:xfrm>
            <a:off x="2386330" y="1422400"/>
            <a:ext cx="7406640" cy="44196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Rectangle 5"/>
          <p:cNvSpPr/>
          <p:nvPr/>
        </p:nvSpPr>
        <p:spPr>
          <a:xfrm>
            <a:off x="3041650" y="243840"/>
            <a:ext cx="6096000" cy="1051185"/>
          </a:xfrm>
          <a:prstGeom prst="rect">
            <a:avLst/>
          </a:prstGeom>
        </p:spPr>
        <p:txBody>
          <a:bodyPr>
            <a:spAutoFit/>
          </a:bodyPr>
          <a:lstStyle/>
          <a:p>
            <a:pPr marR="177165" algn="ctr">
              <a:lnSpc>
                <a:spcPct val="107000"/>
              </a:lnSpc>
              <a:spcAft>
                <a:spcPts val="800"/>
              </a:spcAft>
              <a:tabLst>
                <a:tab pos="57150" algn="l"/>
              </a:tabLst>
            </a:pPr>
            <a:r>
              <a:rPr lang="pt-BR" sz="3200" b="1" dirty="0">
                <a:solidFill>
                  <a:srgbClr val="FF0000"/>
                </a:solidFill>
                <a:latin typeface="Times New Roman" panose="02020603050405020304" pitchFamily="18" charset="0"/>
                <a:ea typeface="Calibri" panose="020F0502020204030204" pitchFamily="34" charset="0"/>
              </a:rPr>
              <a:t>CÔ BÉ BÁN DIÊM</a:t>
            </a:r>
            <a:endParaRPr lang="en-US" sz="3200" dirty="0">
              <a:latin typeface="Times New Roman" panose="02020603050405020304" pitchFamily="18" charset="0"/>
              <a:ea typeface="Calibri" panose="020F0502020204030204" pitchFamily="34" charset="0"/>
            </a:endParaRPr>
          </a:p>
          <a:p>
            <a:pPr marR="177165" algn="ctr">
              <a:lnSpc>
                <a:spcPct val="107000"/>
              </a:lnSpc>
              <a:spcAft>
                <a:spcPts val="800"/>
              </a:spcAft>
              <a:tabLst>
                <a:tab pos="57150" algn="l"/>
              </a:tabLst>
            </a:pPr>
            <a:r>
              <a:rPr lang="pt-BR" sz="2000" b="1" dirty="0">
                <a:latin typeface="Times New Roman" panose="02020603050405020304" pitchFamily="18" charset="0"/>
                <a:ea typeface="Calibri" panose="020F0502020204030204" pitchFamily="34" charset="0"/>
              </a:rPr>
              <a:t>(</a:t>
            </a:r>
            <a:r>
              <a:rPr lang="en-US" sz="2000" b="1" dirty="0">
                <a:solidFill>
                  <a:srgbClr val="202122"/>
                </a:solidFill>
                <a:latin typeface="Times New Roman" panose="02020603050405020304" pitchFamily="18" charset="0"/>
                <a:ea typeface="Calibri" panose="020F0502020204030204" pitchFamily="34" charset="0"/>
              </a:rPr>
              <a:t>Han Cri-</a:t>
            </a:r>
            <a:r>
              <a:rPr lang="en-US" sz="2000" b="1" dirty="0" err="1">
                <a:solidFill>
                  <a:srgbClr val="202122"/>
                </a:solidFill>
                <a:latin typeface="Times New Roman" panose="02020603050405020304" pitchFamily="18" charset="0"/>
                <a:ea typeface="Calibri" panose="020F0502020204030204" pitchFamily="34" charset="0"/>
              </a:rPr>
              <a:t>xti</a:t>
            </a:r>
            <a:r>
              <a:rPr lang="en-US" sz="2000" b="1" dirty="0">
                <a:solidFill>
                  <a:srgbClr val="202122"/>
                </a:solidFill>
                <a:latin typeface="Times New Roman" panose="02020603050405020304" pitchFamily="18" charset="0"/>
                <a:ea typeface="Calibri" panose="020F0502020204030204" pitchFamily="34" charset="0"/>
              </a:rPr>
              <a:t>-an An-</a:t>
            </a:r>
            <a:r>
              <a:rPr lang="en-US" sz="2000" b="1" dirty="0" err="1">
                <a:solidFill>
                  <a:srgbClr val="202122"/>
                </a:solidFill>
                <a:latin typeface="Times New Roman" panose="02020603050405020304" pitchFamily="18" charset="0"/>
                <a:ea typeface="Calibri" panose="020F0502020204030204" pitchFamily="34" charset="0"/>
              </a:rPr>
              <a:t>đéc</a:t>
            </a:r>
            <a:r>
              <a:rPr lang="en-US" sz="2000" b="1" dirty="0">
                <a:solidFill>
                  <a:srgbClr val="202122"/>
                </a:solidFill>
                <a:latin typeface="Times New Roman" panose="02020603050405020304" pitchFamily="18" charset="0"/>
                <a:ea typeface="Calibri" panose="020F0502020204030204" pitchFamily="34" charset="0"/>
              </a:rPr>
              <a:t>-</a:t>
            </a:r>
            <a:r>
              <a:rPr lang="en-US" sz="2000" b="1" dirty="0" err="1">
                <a:solidFill>
                  <a:srgbClr val="202122"/>
                </a:solidFill>
                <a:latin typeface="Times New Roman" panose="02020603050405020304" pitchFamily="18" charset="0"/>
                <a:ea typeface="Calibri" panose="020F0502020204030204" pitchFamily="34" charset="0"/>
              </a:rPr>
              <a:t>xen</a:t>
            </a:r>
            <a:r>
              <a:rPr lang="en-US" sz="2000" b="1" dirty="0">
                <a:solidFill>
                  <a:srgbClr val="202122"/>
                </a:solidFill>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2641600" y="1235075"/>
            <a:ext cx="9550400" cy="5397500"/>
          </a:xfrm>
          <a:prstGeom prst="rect">
            <a:avLst/>
          </a:prstGeom>
          <a:noFill/>
          <a:ln w="9525">
            <a:noFill/>
            <a:miter lim="800000"/>
            <a:headEnd/>
            <a:tailEnd/>
          </a:ln>
        </p:spPr>
      </p:pic>
      <p:sp>
        <p:nvSpPr>
          <p:cNvPr id="5" name="Rectangle 4"/>
          <p:cNvSpPr/>
          <p:nvPr/>
        </p:nvSpPr>
        <p:spPr>
          <a:xfrm>
            <a:off x="2817549" y="250261"/>
            <a:ext cx="65442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3922077" y="1853883"/>
            <a:ext cx="6989445" cy="2219838"/>
          </a:xfrm>
          <a:prstGeom prst="rect">
            <a:avLst/>
          </a:prstGeom>
          <a:noFill/>
          <a:ln w="9525">
            <a:noFill/>
            <a:miter lim="800000"/>
          </a:ln>
        </p:spPr>
        <p:txBody>
          <a:bodyPr wrap="square">
            <a:spAutoFit/>
          </a:bodyPr>
          <a:lstStyle/>
          <a:p>
            <a:pPr algn="just">
              <a:lnSpc>
                <a:spcPct val="150000"/>
              </a:lnSpc>
            </a:pPr>
            <a:r>
              <a:rPr lang="en-US" sz="3200"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tên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giả</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ai</a:t>
            </a:r>
            <a:r>
              <a:rPr lang="en-US" sz="32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582613" y="3932238"/>
            <a:ext cx="2946400" cy="205898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5" name="Picture 4"/>
          <p:cNvPicPr>
            <a:picLocks noChangeAspect="1"/>
          </p:cNvPicPr>
          <p:nvPr/>
        </p:nvPicPr>
        <p:blipFill>
          <a:blip r:embed="rId3"/>
          <a:stretch>
            <a:fillRect/>
          </a:stretch>
        </p:blipFill>
        <p:spPr>
          <a:xfrm>
            <a:off x="1661875" y="1969612"/>
            <a:ext cx="3633788" cy="2225040"/>
          </a:xfrm>
          <a:prstGeom prst="rect">
            <a:avLst/>
          </a:prstGeom>
        </p:spPr>
      </p:pic>
      <p:sp>
        <p:nvSpPr>
          <p:cNvPr id="7" name="Text Box 8"/>
          <p:cNvSpPr txBox="1">
            <a:spLocks noChangeArrowheads="1"/>
          </p:cNvSpPr>
          <p:nvPr/>
        </p:nvSpPr>
        <p:spPr bwMode="auto">
          <a:xfrm>
            <a:off x="1517015" y="5183823"/>
            <a:ext cx="3634105" cy="523220"/>
          </a:xfrm>
          <a:prstGeom prst="rect">
            <a:avLst/>
          </a:prstGeom>
          <a:blipFill>
            <a:blip r:embed="rId4"/>
            <a:tile tx="0" ty="0" sx="100000" sy="100000" flip="none" algn="tl"/>
          </a:blipFill>
          <a:ln w="19050">
            <a:solidFill>
              <a:schemeClr val="tx1"/>
            </a:solidFill>
            <a:miter lim="800000"/>
          </a:ln>
        </p:spPr>
        <p:txBody>
          <a:bodyPr wrap="square">
            <a:spAutoFit/>
          </a:bodyPr>
          <a:lstStyle/>
          <a:p>
            <a:pPr eaLnBrk="0" hangingPunct="0">
              <a:spcBef>
                <a:spcPct val="50000"/>
              </a:spcBef>
            </a:pPr>
            <a:r>
              <a:rPr lang="en-US" sz="2400" b="1" dirty="0">
                <a:solidFill>
                  <a:srgbClr val="FF0066"/>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Bầy</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chim</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thiên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nga</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pic>
        <p:nvPicPr>
          <p:cNvPr id="9" name="Picture 8"/>
          <p:cNvPicPr>
            <a:picLocks noChangeAspect="1"/>
          </p:cNvPicPr>
          <p:nvPr/>
        </p:nvPicPr>
        <p:blipFill>
          <a:blip r:embed="rId5"/>
          <a:stretch>
            <a:fillRect/>
          </a:stretch>
        </p:blipFill>
        <p:spPr>
          <a:xfrm>
            <a:off x="7364730" y="1985320"/>
            <a:ext cx="3572828" cy="2213040"/>
          </a:xfrm>
          <a:prstGeom prst="rect">
            <a:avLst/>
          </a:prstGeom>
        </p:spPr>
      </p:pic>
      <p:sp>
        <p:nvSpPr>
          <p:cNvPr id="10" name="Text Box 9"/>
          <p:cNvSpPr txBox="1">
            <a:spLocks noChangeArrowheads="1"/>
          </p:cNvSpPr>
          <p:nvPr/>
        </p:nvSpPr>
        <p:spPr bwMode="auto">
          <a:xfrm>
            <a:off x="6794975" y="5087500"/>
            <a:ext cx="4854257" cy="579438"/>
          </a:xfrm>
          <a:prstGeom prst="rect">
            <a:avLst/>
          </a:prstGeom>
          <a:blipFill>
            <a:blip r:embed="rId4"/>
            <a:tile tx="0" ty="0" sx="100000" sy="100000" flip="none" algn="tl"/>
          </a:blipFill>
          <a:ln w="19050">
            <a:solidFill>
              <a:schemeClr val="tx1"/>
            </a:solidFill>
            <a:miter lim="800000"/>
          </a:ln>
        </p:spPr>
        <p:txBody>
          <a:bodyPr wrap="square">
            <a:spAutoFit/>
          </a:bodyPr>
          <a:lstStyle/>
          <a:p>
            <a:pPr eaLnBrk="0" hangingPunct="0">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Bộ</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quần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áo</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mới</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hoàng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đế</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algn="ctr"/>
            <a:r>
              <a:rPr lang="en-US" sz="5400" b="1" cap="none" spc="0"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Nhìn</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hình</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đoán</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truyện</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rPr>
              <a:t>Nhìn</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rPr>
              <a:t>hình</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rPr>
              <a:t>đoán</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76400" y="2000560"/>
            <a:ext cx="3633788" cy="2213040"/>
          </a:xfrm>
          <a:prstGeom prst="rect">
            <a:avLst/>
          </a:prstGeom>
        </p:spPr>
      </p:pic>
      <p:pic>
        <p:nvPicPr>
          <p:cNvPr id="3" name="Picture 2"/>
          <p:cNvPicPr>
            <a:picLocks noChangeAspect="1"/>
          </p:cNvPicPr>
          <p:nvPr/>
        </p:nvPicPr>
        <p:blipFill>
          <a:blip r:embed="rId4"/>
          <a:stretch>
            <a:fillRect/>
          </a:stretch>
        </p:blipFill>
        <p:spPr>
          <a:xfrm>
            <a:off x="7349490" y="2000561"/>
            <a:ext cx="3628548" cy="2213040"/>
          </a:xfrm>
          <a:prstGeom prst="rect">
            <a:avLst/>
          </a:prstGeom>
        </p:spPr>
      </p:pic>
      <p:sp>
        <p:nvSpPr>
          <p:cNvPr id="11" name="Text Box 9"/>
          <p:cNvSpPr txBox="1">
            <a:spLocks noChangeArrowheads="1"/>
          </p:cNvSpPr>
          <p:nvPr/>
        </p:nvSpPr>
        <p:spPr bwMode="auto">
          <a:xfrm>
            <a:off x="2169636" y="5110681"/>
            <a:ext cx="2647315" cy="579437"/>
          </a:xfrm>
          <a:prstGeom prst="rect">
            <a:avLst/>
          </a:prstGeom>
          <a:blipFill>
            <a:blip r:embed="rId5"/>
            <a:tile tx="0" ty="0" sx="100000" sy="100000" flip="none" algn="tl"/>
          </a:blipFill>
          <a:ln w="19050">
            <a:solidFill>
              <a:schemeClr val="tx1"/>
            </a:solidFill>
            <a:miter lim="800000"/>
          </a:ln>
        </p:spPr>
        <p:txBody>
          <a:bodyPr wrap="square">
            <a:spAutoFit/>
          </a:bodyPr>
          <a:lstStyle/>
          <a:p>
            <a:pPr eaLnBrk="0" hangingPunct="0">
              <a:spcBef>
                <a:spcPct val="50000"/>
              </a:spcBef>
            </a:pPr>
            <a:r>
              <a:rPr lang="en-US" sz="2800" b="1" dirty="0">
                <a:solidFill>
                  <a:srgbClr val="FF0066"/>
                </a:solidFill>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latin typeface="Times New Roman" panose="02020603050405020304" pitchFamily="18" charset="0"/>
                <a:cs typeface="Times New Roman" panose="02020603050405020304" pitchFamily="18" charset="0"/>
              </a:rPr>
              <a:t>Nàng</a:t>
            </a:r>
            <a:r>
              <a:rPr lang="en-US" sz="32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latin typeface="Times New Roman" panose="02020603050405020304" pitchFamily="18" charset="0"/>
                <a:cs typeface="Times New Roman" panose="02020603050405020304" pitchFamily="18" charset="0"/>
              </a:rPr>
              <a:t>tiên</a:t>
            </a:r>
            <a:r>
              <a:rPr lang="en-US" sz="32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latin typeface="Times New Roman" panose="02020603050405020304" pitchFamily="18" charset="0"/>
                <a:cs typeface="Times New Roman" panose="02020603050405020304" pitchFamily="18" charset="0"/>
              </a:rPr>
              <a:t>cá</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p>
        </p:txBody>
      </p:sp>
      <p:sp>
        <p:nvSpPr>
          <p:cNvPr id="13" name="Text Box 10"/>
          <p:cNvSpPr txBox="1">
            <a:spLocks noChangeArrowheads="1"/>
          </p:cNvSpPr>
          <p:nvPr/>
        </p:nvSpPr>
        <p:spPr bwMode="auto">
          <a:xfrm>
            <a:off x="7183120" y="5085795"/>
            <a:ext cx="4475638" cy="523220"/>
          </a:xfrm>
          <a:prstGeom prst="rect">
            <a:avLst/>
          </a:prstGeom>
          <a:blipFill>
            <a:blip r:embed="rId5"/>
            <a:tile tx="0" ty="0" sx="100000" sy="100000" flip="none" algn="tl"/>
          </a:blipFill>
          <a:ln w="19050">
            <a:solidFill>
              <a:schemeClr val="tx1"/>
            </a:solidFill>
            <a:miter lim="800000"/>
          </a:ln>
        </p:spPr>
        <p:txBody>
          <a:bodyPr wrap="square">
            <a:spAutoFit/>
          </a:bodyPr>
          <a:lstStyle/>
          <a:p>
            <a:pPr eaLnBrk="0" hangingPunct="0">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Nàng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công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chúa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đậu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803751" y="63299"/>
            <a:ext cx="10515600" cy="1325563"/>
          </a:xfrm>
          <a:solidFill>
            <a:schemeClr val="bg1"/>
          </a:solidFill>
        </p:spPr>
        <p:txBody>
          <a:bodyPr/>
          <a:lstStyle/>
          <a:p>
            <a:pPr eaLnBrk="1" hangingPunct="1"/>
            <a:r>
              <a:rPr lang="en-US" altLang="en-US" sz="2800" b="1" u="sng" dirty="0" err="1">
                <a:solidFill>
                  <a:srgbClr val="FF3300"/>
                </a:solidFill>
                <a:latin typeface="Times New Roman" panose="02020603050405020304" pitchFamily="18" charset="0"/>
                <a:cs typeface="Times New Roman" panose="02020603050405020304" pitchFamily="18" charset="0"/>
              </a:rPr>
              <a:t>Văn</a:t>
            </a:r>
            <a:r>
              <a:rPr lang="en-US" altLang="en-US" sz="2800" b="1" u="sng" dirty="0">
                <a:solidFill>
                  <a:srgbClr val="FF3300"/>
                </a:solidFill>
                <a:latin typeface="Times New Roman" panose="02020603050405020304" pitchFamily="18" charset="0"/>
                <a:cs typeface="Times New Roman" panose="02020603050405020304" pitchFamily="18" charset="0"/>
              </a:rPr>
              <a:t> </a:t>
            </a:r>
            <a:r>
              <a:rPr lang="en-US" altLang="en-US" sz="2800" b="1" u="sng" dirty="0" err="1">
                <a:solidFill>
                  <a:srgbClr val="FF3300"/>
                </a:solidFill>
                <a:latin typeface="Times New Roman" panose="02020603050405020304" pitchFamily="18" charset="0"/>
                <a:cs typeface="Times New Roman" panose="02020603050405020304" pitchFamily="18" charset="0"/>
              </a:rPr>
              <a:t>bản</a:t>
            </a:r>
            <a:r>
              <a:rPr lang="en-US" altLang="en-US" sz="2800" b="1" dirty="0">
                <a:solidFill>
                  <a:srgbClr val="FF3300"/>
                </a:solidFill>
                <a:latin typeface="Times New Roman" panose="02020603050405020304" pitchFamily="18" charset="0"/>
                <a:cs typeface="Times New Roman" panose="02020603050405020304" pitchFamily="18" charset="0"/>
              </a:rPr>
              <a:t>:   </a:t>
            </a:r>
            <a:endParaRPr lang="en-US" altLang="en-US" sz="2800" b="1" i="1" dirty="0">
              <a:solidFill>
                <a:srgbClr val="FF3300"/>
              </a:solidFill>
              <a:latin typeface="Times New Roman" panose="02020603050405020304" pitchFamily="18" charset="0"/>
              <a:cs typeface="Times New Roman" panose="02020603050405020304" pitchFamily="18" charset="0"/>
            </a:endParaRPr>
          </a:p>
        </p:txBody>
      </p:sp>
      <p:pic>
        <p:nvPicPr>
          <p:cNvPr id="62466" name="Picture 3" descr="c9"/>
          <p:cNvPicPr>
            <a:picLocks noChangeAspect="1" noChangeArrowheads="1"/>
          </p:cNvPicPr>
          <p:nvPr/>
        </p:nvPicPr>
        <p:blipFill>
          <a:blip r:embed="rId2"/>
          <a:srcRect/>
          <a:stretch>
            <a:fillRect/>
          </a:stretch>
        </p:blipFill>
        <p:spPr bwMode="auto">
          <a:xfrm rot="-5400000">
            <a:off x="-1505744" y="3271044"/>
            <a:ext cx="5018088" cy="2006600"/>
          </a:xfrm>
          <a:prstGeom prst="rect">
            <a:avLst/>
          </a:prstGeom>
          <a:noFill/>
          <a:ln w="9525">
            <a:noFill/>
            <a:miter lim="800000"/>
            <a:headEnd/>
            <a:tailEnd/>
          </a:ln>
        </p:spPr>
      </p:pic>
      <p:pic>
        <p:nvPicPr>
          <p:cNvPr id="62467" name="Picture 4" descr="c9"/>
          <p:cNvPicPr>
            <a:picLocks noChangeAspect="1" noChangeArrowheads="1"/>
          </p:cNvPicPr>
          <p:nvPr/>
        </p:nvPicPr>
        <p:blipFill>
          <a:blip r:embed="rId2"/>
          <a:srcRect/>
          <a:stretch>
            <a:fillRect/>
          </a:stretch>
        </p:blipFill>
        <p:spPr bwMode="auto">
          <a:xfrm rot="16200000" flipV="1">
            <a:off x="8516938" y="3108325"/>
            <a:ext cx="5183188" cy="2166937"/>
          </a:xfrm>
          <a:prstGeom prst="rect">
            <a:avLst/>
          </a:prstGeom>
          <a:noFill/>
          <a:ln w="9525">
            <a:noFill/>
            <a:miter lim="800000"/>
            <a:headEnd/>
            <a:tailEnd/>
          </a:ln>
        </p:spPr>
      </p:pic>
      <p:pic>
        <p:nvPicPr>
          <p:cNvPr id="62468" name="Picture 7" descr="Káº¿t quáº£ hÃ¬nh áº£nh cho cÃ´ bÃ© bÃ¡n diÃªm"/>
          <p:cNvPicPr>
            <a:picLocks noChangeAspect="1" noChangeArrowheads="1"/>
          </p:cNvPicPr>
          <p:nvPr/>
        </p:nvPicPr>
        <p:blipFill>
          <a:blip r:embed="rId3"/>
          <a:srcRect/>
          <a:stretch>
            <a:fillRect/>
          </a:stretch>
        </p:blipFill>
        <p:spPr bwMode="auto">
          <a:xfrm>
            <a:off x="3232150" y="2289373"/>
            <a:ext cx="5715000" cy="417195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974850" y="965398"/>
            <a:ext cx="8229600" cy="1323975"/>
          </a:xfrm>
          <a:prstGeom prst="rect">
            <a:avLst/>
          </a:prstGeom>
          <a:noFill/>
        </p:spPr>
        <p:txBody>
          <a:bodyPr>
            <a:spAutoFit/>
          </a:bodyPr>
          <a:lstStyle/>
          <a:p>
            <a:pPr algn="ctr" eaLnBrk="0" hangingPunct="0">
              <a:defRPr/>
            </a:pPr>
            <a:r>
              <a:rPr lang="en-US" sz="4800" b="1" dirty="0">
                <a:solidFill>
                  <a:schemeClr val="accent2">
                    <a:lumMod val="50000"/>
                  </a:schemeClr>
                </a:solidFill>
                <a:latin typeface="Times New Roman" panose="02020603050405020304" pitchFamily="18" charset="0"/>
                <a:cs typeface="Times New Roman" panose="02020603050405020304" pitchFamily="18" charset="0"/>
              </a:rPr>
              <a:t>CÔ BÉ BÁN DIÊM</a:t>
            </a:r>
          </a:p>
          <a:p>
            <a:pPr algn="ctr" eaLnBrk="0" hangingPunct="0">
              <a:defRPr/>
            </a:pPr>
            <a:r>
              <a:rPr lang="en-US" sz="3200" b="1" dirty="0">
                <a:solidFill>
                  <a:srgbClr val="00B050"/>
                </a:solidFill>
                <a:latin typeface="Times New Roman" panose="02020603050405020304" pitchFamily="18" charset="0"/>
                <a:cs typeface="Times New Roman" panose="02020603050405020304" pitchFamily="18" charset="0"/>
              </a:rPr>
              <a:t>(An-</a:t>
            </a:r>
            <a:r>
              <a:rPr lang="en-US" sz="3200" b="1" dirty="0" err="1">
                <a:solidFill>
                  <a:srgbClr val="00B050"/>
                </a:solidFill>
                <a:latin typeface="Times New Roman" panose="02020603050405020304" pitchFamily="18" charset="0"/>
                <a:cs typeface="Times New Roman" panose="02020603050405020304" pitchFamily="18" charset="0"/>
              </a:rPr>
              <a:t>đéc</a:t>
            </a:r>
            <a:r>
              <a:rPr lang="en-US" sz="3200" b="1" dirty="0">
                <a:solidFill>
                  <a:srgbClr val="00B050"/>
                </a:solidFill>
                <a:latin typeface="Times New Roman" panose="02020603050405020304" pitchFamily="18" charset="0"/>
                <a:cs typeface="Times New Roman" panose="02020603050405020304" pitchFamily="18" charset="0"/>
              </a:rPr>
              <a:t>-xen)</a:t>
            </a: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558910" y="3663950"/>
            <a:ext cx="3455988" cy="2470150"/>
          </a:xfrm>
          <a:prstGeom prst="ellipse">
            <a:avLst/>
          </a:prstGeom>
          <a:ln>
            <a:noFill/>
          </a:ln>
          <a:effectLst>
            <a:softEdge rad="112500"/>
          </a:effectLst>
        </p:spPr>
      </p:pic>
      <p:sp>
        <p:nvSpPr>
          <p:cNvPr id="8" name="Flowchart: Display 7"/>
          <p:cNvSpPr/>
          <p:nvPr/>
        </p:nvSpPr>
        <p:spPr>
          <a:xfrm>
            <a:off x="3483430" y="1607343"/>
            <a:ext cx="8236488" cy="317341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Chú</a:t>
            </a:r>
            <a:r>
              <a:rPr lang="en-US" sz="3600" dirty="0">
                <a:solidFill>
                  <a:srgbClr val="000000"/>
                </a:solidFill>
                <a:latin typeface="Times New Roman" panose="02020603050405020304" pitchFamily="18" charset="0"/>
                <a:cs typeface="Times New Roman" panose="02020603050405020304" pitchFamily="18" charset="0"/>
              </a:rPr>
              <a:t> ý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to, </a:t>
            </a:r>
            <a:r>
              <a:rPr lang="en-US" sz="3600" dirty="0" err="1">
                <a:solidFill>
                  <a:srgbClr val="000000"/>
                </a:solidFill>
                <a:latin typeface="Times New Roman" panose="02020603050405020304" pitchFamily="18" charset="0"/>
                <a:cs typeface="Times New Roman" panose="02020603050405020304" pitchFamily="18" charset="0"/>
              </a:rPr>
              <a:t>rõ</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ràng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thể</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hiện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thái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độ</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vật</a:t>
            </a:r>
            <a:r>
              <a:rPr lang="en-US" sz="3600" dirty="0">
                <a:solidFill>
                  <a:srgbClr val="000000"/>
                </a:solidFill>
                <a:latin typeface="Times New Roman" panose="02020603050405020304" pitchFamily="18" charset="0"/>
                <a:cs typeface="Times New Roman" panose="02020603050405020304" pitchFamily="18" charset="0"/>
              </a:rPr>
              <a:t>.</a:t>
            </a:r>
          </a:p>
          <a:p>
            <a:pPr algn="just"/>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dụng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chiến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lược</a:t>
            </a:r>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theo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dõi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dự</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đoán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đối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chiếu</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60400" y="222533"/>
            <a:ext cx="4314496" cy="522259"/>
          </a:xfrm>
          <a:prstGeom prst="rect">
            <a:avLst/>
          </a:prstGeom>
        </p:spPr>
        <p:txBody>
          <a:bodyPr wrap="square">
            <a:spAutoFit/>
          </a:bodyPr>
          <a:lstStyle/>
          <a:p>
            <a:pPr marL="30480" marR="30480" algn="just">
              <a:lnSpc>
                <a:spcPct val="107000"/>
              </a:lnSpc>
              <a:spcAft>
                <a:spcPts val="1200"/>
              </a:spcAft>
            </a:pPr>
            <a:r>
              <a:rPr lang="en-US" sz="2800" b="1" dirty="0">
                <a:latin typeface="Times New Roman" panose="02020603050405020304" pitchFamily="18" charset="0"/>
                <a:ea typeface="Calibri" panose="020F0502020204030204" pitchFamily="34" charset="0"/>
              </a:rPr>
              <a:t>I.GIỚI THIỆU CHUNG </a:t>
            </a:r>
          </a:p>
        </p:txBody>
      </p:sp>
      <p:sp>
        <p:nvSpPr>
          <p:cNvPr id="5" name="Rectangle 4">
            <a:extLst>
              <a:ext uri="{FF2B5EF4-FFF2-40B4-BE49-F238E27FC236}">
                <a16:creationId xmlns:a16="http://schemas.microsoft.com/office/drawing/2014/main" id="{11E6145D-6CBD-4190-BD88-3D181BC35F00}"/>
              </a:ext>
            </a:extLst>
          </p:cNvPr>
          <p:cNvSpPr/>
          <p:nvPr/>
        </p:nvSpPr>
        <p:spPr>
          <a:xfrm>
            <a:off x="660400" y="935167"/>
            <a:ext cx="3786798" cy="4665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3" descr="22858PICdbgea5Gz679dY_PIC2018.png"/>
          <p:cNvPicPr preferRelativeResize="0"/>
          <p:nvPr/>
        </p:nvPicPr>
        <p:blipFill rotWithShape="1">
          <a:blip r:embed="rId3">
            <a:alphaModFix/>
          </a:blip>
          <a:srcRect/>
          <a:stretch/>
        </p:blipFill>
        <p:spPr>
          <a:xfrm>
            <a:off x="7703300" y="2230166"/>
            <a:ext cx="4627834" cy="4627834"/>
          </a:xfrm>
          <a:prstGeom prst="rect">
            <a:avLst/>
          </a:prstGeom>
          <a:noFill/>
          <a:ln>
            <a:noFill/>
          </a:ln>
        </p:spPr>
      </p:pic>
      <p:sp>
        <p:nvSpPr>
          <p:cNvPr id="2" name="Rectangle 1">
            <a:extLst>
              <a:ext uri="{FF2B5EF4-FFF2-40B4-BE49-F238E27FC236}">
                <a16:creationId xmlns:a16="http://schemas.microsoft.com/office/drawing/2014/main" id="{FC23A688-32BE-4313-856E-4F67B5CAB1C7}"/>
              </a:ext>
            </a:extLst>
          </p:cNvPr>
          <p:cNvSpPr/>
          <p:nvPr/>
        </p:nvSpPr>
        <p:spPr>
          <a:xfrm>
            <a:off x="1181877" y="534955"/>
            <a:ext cx="4659086" cy="8397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2. </a:t>
            </a:r>
            <a:r>
              <a:rPr lang="en-US" sz="3600" b="1" dirty="0" err="1">
                <a:solidFill>
                  <a:schemeClr val="tx1"/>
                </a:solidFill>
                <a:latin typeface="Times New Roman" panose="02020603050405020304" pitchFamily="18" charset="0"/>
                <a:cs typeface="Times New Roman" panose="02020603050405020304" pitchFamily="18" charset="0"/>
              </a:rPr>
              <a:t>Tác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tác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phẩm</a:t>
            </a:r>
            <a:r>
              <a:rPr lang="en-US" sz="3600" b="1" dirty="0">
                <a:solidFill>
                  <a:schemeClr val="tx1"/>
                </a:solidFill>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07B3B358-695B-4A45-8ECA-E022809A7E70}"/>
              </a:ext>
            </a:extLst>
          </p:cNvPr>
          <p:cNvSpPr/>
          <p:nvPr/>
        </p:nvSpPr>
        <p:spPr>
          <a:xfrm>
            <a:off x="1393371" y="2230166"/>
            <a:ext cx="6052457" cy="21709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Times New Roman" panose="02020603050405020304" pitchFamily="18" charset="0"/>
                <a:cs typeface="Times New Roman" panose="02020603050405020304" pitchFamily="18" charset="0"/>
              </a:rPr>
              <a:t>KĨ THUẬT HỎI NHÓM CHUYÊN GIA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108" y="236483"/>
            <a:ext cx="6888480" cy="6621517"/>
          </a:xfrm>
          <a:prstGeom prst="rect">
            <a:avLst/>
          </a:prstGeom>
        </p:spPr>
      </p:pic>
      <p:sp>
        <p:nvSpPr>
          <p:cNvPr id="4" name="Rectangle 3"/>
          <p:cNvSpPr/>
          <p:nvPr/>
        </p:nvSpPr>
        <p:spPr>
          <a:xfrm>
            <a:off x="3166788" y="220756"/>
            <a:ext cx="6096000" cy="522259"/>
          </a:xfrm>
          <a:prstGeom prst="rect">
            <a:avLst/>
          </a:prstGeom>
        </p:spPr>
        <p:txBody>
          <a:bodyPr>
            <a:spAutoFit/>
          </a:bodyPr>
          <a:lstStyle/>
          <a:p>
            <a:pPr algn="ctr">
              <a:lnSpc>
                <a:spcPct val="107000"/>
              </a:lnSpc>
              <a:spcAft>
                <a:spcPts val="0"/>
              </a:spcAft>
            </a:pPr>
            <a:r>
              <a:rPr lang="en-US" sz="2800" b="1" dirty="0">
                <a:solidFill>
                  <a:srgbClr val="C00000"/>
                </a:solidFill>
                <a:latin typeface="Times New Roman" panose="02020603050405020304" pitchFamily="18" charset="0"/>
                <a:ea typeface="Calibri" panose="020F0502020204030204" pitchFamily="34" charset="0"/>
              </a:rPr>
              <a:t>I. GIỚI THIỆU CHUNG</a:t>
            </a:r>
          </a:p>
        </p:txBody>
      </p:sp>
      <p:sp>
        <p:nvSpPr>
          <p:cNvPr id="5" name="Rectangle 4"/>
          <p:cNvSpPr/>
          <p:nvPr/>
        </p:nvSpPr>
        <p:spPr>
          <a:xfrm>
            <a:off x="930593" y="442450"/>
            <a:ext cx="1662571"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Calibri" panose="020F0502020204030204" pitchFamily="34" charset="0"/>
              </a:rPr>
              <a:t>a. </a:t>
            </a:r>
            <a:r>
              <a:rPr lang="en-US" sz="2800" b="1" dirty="0" err="1">
                <a:solidFill>
                  <a:srgbClr val="000000"/>
                </a:solidFill>
                <a:latin typeface="Times New Roman" panose="02020603050405020304" pitchFamily="18" charset="0"/>
                <a:ea typeface="Calibri" panose="020F0502020204030204" pitchFamily="34" charset="0"/>
              </a:rPr>
              <a:t>Tác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giả</a:t>
            </a:r>
            <a:endParaRPr lang="en-US" sz="2800" dirty="0"/>
          </a:p>
        </p:txBody>
      </p:sp>
      <p:pic>
        <p:nvPicPr>
          <p:cNvPr id="6" name="Picture 5"/>
          <p:cNvPicPr>
            <a:picLocks noChangeAspect="1"/>
          </p:cNvPicPr>
          <p:nvPr/>
        </p:nvPicPr>
        <p:blipFill>
          <a:blip r:embed="rId3"/>
          <a:stretch>
            <a:fillRect/>
          </a:stretch>
        </p:blipFill>
        <p:spPr>
          <a:xfrm>
            <a:off x="7596591" y="983284"/>
            <a:ext cx="3762218" cy="3956550"/>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430029" y="5173883"/>
            <a:ext cx="4387163"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Han Cri-</a:t>
            </a:r>
            <a:r>
              <a:rPr lang="en-US" sz="2800" b="1" dirty="0" err="1">
                <a:solidFill>
                  <a:srgbClr val="202122"/>
                </a:solidFill>
                <a:latin typeface="Times New Roman" panose="02020603050405020304" pitchFamily="18" charset="0"/>
                <a:ea typeface="Calibri" panose="020F0502020204030204" pitchFamily="34" charset="0"/>
              </a:rPr>
              <a:t>xti</a:t>
            </a:r>
            <a:r>
              <a:rPr lang="en-US" sz="2800" b="1" dirty="0">
                <a:solidFill>
                  <a:srgbClr val="202122"/>
                </a:solidFill>
                <a:latin typeface="Times New Roman" panose="02020603050405020304" pitchFamily="18" charset="0"/>
                <a:ea typeface="Calibri" panose="020F0502020204030204" pitchFamily="34" charset="0"/>
              </a:rPr>
              <a:t>-an An-</a:t>
            </a:r>
            <a:r>
              <a:rPr lang="en-US" sz="2800" b="1" dirty="0" err="1">
                <a:solidFill>
                  <a:srgbClr val="202122"/>
                </a:solidFill>
                <a:latin typeface="Times New Roman" panose="02020603050405020304" pitchFamily="18" charset="0"/>
                <a:ea typeface="Calibri" panose="020F0502020204030204" pitchFamily="34" charset="0"/>
              </a:rPr>
              <a:t>đéc</a:t>
            </a:r>
            <a:r>
              <a:rPr lang="en-US" sz="2800" b="1" dirty="0">
                <a:solidFill>
                  <a:srgbClr val="202122"/>
                </a:solidFill>
                <a:latin typeface="Times New Roman" panose="02020603050405020304" pitchFamily="18" charset="0"/>
                <a:ea typeface="Calibri" panose="020F0502020204030204" pitchFamily="34" charset="0"/>
              </a:rPr>
              <a:t>-</a:t>
            </a:r>
            <a:r>
              <a:rPr lang="en-US" sz="2800" b="1" dirty="0" err="1">
                <a:solidFill>
                  <a:srgbClr val="202122"/>
                </a:solidFill>
                <a:latin typeface="Times New Roman" panose="02020603050405020304" pitchFamily="18" charset="0"/>
                <a:ea typeface="Calibri" panose="020F0502020204030204" pitchFamily="34" charset="0"/>
              </a:rPr>
              <a:t>xen</a:t>
            </a:r>
            <a:r>
              <a:rPr lang="en-US" sz="2800" dirty="0">
                <a:solidFill>
                  <a:srgbClr val="202122"/>
                </a:solidFill>
                <a:latin typeface="Times New Roman" panose="02020603050405020304" pitchFamily="18" charset="0"/>
                <a:ea typeface="Calibri" panose="020F0502020204030204" pitchFamily="34" charset="0"/>
              </a:rPr>
              <a:t> </a:t>
            </a:r>
            <a:endParaRPr lang="en-US" sz="2800" dirty="0"/>
          </a:p>
        </p:txBody>
      </p:sp>
      <p:sp>
        <p:nvSpPr>
          <p:cNvPr id="8" name="Rectangle 7"/>
          <p:cNvSpPr/>
          <p:nvPr/>
        </p:nvSpPr>
        <p:spPr>
          <a:xfrm>
            <a:off x="1037084" y="1440179"/>
            <a:ext cx="5538527" cy="4278094"/>
          </a:xfrm>
          <a:prstGeom prst="rect">
            <a:avLst/>
          </a:prstGeom>
        </p:spPr>
        <p:txBody>
          <a:bodyPr wrap="square">
            <a:spAutoFit/>
          </a:bodyPr>
          <a:lstStyle/>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Sinh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4" tooltip="1805"/>
              </a:rPr>
              <a:t>1805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mất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5" tooltip="1875"/>
              </a:rPr>
              <a:t>1875</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Ông</a:t>
            </a:r>
            <a:r>
              <a:rPr lang="en-US" sz="2800" dirty="0">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văn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người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6"/>
              </a:rPr>
              <a:t>Đan</a:t>
            </a:r>
            <a:r>
              <a:rPr lang="en-US" sz="2800" dirty="0">
                <a:solidFill>
                  <a:srgbClr val="0645AD"/>
                </a:solidFill>
                <a:latin typeface="Times New Roman" panose="02020603050405020304" pitchFamily="18" charset="0"/>
                <a:ea typeface="Calibri" panose="020F0502020204030204" pitchFamily="34" charset="0"/>
                <a:hlinkClick r:id="rId6"/>
              </a:rPr>
              <a:t> </a:t>
            </a:r>
            <a:r>
              <a:rPr lang="en-US" sz="2800" dirty="0" err="1">
                <a:solidFill>
                  <a:srgbClr val="0645AD"/>
                </a:solidFill>
                <a:latin typeface="Times New Roman" panose="02020603050405020304" pitchFamily="18" charset="0"/>
                <a:ea typeface="Calibri" panose="020F0502020204030204" pitchFamily="34" charset="0"/>
                <a:hlinkClick r:id="rId6"/>
              </a:rPr>
              <a:t>Mạch</a:t>
            </a:r>
            <a:r>
              <a:rPr lang="en-US" sz="2800" dirty="0" err="1">
                <a:latin typeface="Times New Roman" panose="02020603050405020304" pitchFamily="18" charset="0"/>
                <a:ea typeface="Calibri" panose="020F0502020204030204" pitchFamily="34" charset="0"/>
              </a:rPr>
              <a:t>,</a:t>
            </a:r>
            <a:r>
              <a:rPr lang="en-US" sz="2800" dirty="0" err="1">
                <a:solidFill>
                  <a:srgbClr val="202122"/>
                </a:solidFill>
                <a:latin typeface="Times New Roman" panose="02020603050405020304" pitchFamily="18" charset="0"/>
                <a:ea typeface="Calibri" panose="020F0502020204030204" pitchFamily="34" charset="0"/>
              </a:rPr>
              <a:t>chuyên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viết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truyện</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cổ</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cho</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thiếu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nhi</a:t>
            </a:r>
            <a:r>
              <a:rPr lang="en-US" sz="2800" dirty="0">
                <a:solidFill>
                  <a:srgbClr val="202122"/>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phẩm</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Sự</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hấp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dẫn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của</a:t>
            </a:r>
            <a:r>
              <a:rPr lang="en-US" sz="2800" dirty="0">
                <a:solidFill>
                  <a:srgbClr val="202122"/>
                </a:solidFill>
                <a:latin typeface="Times New Roman" panose="02020603050405020304" pitchFamily="18" charset="0"/>
                <a:ea typeface="Calibri" panose="020F0502020204030204" pitchFamily="34" charset="0"/>
              </a:rPr>
              <a:t> Andersen </a:t>
            </a:r>
            <a:r>
              <a:rPr lang="en-US" sz="2800" dirty="0" err="1">
                <a:solidFill>
                  <a:srgbClr val="202122"/>
                </a:solidFill>
                <a:latin typeface="Times New Roman" panose="02020603050405020304" pitchFamily="18" charset="0"/>
                <a:ea typeface="Calibri" panose="020F0502020204030204" pitchFamily="34" charset="0"/>
              </a:rPr>
              <a:t>lại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nằm</a:t>
            </a:r>
            <a:r>
              <a:rPr lang="en-US" sz="2800" dirty="0">
                <a:solidFill>
                  <a:srgbClr val="202122"/>
                </a:solidFill>
                <a:latin typeface="Times New Roman" panose="02020603050405020304" pitchFamily="18" charset="0"/>
                <a:ea typeface="Calibri" panose="020F0502020204030204" pitchFamily="34" charset="0"/>
              </a:rPr>
              <a:t> ở </a:t>
            </a:r>
            <a:r>
              <a:rPr lang="en-US" sz="2800" dirty="0" err="1">
                <a:solidFill>
                  <a:srgbClr val="202122"/>
                </a:solidFill>
                <a:latin typeface="Times New Roman" panose="02020603050405020304" pitchFamily="18" charset="0"/>
                <a:ea typeface="Calibri" panose="020F0502020204030204" pitchFamily="34" charset="0"/>
              </a:rPr>
              <a:t>thể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loại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cổ</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8" tooltip="1835"/>
              </a:rPr>
              <a:t>1835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ông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bắt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đầu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sáng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kể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nhan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đề</a:t>
            </a:r>
            <a:r>
              <a:rPr lang="en-US" sz="2800"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Chuyện</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kể</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cho</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trẻ</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em</a:t>
            </a:r>
            <a:r>
              <a:rPr lang="en-US" sz="2800" dirty="0">
                <a:solidFill>
                  <a:srgbClr val="202122"/>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827" y="236483"/>
            <a:ext cx="6888480" cy="6621517"/>
          </a:xfrm>
          <a:prstGeom prst="rect">
            <a:avLst/>
          </a:prstGeom>
        </p:spPr>
      </p:pic>
      <p:sp>
        <p:nvSpPr>
          <p:cNvPr id="5" name="Rectangle 4"/>
          <p:cNvSpPr/>
          <p:nvPr/>
        </p:nvSpPr>
        <p:spPr>
          <a:xfrm>
            <a:off x="787719" y="507190"/>
            <a:ext cx="166904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pitchFamily="34" charset="0"/>
              </a:rPr>
              <a:t>giả</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513310" y="1440179"/>
            <a:ext cx="405404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513310" y="5173227"/>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panose="020B0604020202020204" pitchFamily="34"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panose="020B0604020202020204" pitchFamily="34"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panose="020B0604020202020204" pitchFamily="34"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panose="020B0604020202020204" pitchFamily="34"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panose="020B0604020202020204" pitchFamily="34"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panose="020B0604020202020204" pitchFamily="34"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006142" y="1440179"/>
            <a:ext cx="5433849" cy="4364336"/>
          </a:xfrm>
          <a:prstGeom prst="rect">
            <a:avLst/>
          </a:prstGeom>
        </p:spPr>
        <p:txBody>
          <a:bodyPr wrap="square">
            <a:spAutoFit/>
          </a:bodyPr>
          <a:lstStyle/>
          <a:p>
            <a:pPr marL="30480" marR="30480" algn="just">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phẩm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cổ</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nổi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tiên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Bộ</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quần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mới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của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hoàng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đế</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vịt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xấu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xí</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giản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xen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tưởng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thực</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hiaseyeuthuong2 (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1203" name="Text Box 6"/>
          <p:cNvSpPr txBox="1">
            <a:spLocks noChangeArrowheads="1"/>
          </p:cNvSpPr>
          <p:nvPr/>
        </p:nvSpPr>
        <p:spPr bwMode="auto">
          <a:xfrm>
            <a:off x="1869282" y="331381"/>
            <a:ext cx="8440737" cy="707886"/>
          </a:xfrm>
          <a:prstGeom prst="rect">
            <a:avLst/>
          </a:prstGeom>
          <a:solidFill>
            <a:schemeClr val="accent4">
              <a:lumMod val="50000"/>
            </a:schemeClr>
          </a:solidFill>
          <a:ln w="9525">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Bef>
                <a:spcPct val="50000"/>
              </a:spcBef>
            </a:pPr>
            <a:r>
              <a:rPr lang="en-US" b="1" dirty="0">
                <a:solidFill>
                  <a:srgbClr val="0000FF"/>
                </a:solidFill>
                <a:latin typeface=".VnTimeH" panose="020B7200000000000000" pitchFamily="34" charset="0"/>
              </a:rPr>
              <a:t> </a:t>
            </a:r>
            <a:r>
              <a:rPr lang="en-US" sz="4000" b="1" dirty="0">
                <a:solidFill>
                  <a:schemeClr val="bg1"/>
                </a:solidFill>
                <a:latin typeface="Times New Roman" panose="02020603050405020304" pitchFamily="18" charset="0"/>
                <a:cs typeface="Times New Roman" panose="02020603050405020304" pitchFamily="18" charset="0"/>
              </a:rPr>
              <a:t>BÀI 3: CHIA SẺ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5"/>
          <p:cNvSpPr/>
          <p:nvPr/>
        </p:nvSpPr>
        <p:spPr>
          <a:xfrm>
            <a:off x="6892851" y="468313"/>
            <a:ext cx="4578497"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800" b="1">
                <a:solidFill>
                  <a:srgbClr val="FF0000"/>
                </a:solidFill>
                <a:latin typeface="Times New Roman"/>
                <a:ea typeface="Times New Roman"/>
                <a:cs typeface="Times New Roman"/>
                <a:sym typeface="Times New Roman"/>
              </a:rPr>
              <a:t>Một số tác phẩm</a:t>
            </a:r>
            <a:endParaRPr sz="4800" b="1">
              <a:solidFill>
                <a:srgbClr val="FF0000"/>
              </a:solidFill>
              <a:latin typeface="Times New Roman"/>
              <a:ea typeface="Times New Roman"/>
              <a:cs typeface="Times New Roman"/>
              <a:sym typeface="Times New Roman"/>
            </a:endParaRPr>
          </a:p>
        </p:txBody>
      </p:sp>
      <p:pic>
        <p:nvPicPr>
          <p:cNvPr id="254" name="Google Shape;254;p15" descr="Hình ảnh có liên quan"/>
          <p:cNvPicPr preferRelativeResize="0"/>
          <p:nvPr/>
        </p:nvPicPr>
        <p:blipFill rotWithShape="1">
          <a:blip r:embed="rId3">
            <a:alphaModFix/>
          </a:blip>
          <a:srcRect/>
          <a:stretch/>
        </p:blipFill>
        <p:spPr>
          <a:xfrm>
            <a:off x="178595" y="671513"/>
            <a:ext cx="2889984" cy="4049165"/>
          </a:xfrm>
          <a:prstGeom prst="rect">
            <a:avLst/>
          </a:prstGeom>
          <a:noFill/>
          <a:ln>
            <a:noFill/>
          </a:ln>
        </p:spPr>
      </p:pic>
      <p:pic>
        <p:nvPicPr>
          <p:cNvPr id="255" name="Google Shape;255;p15" descr="Kết quả hình ảnh cho nàng công chúa và hạt đậu"/>
          <p:cNvPicPr preferRelativeResize="0"/>
          <p:nvPr/>
        </p:nvPicPr>
        <p:blipFill rotWithShape="1">
          <a:blip r:embed="rId4">
            <a:alphaModFix/>
          </a:blip>
          <a:srcRect/>
          <a:stretch/>
        </p:blipFill>
        <p:spPr>
          <a:xfrm>
            <a:off x="3233761" y="1420737"/>
            <a:ext cx="2893967" cy="4206510"/>
          </a:xfrm>
          <a:prstGeom prst="rect">
            <a:avLst/>
          </a:prstGeom>
          <a:noFill/>
          <a:ln>
            <a:noFill/>
          </a:ln>
        </p:spPr>
      </p:pic>
      <p:pic>
        <p:nvPicPr>
          <p:cNvPr id="256" name="Google Shape;256;p15" descr="Hình ảnh có liên quan"/>
          <p:cNvPicPr preferRelativeResize="0"/>
          <p:nvPr/>
        </p:nvPicPr>
        <p:blipFill rotWithShape="1">
          <a:blip r:embed="rId5">
            <a:alphaModFix/>
          </a:blip>
          <a:srcRect/>
          <a:stretch/>
        </p:blipFill>
        <p:spPr>
          <a:xfrm>
            <a:off x="6292874" y="2006599"/>
            <a:ext cx="2724672" cy="3967505"/>
          </a:xfrm>
          <a:prstGeom prst="rect">
            <a:avLst/>
          </a:prstGeom>
          <a:noFill/>
          <a:ln>
            <a:noFill/>
          </a:ln>
        </p:spPr>
      </p:pic>
      <p:pic>
        <p:nvPicPr>
          <p:cNvPr id="257" name="Google Shape;257;p15" descr="Kết quả hình ảnh cho nàng tiên cá"/>
          <p:cNvPicPr preferRelativeResize="0"/>
          <p:nvPr/>
        </p:nvPicPr>
        <p:blipFill rotWithShape="1">
          <a:blip r:embed="rId6">
            <a:alphaModFix/>
          </a:blip>
          <a:srcRect/>
          <a:stretch/>
        </p:blipFill>
        <p:spPr>
          <a:xfrm>
            <a:off x="9296400" y="2564802"/>
            <a:ext cx="2690812" cy="3967505"/>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10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
                                        </p:tgtEl>
                                        <p:attrNameLst>
                                          <p:attrName>style.visibility</p:attrName>
                                        </p:attrNameLst>
                                      </p:cBhvr>
                                      <p:to>
                                        <p:strVal val="visible"/>
                                      </p:to>
                                    </p:set>
                                    <p:animEffect transition="in" filter="fade">
                                      <p:cBhvr>
                                        <p:cTn id="17" dur="1000"/>
                                        <p:tgtEl>
                                          <p:spTgt spid="2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fade">
                                      <p:cBhvr>
                                        <p:cTn id="22"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p:nvPr/>
        </p:nvSpPr>
        <p:spPr>
          <a:xfrm>
            <a:off x="180149" y="334167"/>
            <a:ext cx="2526010"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263" name="Google Shape;263;p16"/>
          <p:cNvGrpSpPr/>
          <p:nvPr/>
        </p:nvGrpSpPr>
        <p:grpSpPr>
          <a:xfrm>
            <a:off x="286229" y="706453"/>
            <a:ext cx="148135" cy="148136"/>
            <a:chOff x="4486616" y="3001075"/>
            <a:chExt cx="274695" cy="274699"/>
          </a:xfrm>
        </p:grpSpPr>
        <p:sp>
          <p:nvSpPr>
            <p:cNvPr id="264" name="Google Shape;264;p16"/>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265" name="Google Shape;265;p16"/>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266" name="Google Shape;266;p16"/>
          <p:cNvGrpSpPr/>
          <p:nvPr/>
        </p:nvGrpSpPr>
        <p:grpSpPr>
          <a:xfrm>
            <a:off x="-26878" y="741531"/>
            <a:ext cx="360298" cy="57591"/>
            <a:chOff x="4318304" y="3089061"/>
            <a:chExt cx="384317" cy="61430"/>
          </a:xfrm>
        </p:grpSpPr>
        <p:sp>
          <p:nvSpPr>
            <p:cNvPr id="267" name="Google Shape;267;p16"/>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268" name="Google Shape;268;p16"/>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269" name="Google Shape;269;p16"/>
          <p:cNvSpPr txBox="1"/>
          <p:nvPr/>
        </p:nvSpPr>
        <p:spPr>
          <a:xfrm>
            <a:off x="434361" y="468164"/>
            <a:ext cx="252600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dirty="0">
                <a:solidFill>
                  <a:schemeClr val="dk1"/>
                </a:solidFill>
                <a:latin typeface="Times New Roman"/>
                <a:ea typeface="Times New Roman"/>
                <a:cs typeface="Times New Roman"/>
                <a:sym typeface="Times New Roman"/>
              </a:rPr>
              <a:t>b. </a:t>
            </a:r>
            <a:r>
              <a:rPr lang="en-US" sz="3000" b="1" dirty="0" err="1">
                <a:solidFill>
                  <a:schemeClr val="dk1"/>
                </a:solidFill>
                <a:latin typeface="Times New Roman"/>
                <a:ea typeface="Times New Roman"/>
                <a:cs typeface="Times New Roman"/>
                <a:sym typeface="Times New Roman"/>
              </a:rPr>
              <a:t>Tác</a:t>
            </a:r>
            <a:r>
              <a:rPr lang="en-US" sz="3000" b="1" dirty="0">
                <a:solidFill>
                  <a:schemeClr val="dk1"/>
                </a:solidFill>
                <a:latin typeface="Times New Roman"/>
                <a:ea typeface="Times New Roman"/>
                <a:cs typeface="Times New Roman"/>
                <a:sym typeface="Times New Roman"/>
              </a:rPr>
              <a:t> </a:t>
            </a:r>
            <a:r>
              <a:rPr lang="en-US" sz="3000" b="1" dirty="0" err="1">
                <a:solidFill>
                  <a:schemeClr val="dk1"/>
                </a:solidFill>
                <a:latin typeface="Times New Roman"/>
                <a:ea typeface="Times New Roman"/>
                <a:cs typeface="Times New Roman"/>
                <a:sym typeface="Times New Roman"/>
              </a:rPr>
              <a:t>phẩm</a:t>
            </a:r>
            <a:endParaRPr sz="3000" b="1" dirty="0">
              <a:solidFill>
                <a:schemeClr val="dk1"/>
              </a:solidFill>
              <a:latin typeface="Times New Roman"/>
              <a:ea typeface="Times New Roman"/>
              <a:cs typeface="Times New Roman"/>
              <a:sym typeface="Times New Roman"/>
            </a:endParaRPr>
          </a:p>
        </p:txBody>
      </p:sp>
      <p:sp>
        <p:nvSpPr>
          <p:cNvPr id="270" name="Google Shape;270;p16"/>
          <p:cNvSpPr/>
          <p:nvPr/>
        </p:nvSpPr>
        <p:spPr>
          <a:xfrm>
            <a:off x="886253" y="486073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1" name="Google Shape;271;p16"/>
          <p:cNvSpPr/>
          <p:nvPr/>
        </p:nvSpPr>
        <p:spPr>
          <a:xfrm>
            <a:off x="3854159" y="113830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2" name="Google Shape;272;p16"/>
          <p:cNvSpPr txBox="1"/>
          <p:nvPr/>
        </p:nvSpPr>
        <p:spPr>
          <a:xfrm>
            <a:off x="2918209" y="3213863"/>
            <a:ext cx="6107837"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Thể loại: </a:t>
            </a:r>
            <a:r>
              <a:rPr lang="en-US" sz="3200" b="0" i="0" u="none" strike="noStrike" cap="none">
                <a:solidFill>
                  <a:schemeClr val="dk1"/>
                </a:solidFill>
                <a:latin typeface="Times New Roman"/>
                <a:ea typeface="Times New Roman"/>
                <a:cs typeface="Times New Roman"/>
                <a:sym typeface="Times New Roman"/>
              </a:rPr>
              <a:t>Truyện ngắn</a:t>
            </a:r>
            <a:endParaRPr sz="32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PTBĐ: </a:t>
            </a:r>
            <a:r>
              <a:rPr lang="en-US" sz="3200" b="0" i="0" u="none" strike="noStrike" cap="none">
                <a:solidFill>
                  <a:schemeClr val="dk1"/>
                </a:solidFill>
                <a:latin typeface="Times New Roman"/>
                <a:ea typeface="Times New Roman"/>
                <a:cs typeface="Times New Roman"/>
                <a:sym typeface="Times New Roman"/>
              </a:rPr>
              <a:t>Tự sự + miêu tả + biểu cảm</a:t>
            </a:r>
            <a:endParaRPr sz="3200" b="0" i="0" u="none" strike="noStrike" cap="none">
              <a:solidFill>
                <a:schemeClr val="dk1"/>
              </a:solidFill>
              <a:latin typeface="Times New Roman"/>
              <a:ea typeface="Times New Roman"/>
              <a:cs typeface="Times New Roman"/>
              <a:sym typeface="Times New Roman"/>
            </a:endParaRPr>
          </a:p>
        </p:txBody>
      </p:sp>
      <p:sp>
        <p:nvSpPr>
          <p:cNvPr id="273" name="Google Shape;273;p16"/>
          <p:cNvSpPr txBox="1"/>
          <p:nvPr/>
        </p:nvSpPr>
        <p:spPr>
          <a:xfrm>
            <a:off x="1968316" y="5042444"/>
            <a:ext cx="6074930"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Ngôi kể: </a:t>
            </a:r>
            <a:r>
              <a:rPr lang="en-US" sz="3200" b="0" i="0" u="none" strike="noStrike" cap="none">
                <a:solidFill>
                  <a:schemeClr val="dk1"/>
                </a:solidFill>
                <a:latin typeface="Times New Roman"/>
                <a:ea typeface="Times New Roman"/>
                <a:cs typeface="Times New Roman"/>
                <a:sym typeface="Times New Roman"/>
              </a:rPr>
              <a:t>Thứ 3</a:t>
            </a:r>
            <a:endParaRPr/>
          </a:p>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Nhân vật chính: </a:t>
            </a:r>
            <a:r>
              <a:rPr lang="en-US" sz="3200" b="0" i="0" u="none" strike="noStrike" cap="none">
                <a:solidFill>
                  <a:schemeClr val="dk1"/>
                </a:solidFill>
                <a:latin typeface="Times New Roman"/>
                <a:ea typeface="Times New Roman"/>
                <a:cs typeface="Times New Roman"/>
                <a:sym typeface="Times New Roman"/>
              </a:rPr>
              <a:t>Cô bé bán diêm</a:t>
            </a:r>
            <a:endParaRPr sz="3200" b="0" i="0" u="none" strike="noStrike" cap="none">
              <a:solidFill>
                <a:schemeClr val="dk1"/>
              </a:solidFill>
              <a:latin typeface="Times New Roman"/>
              <a:ea typeface="Times New Roman"/>
              <a:cs typeface="Times New Roman"/>
              <a:sym typeface="Times New Roman"/>
            </a:endParaRPr>
          </a:p>
        </p:txBody>
      </p:sp>
      <p:sp>
        <p:nvSpPr>
          <p:cNvPr id="274" name="Google Shape;274;p16"/>
          <p:cNvSpPr/>
          <p:nvPr/>
        </p:nvSpPr>
        <p:spPr>
          <a:xfrm>
            <a:off x="1705426" y="3152641"/>
            <a:ext cx="821700" cy="8217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6"/>
          <p:cNvSpPr/>
          <p:nvPr/>
        </p:nvSpPr>
        <p:spPr>
          <a:xfrm>
            <a:off x="2130136" y="3065273"/>
            <a:ext cx="6827330"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6" name="Google Shape;276;p16"/>
          <p:cNvSpPr/>
          <p:nvPr/>
        </p:nvSpPr>
        <p:spPr>
          <a:xfrm>
            <a:off x="566316" y="4904480"/>
            <a:ext cx="821700" cy="8217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6"/>
          <p:cNvSpPr txBox="1"/>
          <p:nvPr/>
        </p:nvSpPr>
        <p:spPr>
          <a:xfrm>
            <a:off x="4833160" y="1310767"/>
            <a:ext cx="5352240" cy="606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accent1"/>
              </a:buClr>
              <a:buSzPts val="2800"/>
              <a:buFont typeface="Abril Fatface"/>
              <a:buNone/>
            </a:pPr>
            <a:r>
              <a:rPr lang="en-US" sz="3200" b="0" i="0" u="none" strike="noStrike" cap="none">
                <a:solidFill>
                  <a:srgbClr val="0070C0"/>
                </a:solidFill>
                <a:latin typeface="Times New Roman"/>
                <a:ea typeface="Times New Roman"/>
                <a:cs typeface="Times New Roman"/>
                <a:sym typeface="Times New Roman"/>
              </a:rPr>
              <a:t>Xuất xứ: </a:t>
            </a:r>
            <a:r>
              <a:rPr lang="en-US" sz="3200" b="0" i="0" u="none" strike="noStrike" cap="none">
                <a:solidFill>
                  <a:schemeClr val="dk1"/>
                </a:solidFill>
                <a:latin typeface="Times New Roman"/>
                <a:ea typeface="Times New Roman"/>
                <a:cs typeface="Times New Roman"/>
                <a:sym typeface="Times New Roman"/>
              </a:rPr>
              <a:t>Trích từ truyện ”Cô bé bán diêm”</a:t>
            </a:r>
            <a:endParaRPr/>
          </a:p>
        </p:txBody>
      </p:sp>
      <p:sp>
        <p:nvSpPr>
          <p:cNvPr id="278" name="Google Shape;278;p16"/>
          <p:cNvSpPr/>
          <p:nvPr/>
        </p:nvSpPr>
        <p:spPr>
          <a:xfrm>
            <a:off x="3466559" y="1187954"/>
            <a:ext cx="857797" cy="857797"/>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p16"/>
          <p:cNvPicPr preferRelativeResize="0"/>
          <p:nvPr/>
        </p:nvPicPr>
        <p:blipFill rotWithShape="1">
          <a:blip r:embed="rId3">
            <a:alphaModFix/>
          </a:blip>
          <a:srcRect b="15971"/>
          <a:stretch/>
        </p:blipFill>
        <p:spPr>
          <a:xfrm>
            <a:off x="430946" y="5191484"/>
            <a:ext cx="1334354" cy="1121228"/>
          </a:xfrm>
          <a:prstGeom prst="rect">
            <a:avLst/>
          </a:prstGeom>
          <a:noFill/>
          <a:ln>
            <a:noFill/>
          </a:ln>
        </p:spPr>
      </p:pic>
      <p:pic>
        <p:nvPicPr>
          <p:cNvPr id="280" name="Google Shape;280;p16"/>
          <p:cNvPicPr preferRelativeResize="0"/>
          <p:nvPr/>
        </p:nvPicPr>
        <p:blipFill rotWithShape="1">
          <a:blip r:embed="rId4">
            <a:alphaModFix/>
          </a:blip>
          <a:srcRect t="11440" r="49040" b="17969"/>
          <a:stretch/>
        </p:blipFill>
        <p:spPr>
          <a:xfrm>
            <a:off x="1756471" y="3227603"/>
            <a:ext cx="898468" cy="1244599"/>
          </a:xfrm>
          <a:prstGeom prst="rect">
            <a:avLst/>
          </a:prstGeom>
          <a:noFill/>
          <a:ln>
            <a:noFill/>
          </a:ln>
        </p:spPr>
      </p:pic>
      <p:pic>
        <p:nvPicPr>
          <p:cNvPr id="281" name="Google Shape;281;p16"/>
          <p:cNvPicPr preferRelativeResize="0"/>
          <p:nvPr/>
        </p:nvPicPr>
        <p:blipFill rotWithShape="1">
          <a:blip r:embed="rId5">
            <a:alphaModFix/>
          </a:blip>
          <a:srcRect/>
          <a:stretch/>
        </p:blipFill>
        <p:spPr>
          <a:xfrm>
            <a:off x="2957755" y="1305094"/>
            <a:ext cx="1443006" cy="1443006"/>
          </a:xfrm>
          <a:prstGeom prst="rect">
            <a:avLst/>
          </a:prstGeom>
          <a:noFill/>
          <a:ln>
            <a:noFill/>
          </a:ln>
        </p:spPr>
      </p:pic>
      <p:pic>
        <p:nvPicPr>
          <p:cNvPr id="282" name="Google Shape;282;p16" descr="C:\Users\Khaikv\Pictures\co_be_ban_diem.jpg"/>
          <p:cNvPicPr preferRelativeResize="0"/>
          <p:nvPr/>
        </p:nvPicPr>
        <p:blipFill rotWithShape="1">
          <a:blip r:embed="rId6">
            <a:alphaModFix/>
          </a:blip>
          <a:srcRect/>
          <a:stretch/>
        </p:blipFill>
        <p:spPr>
          <a:xfrm>
            <a:off x="9083576" y="3192817"/>
            <a:ext cx="3056211" cy="35866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262"/>
                                        </p:tgtEl>
                                        <p:attrNameLst>
                                          <p:attrName>style.visibility</p:attrName>
                                        </p:attrNameLst>
                                      </p:cBhvr>
                                      <p:to>
                                        <p:strVal val="visible"/>
                                      </p:to>
                                    </p:set>
                                    <p:anim calcmode="lin" valueType="num">
                                      <p:cBhvr additive="base">
                                        <p:cTn id="14" dur="500"/>
                                        <p:tgtEl>
                                          <p:spTgt spid="262"/>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269"/>
                                        </p:tgtEl>
                                        <p:attrNameLst>
                                          <p:attrName>style.visibility</p:attrName>
                                        </p:attrNameLst>
                                      </p:cBhvr>
                                      <p:to>
                                        <p:strVal val="visible"/>
                                      </p:to>
                                    </p:set>
                                    <p:animEffect transition="in" filter="fade">
                                      <p:cBhvr>
                                        <p:cTn id="18" dur="700"/>
                                        <p:tgtEl>
                                          <p:spTgt spid="2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fade">
                                      <p:cBhvr>
                                        <p:cTn id="23" dur="500"/>
                                        <p:tgtEl>
                                          <p:spTgt spid="281"/>
                                        </p:tgtEl>
                                      </p:cBhvr>
                                    </p:animEffect>
                                  </p:childTnLst>
                                </p:cTn>
                              </p:par>
                              <p:par>
                                <p:cTn id="24" presetID="10" presetClass="entr" presetSubtype="0" fill="hold" nodeType="withEffect">
                                  <p:stCondLst>
                                    <p:cond delay="0"/>
                                  </p:stCondLst>
                                  <p:childTnLst>
                                    <p:set>
                                      <p:cBhvr>
                                        <p:cTn id="25" dur="1" fill="hold">
                                          <p:stCondLst>
                                            <p:cond delay="0"/>
                                          </p:stCondLst>
                                        </p:cTn>
                                        <p:tgtEl>
                                          <p:spTgt spid="278"/>
                                        </p:tgtEl>
                                        <p:attrNameLst>
                                          <p:attrName>style.visibility</p:attrName>
                                        </p:attrNameLst>
                                      </p:cBhvr>
                                      <p:to>
                                        <p:strVal val="visible"/>
                                      </p:to>
                                    </p:set>
                                    <p:animEffect transition="in" filter="fade">
                                      <p:cBhvr>
                                        <p:cTn id="26" dur="500"/>
                                        <p:tgtEl>
                                          <p:spTgt spid="278"/>
                                        </p:tgtEl>
                                      </p:cBhvr>
                                    </p:animEffect>
                                  </p:childTnLst>
                                </p:cTn>
                              </p:par>
                              <p:par>
                                <p:cTn id="27" presetID="10" presetClass="entr" presetSubtype="0" fill="hold" nodeType="withEffect">
                                  <p:stCondLst>
                                    <p:cond delay="0"/>
                                  </p:stCondLst>
                                  <p:childTnLst>
                                    <p:set>
                                      <p:cBhvr>
                                        <p:cTn id="28" dur="1" fill="hold">
                                          <p:stCondLst>
                                            <p:cond delay="0"/>
                                          </p:stCondLst>
                                        </p:cTn>
                                        <p:tgtEl>
                                          <p:spTgt spid="271"/>
                                        </p:tgtEl>
                                        <p:attrNameLst>
                                          <p:attrName>style.visibility</p:attrName>
                                        </p:attrNameLst>
                                      </p:cBhvr>
                                      <p:to>
                                        <p:strVal val="visible"/>
                                      </p:to>
                                    </p:set>
                                    <p:animEffect transition="in" filter="fade">
                                      <p:cBhvr>
                                        <p:cTn id="29" dur="500"/>
                                        <p:tgtEl>
                                          <p:spTgt spid="271"/>
                                        </p:tgtEl>
                                      </p:cBhvr>
                                    </p:animEffect>
                                  </p:childTnLst>
                                </p:cTn>
                              </p:par>
                              <p:par>
                                <p:cTn id="30" presetID="10" presetClass="entr" presetSubtype="0" fill="hold" nodeType="withEffect">
                                  <p:stCondLst>
                                    <p:cond delay="0"/>
                                  </p:stCondLst>
                                  <p:childTnLst>
                                    <p:set>
                                      <p:cBhvr>
                                        <p:cTn id="31" dur="1" fill="hold">
                                          <p:stCondLst>
                                            <p:cond delay="0"/>
                                          </p:stCondLst>
                                        </p:cTn>
                                        <p:tgtEl>
                                          <p:spTgt spid="277"/>
                                        </p:tgtEl>
                                        <p:attrNameLst>
                                          <p:attrName>style.visibility</p:attrName>
                                        </p:attrNameLst>
                                      </p:cBhvr>
                                      <p:to>
                                        <p:strVal val="visible"/>
                                      </p:to>
                                    </p:set>
                                    <p:animEffect transition="in" filter="fade">
                                      <p:cBhvr>
                                        <p:cTn id="32" dur="500"/>
                                        <p:tgtEl>
                                          <p:spTgt spid="2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2"/>
                                        </p:tgtEl>
                                        <p:attrNameLst>
                                          <p:attrName>style.visibility</p:attrName>
                                        </p:attrNameLst>
                                      </p:cBhvr>
                                      <p:to>
                                        <p:strVal val="visible"/>
                                      </p:to>
                                    </p:set>
                                    <p:animEffect transition="in" filter="fade">
                                      <p:cBhvr>
                                        <p:cTn id="37" dur="500"/>
                                        <p:tgtEl>
                                          <p:spTgt spid="2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0"/>
                                        </p:tgtEl>
                                        <p:attrNameLst>
                                          <p:attrName>style.visibility</p:attrName>
                                        </p:attrNameLst>
                                      </p:cBhvr>
                                      <p:to>
                                        <p:strVal val="visible"/>
                                      </p:to>
                                    </p:set>
                                    <p:animEffect transition="in" filter="fade">
                                      <p:cBhvr>
                                        <p:cTn id="42" dur="500"/>
                                        <p:tgtEl>
                                          <p:spTgt spid="280"/>
                                        </p:tgtEl>
                                      </p:cBhvr>
                                    </p:animEffect>
                                  </p:childTnLst>
                                </p:cTn>
                              </p:par>
                              <p:par>
                                <p:cTn id="43" presetID="10" presetClass="entr" presetSubtype="0" fill="hold" nodeType="withEffect">
                                  <p:stCondLst>
                                    <p:cond delay="0"/>
                                  </p:stCondLst>
                                  <p:childTnLst>
                                    <p:set>
                                      <p:cBhvr>
                                        <p:cTn id="44" dur="1" fill="hold">
                                          <p:stCondLst>
                                            <p:cond delay="0"/>
                                          </p:stCondLst>
                                        </p:cTn>
                                        <p:tgtEl>
                                          <p:spTgt spid="274"/>
                                        </p:tgtEl>
                                        <p:attrNameLst>
                                          <p:attrName>style.visibility</p:attrName>
                                        </p:attrNameLst>
                                      </p:cBhvr>
                                      <p:to>
                                        <p:strVal val="visible"/>
                                      </p:to>
                                    </p:set>
                                    <p:animEffect transition="in" filter="fade">
                                      <p:cBhvr>
                                        <p:cTn id="45" dur="500"/>
                                        <p:tgtEl>
                                          <p:spTgt spid="274"/>
                                        </p:tgtEl>
                                      </p:cBhvr>
                                    </p:animEffect>
                                  </p:childTnLst>
                                </p:cTn>
                              </p:par>
                              <p:par>
                                <p:cTn id="46" presetID="10" presetClass="entr" presetSubtype="0" fill="hold" nodeType="withEffect">
                                  <p:stCondLst>
                                    <p:cond delay="0"/>
                                  </p:stCondLst>
                                  <p:childTnLst>
                                    <p:set>
                                      <p:cBhvr>
                                        <p:cTn id="47" dur="1" fill="hold">
                                          <p:stCondLst>
                                            <p:cond delay="0"/>
                                          </p:stCondLst>
                                        </p:cTn>
                                        <p:tgtEl>
                                          <p:spTgt spid="272"/>
                                        </p:tgtEl>
                                        <p:attrNameLst>
                                          <p:attrName>style.visibility</p:attrName>
                                        </p:attrNameLst>
                                      </p:cBhvr>
                                      <p:to>
                                        <p:strVal val="visible"/>
                                      </p:to>
                                    </p:set>
                                    <p:animEffect transition="in" filter="fade">
                                      <p:cBhvr>
                                        <p:cTn id="48" dur="500"/>
                                        <p:tgtEl>
                                          <p:spTgt spid="272"/>
                                        </p:tgtEl>
                                      </p:cBhvr>
                                    </p:animEffect>
                                  </p:childTnLst>
                                </p:cTn>
                              </p:par>
                              <p:par>
                                <p:cTn id="49" presetID="10" presetClass="entr" presetSubtype="0" fill="hold" nodeType="withEffect">
                                  <p:stCondLst>
                                    <p:cond delay="0"/>
                                  </p:stCondLst>
                                  <p:childTnLst>
                                    <p:set>
                                      <p:cBhvr>
                                        <p:cTn id="50" dur="1" fill="hold">
                                          <p:stCondLst>
                                            <p:cond delay="0"/>
                                          </p:stCondLst>
                                        </p:cTn>
                                        <p:tgtEl>
                                          <p:spTgt spid="275"/>
                                        </p:tgtEl>
                                        <p:attrNameLst>
                                          <p:attrName>style.visibility</p:attrName>
                                        </p:attrNameLst>
                                      </p:cBhvr>
                                      <p:to>
                                        <p:strVal val="visible"/>
                                      </p:to>
                                    </p:set>
                                    <p:animEffect transition="in" filter="fade">
                                      <p:cBhvr>
                                        <p:cTn id="51" dur="500"/>
                                        <p:tgtEl>
                                          <p:spTgt spid="27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9"/>
                                        </p:tgtEl>
                                        <p:attrNameLst>
                                          <p:attrName>style.visibility</p:attrName>
                                        </p:attrNameLst>
                                      </p:cBhvr>
                                      <p:to>
                                        <p:strVal val="visible"/>
                                      </p:to>
                                    </p:set>
                                    <p:animEffect transition="in" filter="fade">
                                      <p:cBhvr>
                                        <p:cTn id="56" dur="500"/>
                                        <p:tgtEl>
                                          <p:spTgt spid="279"/>
                                        </p:tgtEl>
                                      </p:cBhvr>
                                    </p:animEffect>
                                  </p:childTnLst>
                                </p:cTn>
                              </p:par>
                              <p:par>
                                <p:cTn id="57" presetID="10" presetClass="entr" presetSubtype="0" fill="hold" nodeType="withEffect">
                                  <p:stCondLst>
                                    <p:cond delay="0"/>
                                  </p:stCondLst>
                                  <p:childTnLst>
                                    <p:set>
                                      <p:cBhvr>
                                        <p:cTn id="58" dur="1" fill="hold">
                                          <p:stCondLst>
                                            <p:cond delay="0"/>
                                          </p:stCondLst>
                                        </p:cTn>
                                        <p:tgtEl>
                                          <p:spTgt spid="276"/>
                                        </p:tgtEl>
                                        <p:attrNameLst>
                                          <p:attrName>style.visibility</p:attrName>
                                        </p:attrNameLst>
                                      </p:cBhvr>
                                      <p:to>
                                        <p:strVal val="visible"/>
                                      </p:to>
                                    </p:set>
                                    <p:animEffect transition="in" filter="fade">
                                      <p:cBhvr>
                                        <p:cTn id="59" dur="500"/>
                                        <p:tgtEl>
                                          <p:spTgt spid="276"/>
                                        </p:tgtEl>
                                      </p:cBhvr>
                                    </p:animEffect>
                                  </p:childTnLst>
                                </p:cTn>
                              </p:par>
                              <p:par>
                                <p:cTn id="60" presetID="10" presetClass="entr" presetSubtype="0" fill="hold" nodeType="withEffect">
                                  <p:stCondLst>
                                    <p:cond delay="0"/>
                                  </p:stCondLst>
                                  <p:childTnLst>
                                    <p:set>
                                      <p:cBhvr>
                                        <p:cTn id="61" dur="1" fill="hold">
                                          <p:stCondLst>
                                            <p:cond delay="0"/>
                                          </p:stCondLst>
                                        </p:cTn>
                                        <p:tgtEl>
                                          <p:spTgt spid="273"/>
                                        </p:tgtEl>
                                        <p:attrNameLst>
                                          <p:attrName>style.visibility</p:attrName>
                                        </p:attrNameLst>
                                      </p:cBhvr>
                                      <p:to>
                                        <p:strVal val="visible"/>
                                      </p:to>
                                    </p:set>
                                    <p:animEffect transition="in" filter="fade">
                                      <p:cBhvr>
                                        <p:cTn id="62" dur="500"/>
                                        <p:tgtEl>
                                          <p:spTgt spid="273"/>
                                        </p:tgtEl>
                                      </p:cBhvr>
                                    </p:animEffect>
                                  </p:childTnLst>
                                </p:cTn>
                              </p:par>
                              <p:par>
                                <p:cTn id="63" presetID="10" presetClass="entr" presetSubtype="0" fill="hold" nodeType="withEffect">
                                  <p:stCondLst>
                                    <p:cond delay="0"/>
                                  </p:stCondLst>
                                  <p:childTnLst>
                                    <p:set>
                                      <p:cBhvr>
                                        <p:cTn id="64" dur="1" fill="hold">
                                          <p:stCondLst>
                                            <p:cond delay="0"/>
                                          </p:stCondLst>
                                        </p:cTn>
                                        <p:tgtEl>
                                          <p:spTgt spid="270"/>
                                        </p:tgtEl>
                                        <p:attrNameLst>
                                          <p:attrName>style.visibility</p:attrName>
                                        </p:attrNameLst>
                                      </p:cBhvr>
                                      <p:to>
                                        <p:strVal val="visible"/>
                                      </p:to>
                                    </p:set>
                                    <p:animEffect transition="in" filter="fade">
                                      <p:cBhvr>
                                        <p:cTn id="65"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Káº¿t quáº£ hÃ¬nh áº£nh cho cÃ´ bÃ© bÃ¡n diÃªm"/>
          <p:cNvPicPr>
            <a:picLocks noChangeAspect="1" noChangeArrowheads="1"/>
          </p:cNvPicPr>
          <p:nvPr/>
        </p:nvPicPr>
        <p:blipFill>
          <a:blip r:embed="rId2"/>
          <a:srcRect/>
          <a:stretch>
            <a:fillRect/>
          </a:stretch>
        </p:blipFill>
        <p:spPr bwMode="auto">
          <a:xfrm>
            <a:off x="3906416" y="269164"/>
            <a:ext cx="3943739" cy="2398713"/>
          </a:xfrm>
          <a:prstGeom prst="rect">
            <a:avLst/>
          </a:prstGeom>
          <a:noFill/>
          <a:ln w="9525">
            <a:noFill/>
            <a:miter lim="800000"/>
            <a:headEnd/>
            <a:tailEnd/>
          </a:ln>
        </p:spPr>
      </p:pic>
      <p:sp>
        <p:nvSpPr>
          <p:cNvPr id="65538" name="AutoShape 6" descr="Káº¿t quáº£ hÃ¬nh áº£nh cho cÃ´ bÃ© quáº¹t que diÃªm thá»© nháº¥t"/>
          <p:cNvSpPr>
            <a:spLocks noChangeAspect="1" noChangeArrowheads="1"/>
          </p:cNvSpPr>
          <p:nvPr/>
        </p:nvSpPr>
        <p:spPr bwMode="auto">
          <a:xfrm>
            <a:off x="198438" y="-144463"/>
            <a:ext cx="406400" cy="304801"/>
          </a:xfrm>
          <a:prstGeom prst="rect">
            <a:avLst/>
          </a:prstGeom>
          <a:noFill/>
          <a:ln w="9525">
            <a:noFill/>
            <a:miter lim="800000"/>
          </a:ln>
        </p:spPr>
        <p:txBody>
          <a:bodyPr/>
          <a:lstStyle/>
          <a:p>
            <a:pPr>
              <a:lnSpc>
                <a:spcPct val="90000"/>
              </a:lnSpc>
              <a:buFont typeface="Arial" panose="020B0604020202020204" pitchFamily="34" charset="0"/>
              <a:buNone/>
            </a:pPr>
            <a:endParaRPr lang="en-US" altLang="en-US" sz="1600" b="1">
              <a:latin typeface="Times New Roman" panose="02020603050405020304" pitchFamily="18" charset="0"/>
              <a:cs typeface="Times New Roman" panose="02020603050405020304" pitchFamily="18" charset="0"/>
            </a:endParaRPr>
          </a:p>
        </p:txBody>
      </p:sp>
      <p:pic>
        <p:nvPicPr>
          <p:cNvPr id="65539" name="Picture 3"/>
          <p:cNvPicPr>
            <a:picLocks noChangeAspect="1"/>
          </p:cNvPicPr>
          <p:nvPr/>
        </p:nvPicPr>
        <p:blipFill>
          <a:blip r:embed="rId3"/>
          <a:srcRect/>
          <a:stretch>
            <a:fillRect/>
          </a:stretch>
        </p:blipFill>
        <p:spPr bwMode="auto">
          <a:xfrm>
            <a:off x="7906139" y="269164"/>
            <a:ext cx="4192554" cy="2371725"/>
          </a:xfrm>
          <a:prstGeom prst="rect">
            <a:avLst/>
          </a:prstGeom>
          <a:noFill/>
          <a:ln w="9525">
            <a:noFill/>
            <a:miter lim="800000"/>
            <a:headEnd/>
            <a:tailEnd/>
          </a:ln>
        </p:spPr>
      </p:pic>
      <p:pic>
        <p:nvPicPr>
          <p:cNvPr id="65540" name="Picture 15" descr="Quet diem lan 2"/>
          <p:cNvPicPr>
            <a:picLocks noChangeAspect="1" noChangeArrowheads="1"/>
          </p:cNvPicPr>
          <p:nvPr/>
        </p:nvPicPr>
        <p:blipFill>
          <a:blip r:embed="rId4"/>
          <a:srcRect r="52432"/>
          <a:stretch>
            <a:fillRect/>
          </a:stretch>
        </p:blipFill>
        <p:spPr bwMode="auto">
          <a:xfrm>
            <a:off x="93308" y="2647458"/>
            <a:ext cx="3813108" cy="2158260"/>
          </a:xfrm>
          <a:prstGeom prst="rect">
            <a:avLst/>
          </a:prstGeom>
          <a:noFill/>
          <a:ln w="9525">
            <a:solidFill>
              <a:srgbClr val="00CCFF"/>
            </a:solidFill>
            <a:miter lim="800000"/>
            <a:headEnd/>
            <a:tailEnd/>
          </a:ln>
        </p:spPr>
      </p:pic>
      <p:pic>
        <p:nvPicPr>
          <p:cNvPr id="65541" name="Picture 12" descr="Quet diem lan 3"/>
          <p:cNvPicPr>
            <a:picLocks noChangeAspect="1" noChangeArrowheads="1"/>
          </p:cNvPicPr>
          <p:nvPr/>
        </p:nvPicPr>
        <p:blipFill>
          <a:blip r:embed="rId5"/>
          <a:srcRect/>
          <a:stretch>
            <a:fillRect/>
          </a:stretch>
        </p:blipFill>
        <p:spPr bwMode="auto">
          <a:xfrm>
            <a:off x="7906139" y="2777738"/>
            <a:ext cx="4285861" cy="1996364"/>
          </a:xfrm>
          <a:prstGeom prst="rect">
            <a:avLst/>
          </a:prstGeom>
          <a:noFill/>
          <a:ln w="9525">
            <a:noFill/>
            <a:miter lim="800000"/>
            <a:headEnd/>
            <a:tailEnd/>
          </a:ln>
        </p:spPr>
      </p:pic>
      <p:pic>
        <p:nvPicPr>
          <p:cNvPr id="65542" name="Picture 13" descr="Quet diem lan 4"/>
          <p:cNvPicPr>
            <a:picLocks noChangeAspect="1" noChangeArrowheads="1"/>
          </p:cNvPicPr>
          <p:nvPr/>
        </p:nvPicPr>
        <p:blipFill>
          <a:blip r:embed="rId6"/>
          <a:srcRect/>
          <a:stretch>
            <a:fillRect/>
          </a:stretch>
        </p:blipFill>
        <p:spPr bwMode="auto">
          <a:xfrm>
            <a:off x="3937962" y="4812810"/>
            <a:ext cx="4019137" cy="2205038"/>
          </a:xfrm>
          <a:prstGeom prst="rect">
            <a:avLst/>
          </a:prstGeom>
          <a:noFill/>
          <a:ln w="9525">
            <a:solidFill>
              <a:srgbClr val="0000FF"/>
            </a:solidFill>
            <a:miter lim="800000"/>
            <a:headEnd/>
            <a:tailEnd/>
          </a:ln>
        </p:spPr>
      </p:pic>
      <p:pic>
        <p:nvPicPr>
          <p:cNvPr id="65543" name="Picture 5" descr="Quet diem lan 5"/>
          <p:cNvPicPr>
            <a:picLocks noChangeAspect="1" noChangeArrowheads="1"/>
          </p:cNvPicPr>
          <p:nvPr/>
        </p:nvPicPr>
        <p:blipFill>
          <a:blip r:embed="rId7"/>
          <a:srcRect/>
          <a:stretch>
            <a:fillRect/>
          </a:stretch>
        </p:blipFill>
        <p:spPr bwMode="auto">
          <a:xfrm>
            <a:off x="0" y="4805718"/>
            <a:ext cx="3937962" cy="2189518"/>
          </a:xfrm>
          <a:prstGeom prst="rect">
            <a:avLst/>
          </a:prstGeom>
          <a:noFill/>
          <a:ln w="9525">
            <a:noFill/>
            <a:miter lim="800000"/>
            <a:headEnd/>
            <a:tailEnd/>
          </a:ln>
        </p:spPr>
      </p:pic>
      <p:sp>
        <p:nvSpPr>
          <p:cNvPr id="65544" name="Oval 15"/>
          <p:cNvSpPr>
            <a:spLocks noChangeArrowheads="1"/>
          </p:cNvSpPr>
          <p:nvPr/>
        </p:nvSpPr>
        <p:spPr bwMode="auto">
          <a:xfrm>
            <a:off x="4555817" y="359299"/>
            <a:ext cx="914400" cy="373062"/>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dirty="0">
                <a:latin typeface="Times New Roman" panose="02020603050405020304" pitchFamily="18" charset="0"/>
                <a:cs typeface="Times New Roman" panose="02020603050405020304" pitchFamily="18" charset="0"/>
              </a:rPr>
              <a:t>2</a:t>
            </a:r>
          </a:p>
        </p:txBody>
      </p:sp>
      <p:sp>
        <p:nvSpPr>
          <p:cNvPr id="65545" name="Oval 16"/>
          <p:cNvSpPr>
            <a:spLocks noChangeArrowheads="1"/>
          </p:cNvSpPr>
          <p:nvPr/>
        </p:nvSpPr>
        <p:spPr bwMode="auto">
          <a:xfrm>
            <a:off x="9944758" y="359298"/>
            <a:ext cx="914400" cy="373063"/>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a:latin typeface="Times New Roman" panose="02020603050405020304" pitchFamily="18" charset="0"/>
                <a:cs typeface="Times New Roman" panose="02020603050405020304" pitchFamily="18" charset="0"/>
              </a:rPr>
              <a:t>3</a:t>
            </a:r>
          </a:p>
        </p:txBody>
      </p:sp>
      <p:sp>
        <p:nvSpPr>
          <p:cNvPr id="65546" name="Oval 17"/>
          <p:cNvSpPr>
            <a:spLocks noChangeArrowheads="1"/>
          </p:cNvSpPr>
          <p:nvPr/>
        </p:nvSpPr>
        <p:spPr bwMode="auto">
          <a:xfrm>
            <a:off x="1410899" y="2667877"/>
            <a:ext cx="914400" cy="373063"/>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a:latin typeface="Times New Roman" panose="02020603050405020304" pitchFamily="18" charset="0"/>
                <a:cs typeface="Times New Roman" panose="02020603050405020304" pitchFamily="18" charset="0"/>
              </a:rPr>
              <a:t>4</a:t>
            </a:r>
          </a:p>
        </p:txBody>
      </p:sp>
      <p:sp>
        <p:nvSpPr>
          <p:cNvPr id="65547" name="Oval 18"/>
          <p:cNvSpPr>
            <a:spLocks noChangeArrowheads="1"/>
          </p:cNvSpPr>
          <p:nvPr/>
        </p:nvSpPr>
        <p:spPr bwMode="auto">
          <a:xfrm>
            <a:off x="8955713" y="3040940"/>
            <a:ext cx="914400" cy="373062"/>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a:latin typeface="Times New Roman" panose="02020603050405020304" pitchFamily="18" charset="0"/>
                <a:cs typeface="Times New Roman" panose="02020603050405020304" pitchFamily="18" charset="0"/>
              </a:rPr>
              <a:t>5</a:t>
            </a:r>
          </a:p>
        </p:txBody>
      </p:sp>
      <p:sp>
        <p:nvSpPr>
          <p:cNvPr id="65548" name="Oval 19"/>
          <p:cNvSpPr>
            <a:spLocks noChangeArrowheads="1"/>
          </p:cNvSpPr>
          <p:nvPr/>
        </p:nvSpPr>
        <p:spPr bwMode="auto">
          <a:xfrm>
            <a:off x="1686106" y="5048167"/>
            <a:ext cx="914400" cy="373063"/>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dirty="0">
                <a:latin typeface="Times New Roman" panose="02020603050405020304" pitchFamily="18" charset="0"/>
                <a:cs typeface="Times New Roman" panose="02020603050405020304" pitchFamily="18" charset="0"/>
              </a:rPr>
              <a:t>6</a:t>
            </a:r>
          </a:p>
        </p:txBody>
      </p:sp>
      <p:sp>
        <p:nvSpPr>
          <p:cNvPr id="65549" name="Oval 20"/>
          <p:cNvSpPr>
            <a:spLocks noChangeArrowheads="1"/>
          </p:cNvSpPr>
          <p:nvPr/>
        </p:nvSpPr>
        <p:spPr bwMode="auto">
          <a:xfrm>
            <a:off x="6455589" y="5083263"/>
            <a:ext cx="914400" cy="373063"/>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a:latin typeface="Times New Roman" panose="02020603050405020304" pitchFamily="18" charset="0"/>
                <a:cs typeface="Times New Roman" panose="02020603050405020304" pitchFamily="18" charset="0"/>
              </a:rPr>
              <a:t>7</a:t>
            </a:r>
          </a:p>
        </p:txBody>
      </p:sp>
      <p:pic>
        <p:nvPicPr>
          <p:cNvPr id="65550" name="Picture 20" descr="Cô bé bán diêm"/>
          <p:cNvPicPr>
            <a:picLocks noChangeAspect="1" noChangeArrowheads="1"/>
          </p:cNvPicPr>
          <p:nvPr/>
        </p:nvPicPr>
        <p:blipFill>
          <a:blip r:embed="rId8"/>
          <a:srcRect/>
          <a:stretch>
            <a:fillRect/>
          </a:stretch>
        </p:blipFill>
        <p:spPr bwMode="auto">
          <a:xfrm>
            <a:off x="7962122" y="4805718"/>
            <a:ext cx="4229878" cy="2299886"/>
          </a:xfrm>
          <a:prstGeom prst="rect">
            <a:avLst/>
          </a:prstGeom>
          <a:noFill/>
          <a:ln w="9525">
            <a:noFill/>
            <a:miter lim="800000"/>
            <a:headEnd/>
            <a:tailEnd/>
          </a:ln>
        </p:spPr>
      </p:pic>
      <p:sp>
        <p:nvSpPr>
          <p:cNvPr id="65551" name="Oval 21"/>
          <p:cNvSpPr>
            <a:spLocks noChangeArrowheads="1"/>
          </p:cNvSpPr>
          <p:nvPr/>
        </p:nvSpPr>
        <p:spPr bwMode="auto">
          <a:xfrm>
            <a:off x="9269860" y="5070135"/>
            <a:ext cx="914400" cy="373063"/>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a:latin typeface="Times New Roman" panose="02020603050405020304" pitchFamily="18" charset="0"/>
                <a:cs typeface="Times New Roman" panose="02020603050405020304" pitchFamily="18" charset="0"/>
              </a:rPr>
              <a:t>8</a:t>
            </a:r>
          </a:p>
        </p:txBody>
      </p:sp>
      <p:pic>
        <p:nvPicPr>
          <p:cNvPr id="65552" name="Picture 22" descr="Truyện cổ tích: Cô bé bán diêm | Tạp chí Quê Hương Online | Ủy ban Nhà nước  về người Việt Nam ở nước ngoài"/>
          <p:cNvPicPr>
            <a:picLocks noChangeAspect="1" noChangeArrowheads="1"/>
          </p:cNvPicPr>
          <p:nvPr/>
        </p:nvPicPr>
        <p:blipFill>
          <a:blip r:embed="rId9"/>
          <a:srcRect/>
          <a:stretch>
            <a:fillRect/>
          </a:stretch>
        </p:blipFill>
        <p:spPr bwMode="auto">
          <a:xfrm>
            <a:off x="93308" y="269164"/>
            <a:ext cx="3813108" cy="2332972"/>
          </a:xfrm>
          <a:prstGeom prst="rect">
            <a:avLst/>
          </a:prstGeom>
          <a:noFill/>
          <a:ln w="9525">
            <a:noFill/>
            <a:miter lim="800000"/>
            <a:headEnd/>
            <a:tailEnd/>
          </a:ln>
        </p:spPr>
      </p:pic>
      <p:sp>
        <p:nvSpPr>
          <p:cNvPr id="65553" name="Oval 6"/>
          <p:cNvSpPr>
            <a:spLocks noChangeArrowheads="1"/>
          </p:cNvSpPr>
          <p:nvPr/>
        </p:nvSpPr>
        <p:spPr bwMode="auto">
          <a:xfrm>
            <a:off x="1410899" y="414724"/>
            <a:ext cx="914400" cy="373063"/>
          </a:xfrm>
          <a:prstGeom prst="ellipse">
            <a:avLst/>
          </a:prstGeom>
          <a:solidFill>
            <a:schemeClr val="bg1"/>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panose="020B0604020202020204" pitchFamily="34" charset="0"/>
              <a:buNone/>
            </a:pPr>
            <a:r>
              <a:rPr lang="en-US" altLang="en-US" sz="1600" b="1">
                <a:latin typeface="Times New Roman" panose="02020603050405020304" pitchFamily="18" charset="0"/>
                <a:cs typeface="Times New Roman" panose="02020603050405020304" pitchFamily="18" charset="0"/>
              </a:rPr>
              <a:t>1</a:t>
            </a:r>
          </a:p>
        </p:txBody>
      </p:sp>
      <p:sp>
        <p:nvSpPr>
          <p:cNvPr id="2" name="Rectangle 1">
            <a:extLst>
              <a:ext uri="{FF2B5EF4-FFF2-40B4-BE49-F238E27FC236}">
                <a16:creationId xmlns:a16="http://schemas.microsoft.com/office/drawing/2014/main" id="{49A56F78-0EE7-4FEE-87CF-1B694F531089}"/>
              </a:ext>
            </a:extLst>
          </p:cNvPr>
          <p:cNvSpPr/>
          <p:nvPr/>
        </p:nvSpPr>
        <p:spPr>
          <a:xfrm>
            <a:off x="3937962" y="2667877"/>
            <a:ext cx="3943739" cy="21179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BÉ BÁN DIÊM</a:t>
            </a:r>
          </a:p>
        </p:txBody>
      </p:sp>
    </p:spTree>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2"/>
          <p:cNvSpPr/>
          <p:nvPr/>
        </p:nvSpPr>
        <p:spPr>
          <a:xfrm>
            <a:off x="0" y="-24130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2"/>
          <p:cNvSpPr/>
          <p:nvPr/>
        </p:nvSpPr>
        <p:spPr>
          <a:xfrm>
            <a:off x="1099449" y="1168400"/>
            <a:ext cx="10128388" cy="5448300"/>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2"/>
          <p:cNvSpPr/>
          <p:nvPr/>
        </p:nvSpPr>
        <p:spPr>
          <a:xfrm>
            <a:off x="1242708"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12" descr="—Pngtree—hand painted andersens fairytales q_3813215.png"/>
          <p:cNvPicPr preferRelativeResize="0"/>
          <p:nvPr/>
        </p:nvPicPr>
        <p:blipFill rotWithShape="1">
          <a:blip r:embed="rId3">
            <a:alphaModFix/>
          </a:blip>
          <a:srcRect/>
          <a:stretch/>
        </p:blipFill>
        <p:spPr>
          <a:xfrm>
            <a:off x="1130300" y="4142092"/>
            <a:ext cx="2474608" cy="2474608"/>
          </a:xfrm>
          <a:prstGeom prst="rect">
            <a:avLst/>
          </a:prstGeom>
          <a:noFill/>
          <a:ln>
            <a:noFill/>
          </a:ln>
        </p:spPr>
      </p:pic>
      <p:sp>
        <p:nvSpPr>
          <p:cNvPr id="212" name="Google Shape;212;p12"/>
          <p:cNvSpPr txBox="1"/>
          <p:nvPr/>
        </p:nvSpPr>
        <p:spPr>
          <a:xfrm>
            <a:off x="1699097" y="1473200"/>
            <a:ext cx="9031108" cy="5016718"/>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None/>
            </a:pP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Truyện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kể</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về</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một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em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bé</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mồ</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côi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mẹ</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phải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diêm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trong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đêm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giao</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thừa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rét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buốt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không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được</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diêm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em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chẳng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dám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về</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nhà</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vì</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sợ</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bố</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đánh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đành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ngồi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nép</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vào</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góc</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tường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liên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tục</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quẹt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diêm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để</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sưởi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ấm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Hết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một</a:t>
            </a:r>
            <a:r>
              <a:rPr lang="en-US" sz="3200" dirty="0">
                <a:solidFill>
                  <a:schemeClr val="dk1"/>
                </a:solidFill>
                <a:latin typeface="Times New Roman"/>
                <a:ea typeface="Times New Roman"/>
                <a:cs typeface="Times New Roman"/>
                <a:sym typeface="Times New Roman"/>
              </a:rPr>
              <a:t> bao </a:t>
            </a:r>
            <a:r>
              <a:rPr lang="en-US" sz="3200" dirty="0" err="1">
                <a:solidFill>
                  <a:schemeClr val="dk1"/>
                </a:solidFill>
                <a:latin typeface="Times New Roman"/>
                <a:ea typeface="Times New Roman"/>
                <a:cs typeface="Times New Roman"/>
                <a:sym typeface="Times New Roman"/>
              </a:rPr>
              <a:t>diêm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thì</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em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bé</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đã</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chết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cóng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trong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giấc</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mơ</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cùng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bà</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nội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lên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trời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Sáng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hôm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sau</a:t>
            </a:r>
            <a:r>
              <a:rPr lang="en-US" sz="3200" dirty="0">
                <a:solidFill>
                  <a:schemeClr val="dk1"/>
                </a:solidFill>
                <a:latin typeface="Times New Roman"/>
                <a:ea typeface="Times New Roman"/>
                <a:cs typeface="Times New Roman"/>
                <a:sym typeface="Times New Roman"/>
              </a:rPr>
              <a:t> – </a:t>
            </a:r>
            <a:r>
              <a:rPr lang="en-US" sz="3200" dirty="0" err="1">
                <a:solidFill>
                  <a:schemeClr val="dk1"/>
                </a:solidFill>
                <a:latin typeface="Times New Roman"/>
                <a:ea typeface="Times New Roman"/>
                <a:cs typeface="Times New Roman"/>
                <a:sym typeface="Times New Roman"/>
              </a:rPr>
              <a:t>ngày</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đầu</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năm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mọi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người</a:t>
            </a:r>
            <a:r>
              <a:rPr lang="en-US" sz="3200" dirty="0">
                <a:solidFill>
                  <a:schemeClr val="dk1"/>
                </a:solidFill>
                <a:latin typeface="Times New Roman"/>
                <a:ea typeface="Times New Roman"/>
                <a:cs typeface="Times New Roman"/>
                <a:sym typeface="Times New Roman"/>
              </a:rPr>
              <a:t> qua </a:t>
            </a:r>
            <a:r>
              <a:rPr lang="en-US" sz="3200" dirty="0" err="1">
                <a:solidFill>
                  <a:schemeClr val="dk1"/>
                </a:solidFill>
                <a:latin typeface="Times New Roman"/>
                <a:ea typeface="Times New Roman"/>
                <a:cs typeface="Times New Roman"/>
                <a:sym typeface="Times New Roman"/>
              </a:rPr>
              <a:t>đường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vẫn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thản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nhiên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nhìn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cảnh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tượng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thương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tâm</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ấy</a:t>
            </a:r>
            <a:r>
              <a:rPr lang="en-US" sz="3200" dirty="0">
                <a:solidFill>
                  <a:schemeClr val="dk1"/>
                </a:solidFill>
                <a:latin typeface="Times New Roman"/>
                <a:ea typeface="Times New Roman"/>
                <a:cs typeface="Times New Roman"/>
                <a:sym typeface="Times New Roman"/>
              </a:rPr>
              <a:t>.</a:t>
            </a:r>
            <a:endParaRPr dirty="0"/>
          </a:p>
        </p:txBody>
      </p:sp>
      <p:sp>
        <p:nvSpPr>
          <p:cNvPr id="213" name="Google Shape;213;p12"/>
          <p:cNvSpPr txBox="1"/>
          <p:nvPr/>
        </p:nvSpPr>
        <p:spPr>
          <a:xfrm flipH="1">
            <a:off x="4769250" y="337403"/>
            <a:ext cx="31962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FF0000"/>
                </a:solidFill>
                <a:latin typeface="Times New Roman"/>
                <a:ea typeface="Times New Roman"/>
                <a:cs typeface="Times New Roman"/>
                <a:sym typeface="Times New Roman"/>
              </a:rPr>
              <a:t>Tóm</a:t>
            </a:r>
            <a:r>
              <a:rPr lang="en-US" sz="4800" b="1" dirty="0">
                <a:solidFill>
                  <a:srgbClr val="FF0000"/>
                </a:solidFill>
                <a:latin typeface="Times New Roman"/>
                <a:ea typeface="Times New Roman"/>
                <a:cs typeface="Times New Roman"/>
                <a:sym typeface="Times New Roman"/>
              </a:rPr>
              <a:t> </a:t>
            </a:r>
            <a:r>
              <a:rPr lang="en-US" sz="4800" b="1" dirty="0" err="1">
                <a:solidFill>
                  <a:srgbClr val="FF0000"/>
                </a:solidFill>
                <a:latin typeface="Times New Roman"/>
                <a:ea typeface="Times New Roman"/>
                <a:cs typeface="Times New Roman"/>
                <a:sym typeface="Times New Roman"/>
              </a:rPr>
              <a:t>tắt</a:t>
            </a:r>
            <a:endParaRPr sz="4800" b="1" dirty="0">
              <a:solidFill>
                <a:srgbClr val="FF0000"/>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500"/>
                                        <p:tgtEl>
                                          <p:spTgt spid="212"/>
                                        </p:tgtEl>
                                      </p:cBhvr>
                                    </p:animEffect>
                                  </p:childTnLst>
                                </p:cTn>
                              </p:par>
                              <p:par>
                                <p:cTn id="13" presetID="10" presetClass="entr" presetSubtype="0" fill="hold" nodeType="withEffect">
                                  <p:stCondLst>
                                    <p:cond delay="0"/>
                                  </p:stCondLst>
                                  <p:childTnLst>
                                    <p:set>
                                      <p:cBhvr>
                                        <p:cTn id="14" dur="1" fill="hold">
                                          <p:stCondLst>
                                            <p:cond delay="0"/>
                                          </p:stCondLst>
                                        </p:cTn>
                                        <p:tgtEl>
                                          <p:spTgt spid="209"/>
                                        </p:tgtEl>
                                        <p:attrNameLst>
                                          <p:attrName>style.visibility</p:attrName>
                                        </p:attrNameLst>
                                      </p:cBhvr>
                                      <p:to>
                                        <p:strVal val="visible"/>
                                      </p:to>
                                    </p:set>
                                    <p:animEffect transition="in" filter="fade">
                                      <p:cBhvr>
                                        <p:cTn id="15" dur="500"/>
                                        <p:tgtEl>
                                          <p:spTgt spid="209"/>
                                        </p:tgtEl>
                                      </p:cBhvr>
                                    </p:animEffect>
                                  </p:childTnLst>
                                </p:cTn>
                              </p:par>
                              <p:par>
                                <p:cTn id="16" presetID="10" presetClass="entr" presetSubtype="0" fill="hold" nodeType="withEffect">
                                  <p:stCondLst>
                                    <p:cond delay="0"/>
                                  </p:stCondLst>
                                  <p:childTnLst>
                                    <p:set>
                                      <p:cBhvr>
                                        <p:cTn id="17" dur="1" fill="hold">
                                          <p:stCondLst>
                                            <p:cond delay="0"/>
                                          </p:stCondLst>
                                        </p:cTn>
                                        <p:tgtEl>
                                          <p:spTgt spid="210"/>
                                        </p:tgtEl>
                                        <p:attrNameLst>
                                          <p:attrName>style.visibility</p:attrName>
                                        </p:attrNameLst>
                                      </p:cBhvr>
                                      <p:to>
                                        <p:strVal val="visible"/>
                                      </p:to>
                                    </p:set>
                                    <p:animEffect transition="in" filter="fade">
                                      <p:cBhvr>
                                        <p:cTn id="18" dur="500"/>
                                        <p:tgtEl>
                                          <p:spTgt spid="210"/>
                                        </p:tgtEl>
                                      </p:cBhvr>
                                    </p:animEffect>
                                  </p:childTnLst>
                                </p:cTn>
                              </p:par>
                              <p:par>
                                <p:cTn id="19" presetID="10" presetClass="entr" presetSubtype="0" fill="hold"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txBox="1"/>
          <p:nvPr/>
        </p:nvSpPr>
        <p:spPr>
          <a:xfrm rot="-5400000" flipH="1">
            <a:off x="-596895" y="2384405"/>
            <a:ext cx="319623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FF0000"/>
                </a:solidFill>
                <a:latin typeface="Times New Roman"/>
                <a:ea typeface="Times New Roman"/>
                <a:cs typeface="Times New Roman"/>
                <a:sym typeface="Times New Roman"/>
              </a:rPr>
              <a:t>Bố cục</a:t>
            </a:r>
            <a:endParaRPr sz="5400" b="1">
              <a:solidFill>
                <a:srgbClr val="FF0000"/>
              </a:solidFill>
              <a:latin typeface="Times New Roman"/>
              <a:ea typeface="Times New Roman"/>
              <a:cs typeface="Times New Roman"/>
              <a:sym typeface="Times New Roman"/>
            </a:endParaRPr>
          </a:p>
        </p:txBody>
      </p:sp>
      <p:sp>
        <p:nvSpPr>
          <p:cNvPr id="289" name="Google Shape;289;p17"/>
          <p:cNvSpPr/>
          <p:nvPr/>
        </p:nvSpPr>
        <p:spPr>
          <a:xfrm>
            <a:off x="8767582" y="1739895"/>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7"/>
          <p:cNvSpPr/>
          <p:nvPr/>
        </p:nvSpPr>
        <p:spPr>
          <a:xfrm>
            <a:off x="2007821" y="1752334"/>
            <a:ext cx="2923827" cy="3535013"/>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7"/>
          <p:cNvSpPr/>
          <p:nvPr/>
        </p:nvSpPr>
        <p:spPr>
          <a:xfrm>
            <a:off x="5389700" y="496308"/>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 name="Google Shape;292;p17"/>
          <p:cNvPicPr preferRelativeResize="0"/>
          <p:nvPr/>
        </p:nvPicPr>
        <p:blipFill rotWithShape="1">
          <a:blip r:embed="rId3">
            <a:alphaModFix/>
          </a:blip>
          <a:srcRect/>
          <a:stretch/>
        </p:blipFill>
        <p:spPr>
          <a:xfrm>
            <a:off x="6301482" y="3464467"/>
            <a:ext cx="1356533" cy="1959437"/>
          </a:xfrm>
          <a:prstGeom prst="rect">
            <a:avLst/>
          </a:prstGeom>
          <a:noFill/>
          <a:ln>
            <a:noFill/>
          </a:ln>
        </p:spPr>
      </p:pic>
      <p:sp>
        <p:nvSpPr>
          <p:cNvPr id="293" name="Google Shape;293;p17"/>
          <p:cNvSpPr/>
          <p:nvPr/>
        </p:nvSpPr>
        <p:spPr>
          <a:xfrm>
            <a:off x="2073198" y="2583076"/>
            <a:ext cx="2807268"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dk1"/>
                </a:solidFill>
                <a:latin typeface="Times New Roman"/>
                <a:ea typeface="Times New Roman"/>
                <a:cs typeface="Times New Roman"/>
                <a:sym typeface="Times New Roman"/>
              </a:rPr>
              <a:t>Phần</a:t>
            </a:r>
            <a:r>
              <a:rPr lang="en-US" sz="3200" b="1" dirty="0">
                <a:solidFill>
                  <a:schemeClr val="dk1"/>
                </a:solidFill>
                <a:latin typeface="Times New Roman"/>
                <a:ea typeface="Times New Roman"/>
                <a:cs typeface="Times New Roman"/>
                <a:sym typeface="Times New Roman"/>
              </a:rPr>
              <a:t> 1: </a:t>
            </a:r>
            <a:r>
              <a:rPr lang="en-US" sz="3200" b="1" dirty="0" err="1">
                <a:solidFill>
                  <a:schemeClr val="dk1"/>
                </a:solidFill>
                <a:latin typeface="Times New Roman"/>
                <a:ea typeface="Times New Roman"/>
                <a:cs typeface="Times New Roman"/>
                <a:sym typeface="Times New Roman"/>
              </a:rPr>
              <a:t>Từ</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đầu</a:t>
            </a:r>
            <a:r>
              <a:rPr lang="en-US" sz="3200" b="1" dirty="0">
                <a:solidFill>
                  <a:schemeClr val="dk1"/>
                </a:solidFill>
                <a:latin typeface="Times New Roman"/>
                <a:ea typeface="Times New Roman"/>
                <a:cs typeface="Times New Roman"/>
                <a:sym typeface="Times New Roman"/>
              </a:rPr>
              <a:t> … </a:t>
            </a:r>
            <a:r>
              <a:rPr lang="en-US" sz="3200" b="1" dirty="0" err="1">
                <a:solidFill>
                  <a:schemeClr val="dk1"/>
                </a:solidFill>
                <a:latin typeface="Times New Roman"/>
                <a:ea typeface="Times New Roman"/>
                <a:cs typeface="Times New Roman"/>
                <a:sym typeface="Times New Roman"/>
              </a:rPr>
              <a:t>Cứng</a:t>
            </a:r>
            <a:r>
              <a:rPr lang="en-US" sz="3200" b="1" dirty="0">
                <a:solidFill>
                  <a:schemeClr val="dk1"/>
                </a:solidFill>
                <a:latin typeface="Times New Roman"/>
                <a:ea typeface="Times New Roman"/>
                <a:cs typeface="Times New Roman"/>
                <a:sym typeface="Times New Roman"/>
              </a:rPr>
              <a:t> </a:t>
            </a:r>
            <a:r>
              <a:rPr lang="en-US" sz="3200" b="1" dirty="0" err="1">
                <a:solidFill>
                  <a:schemeClr val="dk1"/>
                </a:solidFill>
                <a:latin typeface="Times New Roman"/>
                <a:ea typeface="Times New Roman"/>
                <a:cs typeface="Times New Roman"/>
                <a:sym typeface="Times New Roman"/>
              </a:rPr>
              <a:t>đờ</a:t>
            </a:r>
            <a:r>
              <a:rPr lang="en-US" sz="3200" b="1" dirty="0">
                <a:solidFill>
                  <a:schemeClr val="dk1"/>
                </a:solidFill>
                <a:latin typeface="Times New Roman"/>
                <a:ea typeface="Times New Roman"/>
                <a:cs typeface="Times New Roman"/>
                <a:sym typeface="Times New Roman"/>
              </a:rPr>
              <a:t> ra: </a:t>
            </a:r>
            <a:r>
              <a:rPr lang="en-US" sz="3200" dirty="0" err="1">
                <a:solidFill>
                  <a:schemeClr val="dk1"/>
                </a:solidFill>
                <a:latin typeface="Times New Roman"/>
                <a:ea typeface="Times New Roman"/>
                <a:cs typeface="Times New Roman"/>
                <a:sym typeface="Times New Roman"/>
              </a:rPr>
              <a:t>Cảnh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ngộ</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cô</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bé</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diêm</a:t>
            </a:r>
            <a:r>
              <a:rPr lang="en-US" sz="3200" dirty="0">
                <a:solidFill>
                  <a:schemeClr val="dk1"/>
                </a:solidFill>
                <a:latin typeface="Times New Roman"/>
                <a:ea typeface="Times New Roman"/>
                <a:cs typeface="Times New Roman"/>
                <a:sym typeface="Times New Roman"/>
              </a:rPr>
              <a:t>      </a:t>
            </a:r>
            <a:endParaRPr dirty="0"/>
          </a:p>
        </p:txBody>
      </p:sp>
      <p:sp>
        <p:nvSpPr>
          <p:cNvPr id="294" name="Google Shape;294;p17"/>
          <p:cNvSpPr/>
          <p:nvPr/>
        </p:nvSpPr>
        <p:spPr>
          <a:xfrm>
            <a:off x="5411103" y="572185"/>
            <a:ext cx="2873969"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Phần 2: Tiếp … chầu thượng đế : </a:t>
            </a:r>
            <a:r>
              <a:rPr lang="en-US" sz="3200">
                <a:solidFill>
                  <a:schemeClr val="dk1"/>
                </a:solidFill>
                <a:latin typeface="Times New Roman"/>
                <a:ea typeface="Times New Roman"/>
                <a:cs typeface="Times New Roman"/>
                <a:sym typeface="Times New Roman"/>
              </a:rPr>
              <a:t>Những mộng tưởng của cô bé</a:t>
            </a:r>
            <a:endParaRPr sz="3200">
              <a:solidFill>
                <a:schemeClr val="dk1"/>
              </a:solidFill>
              <a:latin typeface="Times New Roman"/>
              <a:ea typeface="Times New Roman"/>
              <a:cs typeface="Times New Roman"/>
              <a:sym typeface="Times New Roman"/>
            </a:endParaRPr>
          </a:p>
        </p:txBody>
      </p:sp>
      <p:sp>
        <p:nvSpPr>
          <p:cNvPr id="295" name="Google Shape;295;p17"/>
          <p:cNvSpPr/>
          <p:nvPr/>
        </p:nvSpPr>
        <p:spPr>
          <a:xfrm>
            <a:off x="8822248" y="2822277"/>
            <a:ext cx="2823652"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Phần 3: Còn lại: </a:t>
            </a:r>
            <a:r>
              <a:rPr lang="en-US" sz="3200">
                <a:solidFill>
                  <a:schemeClr val="dk1"/>
                </a:solidFill>
                <a:latin typeface="Times New Roman"/>
                <a:ea typeface="Times New Roman"/>
                <a:cs typeface="Times New Roman"/>
                <a:sym typeface="Times New Roman"/>
              </a:rPr>
              <a:t>Cái chết của cô bé bán diêm</a:t>
            </a:r>
            <a:endParaRPr sz="3200">
              <a:solidFill>
                <a:schemeClr val="dk1"/>
              </a:solidFill>
              <a:latin typeface="Times New Roman"/>
              <a:ea typeface="Times New Roman"/>
              <a:cs typeface="Times New Roman"/>
              <a:sym typeface="Times New Roman"/>
            </a:endParaRPr>
          </a:p>
        </p:txBody>
      </p:sp>
      <p:pic>
        <p:nvPicPr>
          <p:cNvPr id="296" name="Google Shape;296;p17" descr="SÃ¡ch - Truyá»n cá» tÃ­ch tháº¿ giá»i hay nháº¥t - CÃ´ bÃ© bÃ¡n diÃªm | Shopee ..."/>
          <p:cNvPicPr preferRelativeResize="0"/>
          <p:nvPr/>
        </p:nvPicPr>
        <p:blipFill rotWithShape="1">
          <a:blip r:embed="rId4">
            <a:alphaModFix/>
          </a:blip>
          <a:srcRect/>
          <a:stretch/>
        </p:blipFill>
        <p:spPr>
          <a:xfrm>
            <a:off x="2355404" y="2425"/>
            <a:ext cx="2717800" cy="2717800"/>
          </a:xfrm>
          <a:prstGeom prst="rect">
            <a:avLst/>
          </a:prstGeom>
          <a:noFill/>
          <a:ln>
            <a:noFill/>
          </a:ln>
        </p:spPr>
      </p:pic>
      <p:pic>
        <p:nvPicPr>
          <p:cNvPr id="297" name="Google Shape;297;p17" descr="ThÃ´ng Äiá»p vÃ  Ã½ nghÄ©a truyá»n CÃ´ bÃ© bÃ¡n diÃªm"/>
          <p:cNvPicPr preferRelativeResize="0"/>
          <p:nvPr/>
        </p:nvPicPr>
        <p:blipFill rotWithShape="1">
          <a:blip r:embed="rId5">
            <a:alphaModFix/>
          </a:blip>
          <a:srcRect l="5480" t="43922" r="63910" b="694"/>
          <a:stretch/>
        </p:blipFill>
        <p:spPr>
          <a:xfrm>
            <a:off x="9172824" y="784602"/>
            <a:ext cx="2022710" cy="1910584"/>
          </a:xfrm>
          <a:prstGeom prst="ellipse">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gtEl>
                                        <p:attrNameLst>
                                          <p:attrName>style.visibility</p:attrName>
                                        </p:attrNameLst>
                                      </p:cBhvr>
                                      <p:to>
                                        <p:strVal val="visible"/>
                                      </p:to>
                                    </p:set>
                                    <p:animEffect transition="in" filter="fade">
                                      <p:cBhvr>
                                        <p:cTn id="12" dur="500"/>
                                        <p:tgtEl>
                                          <p:spTgt spid="296"/>
                                        </p:tgtEl>
                                      </p:cBhvr>
                                    </p:animEffect>
                                  </p:childTnLst>
                                </p:cTn>
                              </p:par>
                              <p:par>
                                <p:cTn id="13" presetID="10" presetClass="entr" presetSubtype="0" fill="hold" nodeType="withEffect">
                                  <p:stCondLst>
                                    <p:cond delay="0"/>
                                  </p:stCondLst>
                                  <p:childTnLst>
                                    <p:set>
                                      <p:cBhvr>
                                        <p:cTn id="14" dur="1" fill="hold">
                                          <p:stCondLst>
                                            <p:cond delay="0"/>
                                          </p:stCondLst>
                                        </p:cTn>
                                        <p:tgtEl>
                                          <p:spTgt spid="293"/>
                                        </p:tgtEl>
                                        <p:attrNameLst>
                                          <p:attrName>style.visibility</p:attrName>
                                        </p:attrNameLst>
                                      </p:cBhvr>
                                      <p:to>
                                        <p:strVal val="visible"/>
                                      </p:to>
                                    </p:set>
                                    <p:animEffect transition="in" filter="fade">
                                      <p:cBhvr>
                                        <p:cTn id="15" dur="500"/>
                                        <p:tgtEl>
                                          <p:spTgt spid="293"/>
                                        </p:tgtEl>
                                      </p:cBhvr>
                                    </p:animEffect>
                                  </p:childTnLst>
                                </p:cTn>
                              </p:par>
                              <p:par>
                                <p:cTn id="16" presetID="10" presetClass="entr" presetSubtype="0" fill="hold" nodeType="withEffect">
                                  <p:stCondLst>
                                    <p:cond delay="0"/>
                                  </p:stCondLst>
                                  <p:childTnLst>
                                    <p:set>
                                      <p:cBhvr>
                                        <p:cTn id="17" dur="1" fill="hold">
                                          <p:stCondLst>
                                            <p:cond delay="0"/>
                                          </p:stCondLst>
                                        </p:cTn>
                                        <p:tgtEl>
                                          <p:spTgt spid="290"/>
                                        </p:tgtEl>
                                        <p:attrNameLst>
                                          <p:attrName>style.visibility</p:attrName>
                                        </p:attrNameLst>
                                      </p:cBhvr>
                                      <p:to>
                                        <p:strVal val="visible"/>
                                      </p:to>
                                    </p:set>
                                    <p:animEffect transition="in" filter="fade">
                                      <p:cBhvr>
                                        <p:cTn id="18" dur="500"/>
                                        <p:tgtEl>
                                          <p:spTgt spid="29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2"/>
                                        </p:tgtEl>
                                        <p:attrNameLst>
                                          <p:attrName>style.visibility</p:attrName>
                                        </p:attrNameLst>
                                      </p:cBhvr>
                                      <p:to>
                                        <p:strVal val="visible"/>
                                      </p:to>
                                    </p:set>
                                    <p:animEffect transition="in" filter="fade">
                                      <p:cBhvr>
                                        <p:cTn id="23" dur="500"/>
                                        <p:tgtEl>
                                          <p:spTgt spid="292"/>
                                        </p:tgtEl>
                                      </p:cBhvr>
                                    </p:animEffect>
                                  </p:childTnLst>
                                </p:cTn>
                              </p:par>
                              <p:par>
                                <p:cTn id="24" presetID="10" presetClass="entr" presetSubtype="0" fill="hold" nodeType="withEffect">
                                  <p:stCondLst>
                                    <p:cond delay="0"/>
                                  </p:stCondLst>
                                  <p:childTnLst>
                                    <p:set>
                                      <p:cBhvr>
                                        <p:cTn id="25" dur="1" fill="hold">
                                          <p:stCondLst>
                                            <p:cond delay="0"/>
                                          </p:stCondLst>
                                        </p:cTn>
                                        <p:tgtEl>
                                          <p:spTgt spid="294"/>
                                        </p:tgtEl>
                                        <p:attrNameLst>
                                          <p:attrName>style.visibility</p:attrName>
                                        </p:attrNameLst>
                                      </p:cBhvr>
                                      <p:to>
                                        <p:strVal val="visible"/>
                                      </p:to>
                                    </p:set>
                                    <p:animEffect transition="in" filter="fade">
                                      <p:cBhvr>
                                        <p:cTn id="26" dur="500"/>
                                        <p:tgtEl>
                                          <p:spTgt spid="294"/>
                                        </p:tgtEl>
                                      </p:cBhvr>
                                    </p:animEffect>
                                  </p:childTnLst>
                                </p:cTn>
                              </p:par>
                              <p:par>
                                <p:cTn id="27" presetID="10" presetClass="entr" presetSubtype="0" fill="hold" nodeType="withEffect">
                                  <p:stCondLst>
                                    <p:cond delay="0"/>
                                  </p:stCondLst>
                                  <p:childTnLst>
                                    <p:set>
                                      <p:cBhvr>
                                        <p:cTn id="28" dur="1" fill="hold">
                                          <p:stCondLst>
                                            <p:cond delay="0"/>
                                          </p:stCondLst>
                                        </p:cTn>
                                        <p:tgtEl>
                                          <p:spTgt spid="291"/>
                                        </p:tgtEl>
                                        <p:attrNameLst>
                                          <p:attrName>style.visibility</p:attrName>
                                        </p:attrNameLst>
                                      </p:cBhvr>
                                      <p:to>
                                        <p:strVal val="visible"/>
                                      </p:to>
                                    </p:set>
                                    <p:animEffect transition="in" filter="fade">
                                      <p:cBhvr>
                                        <p:cTn id="29" dur="500"/>
                                        <p:tgtEl>
                                          <p:spTgt spid="29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7"/>
                                        </p:tgtEl>
                                        <p:attrNameLst>
                                          <p:attrName>style.visibility</p:attrName>
                                        </p:attrNameLst>
                                      </p:cBhvr>
                                      <p:to>
                                        <p:strVal val="visible"/>
                                      </p:to>
                                    </p:set>
                                    <p:animEffect transition="in" filter="fade">
                                      <p:cBhvr>
                                        <p:cTn id="34" dur="500"/>
                                        <p:tgtEl>
                                          <p:spTgt spid="297"/>
                                        </p:tgtEl>
                                      </p:cBhvr>
                                    </p:animEffect>
                                  </p:childTnLst>
                                </p:cTn>
                              </p:par>
                              <p:par>
                                <p:cTn id="35" presetID="10"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animEffect transition="in" filter="fade">
                                      <p:cBhvr>
                                        <p:cTn id="37" dur="500"/>
                                        <p:tgtEl>
                                          <p:spTgt spid="289"/>
                                        </p:tgtEl>
                                      </p:cBhvr>
                                    </p:animEffect>
                                  </p:childTnLst>
                                </p:cTn>
                              </p:par>
                              <p:par>
                                <p:cTn id="38" presetID="10" presetClass="entr" presetSubtype="0" fill="hold" nodeType="withEffect">
                                  <p:stCondLst>
                                    <p:cond delay="0"/>
                                  </p:stCondLst>
                                  <p:childTnLst>
                                    <p:set>
                                      <p:cBhvr>
                                        <p:cTn id="39" dur="1" fill="hold">
                                          <p:stCondLst>
                                            <p:cond delay="0"/>
                                          </p:stCondLst>
                                        </p:cTn>
                                        <p:tgtEl>
                                          <p:spTgt spid="295"/>
                                        </p:tgtEl>
                                        <p:attrNameLst>
                                          <p:attrName>style.visibility</p:attrName>
                                        </p:attrNameLst>
                                      </p:cBhvr>
                                      <p:to>
                                        <p:strVal val="visible"/>
                                      </p:to>
                                    </p:set>
                                    <p:animEffect transition="in" filter="fade">
                                      <p:cBhvr>
                                        <p:cTn id="40"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4" name="Google Shape;304;p18"/>
          <p:cNvSpPr txBox="1"/>
          <p:nvPr/>
        </p:nvSpPr>
        <p:spPr>
          <a:xfrm flipH="1">
            <a:off x="1197534" y="2639408"/>
            <a:ext cx="10182889"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chemeClr val="dk1"/>
                </a:solidFill>
                <a:latin typeface="Times New Roman"/>
                <a:ea typeface="Times New Roman"/>
                <a:cs typeface="Times New Roman"/>
                <a:sym typeface="Times New Roman"/>
              </a:rPr>
              <a:t>II. Khám phá văn bản</a:t>
            </a:r>
            <a:endParaRPr sz="8800">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19" descr="BÃ i vÄn máº«u lá»p 8: Ká» láº¡i truyá»n CÃ´ bÃ© bÃ¡n diÃªm vá»i lá»i ká» cá»§a cÃ´ bÃ©"/>
          <p:cNvPicPr preferRelativeResize="0"/>
          <p:nvPr/>
        </p:nvPicPr>
        <p:blipFill rotWithShape="1">
          <a:blip r:embed="rId3">
            <a:alphaModFix/>
          </a:blip>
          <a:srcRect/>
          <a:stretch/>
        </p:blipFill>
        <p:spPr>
          <a:xfrm>
            <a:off x="0" y="0"/>
            <a:ext cx="12192000" cy="5902036"/>
          </a:xfrm>
          <a:prstGeom prst="rect">
            <a:avLst/>
          </a:prstGeom>
          <a:noFill/>
          <a:ln>
            <a:noFill/>
          </a:ln>
        </p:spPr>
      </p:pic>
      <p:sp>
        <p:nvSpPr>
          <p:cNvPr id="311" name="Google Shape;311;p19"/>
          <p:cNvSpPr txBox="1"/>
          <p:nvPr/>
        </p:nvSpPr>
        <p:spPr>
          <a:xfrm>
            <a:off x="0" y="5768471"/>
            <a:ext cx="12192000" cy="108952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5400" dirty="0">
                <a:solidFill>
                  <a:srgbClr val="3F3F3F"/>
                </a:solidFill>
                <a:latin typeface="Times New Roman"/>
                <a:ea typeface="Times New Roman"/>
                <a:cs typeface="Times New Roman"/>
                <a:sym typeface="Times New Roman"/>
              </a:rPr>
              <a:t>1. </a:t>
            </a:r>
            <a:r>
              <a:rPr lang="en-US" sz="5400" b="1" dirty="0" err="1">
                <a:solidFill>
                  <a:srgbClr val="3F3F3F"/>
                </a:solidFill>
                <a:latin typeface="Times New Roman"/>
                <a:ea typeface="Times New Roman"/>
                <a:cs typeface="Times New Roman"/>
                <a:sym typeface="Times New Roman"/>
              </a:rPr>
              <a:t>Cảnh</a:t>
            </a:r>
            <a:r>
              <a:rPr lang="en-US" sz="5400" b="1" dirty="0">
                <a:solidFill>
                  <a:srgbClr val="3F3F3F"/>
                </a:solidFill>
                <a:latin typeface="Times New Roman"/>
                <a:ea typeface="Times New Roman"/>
                <a:cs typeface="Times New Roman"/>
                <a:sym typeface="Times New Roman"/>
              </a:rPr>
              <a:t> </a:t>
            </a:r>
            <a:r>
              <a:rPr lang="en-US" sz="5400" b="1" dirty="0" err="1">
                <a:solidFill>
                  <a:srgbClr val="3F3F3F"/>
                </a:solidFill>
                <a:latin typeface="Times New Roman"/>
                <a:ea typeface="Times New Roman"/>
                <a:cs typeface="Times New Roman"/>
                <a:sym typeface="Times New Roman"/>
              </a:rPr>
              <a:t>ngộ</a:t>
            </a:r>
            <a:r>
              <a:rPr lang="en-US" sz="5400" b="1" dirty="0">
                <a:solidFill>
                  <a:srgbClr val="3F3F3F"/>
                </a:solidFill>
                <a:latin typeface="Times New Roman"/>
                <a:ea typeface="Times New Roman"/>
                <a:cs typeface="Times New Roman"/>
                <a:sym typeface="Times New Roman"/>
              </a:rPr>
              <a:t> </a:t>
            </a:r>
            <a:r>
              <a:rPr lang="en-US" sz="5400" b="1" dirty="0" err="1">
                <a:solidFill>
                  <a:srgbClr val="3F3F3F"/>
                </a:solidFill>
                <a:latin typeface="Times New Roman"/>
                <a:ea typeface="Times New Roman"/>
                <a:cs typeface="Times New Roman"/>
                <a:sym typeface="Times New Roman"/>
              </a:rPr>
              <a:t>của</a:t>
            </a:r>
            <a:r>
              <a:rPr lang="en-US" sz="5400" b="1" dirty="0">
                <a:solidFill>
                  <a:srgbClr val="3F3F3F"/>
                </a:solidFill>
                <a:latin typeface="Times New Roman"/>
                <a:ea typeface="Times New Roman"/>
                <a:cs typeface="Times New Roman"/>
                <a:sym typeface="Times New Roman"/>
              </a:rPr>
              <a:t> </a:t>
            </a:r>
            <a:r>
              <a:rPr lang="en-US" sz="5400" b="1" dirty="0" err="1">
                <a:solidFill>
                  <a:srgbClr val="3F3F3F"/>
                </a:solidFill>
                <a:latin typeface="Times New Roman"/>
                <a:ea typeface="Times New Roman"/>
                <a:cs typeface="Times New Roman"/>
                <a:sym typeface="Times New Roman"/>
              </a:rPr>
              <a:t>cô</a:t>
            </a:r>
            <a:r>
              <a:rPr lang="en-US" sz="5400" b="1" dirty="0">
                <a:solidFill>
                  <a:srgbClr val="3F3F3F"/>
                </a:solidFill>
                <a:latin typeface="Times New Roman"/>
                <a:ea typeface="Times New Roman"/>
                <a:cs typeface="Times New Roman"/>
                <a:sym typeface="Times New Roman"/>
              </a:rPr>
              <a:t> </a:t>
            </a:r>
            <a:r>
              <a:rPr lang="en-US" sz="5400" b="1" dirty="0" err="1">
                <a:solidFill>
                  <a:srgbClr val="3F3F3F"/>
                </a:solidFill>
                <a:latin typeface="Times New Roman"/>
                <a:ea typeface="Times New Roman"/>
                <a:cs typeface="Times New Roman"/>
                <a:sym typeface="Times New Roman"/>
              </a:rPr>
              <a:t>bé</a:t>
            </a:r>
            <a:r>
              <a:rPr lang="en-US" sz="5400" b="1" dirty="0">
                <a:solidFill>
                  <a:srgbClr val="3F3F3F"/>
                </a:solidFill>
                <a:latin typeface="Times New Roman"/>
                <a:ea typeface="Times New Roman"/>
                <a:cs typeface="Times New Roman"/>
                <a:sym typeface="Times New Roman"/>
              </a:rPr>
              <a:t> </a:t>
            </a:r>
            <a:r>
              <a:rPr lang="en-US" sz="5400" b="1" dirty="0" err="1">
                <a:solidFill>
                  <a:srgbClr val="3F3F3F"/>
                </a:solidFill>
                <a:latin typeface="Times New Roman"/>
                <a:ea typeface="Times New Roman"/>
                <a:cs typeface="Times New Roman"/>
                <a:sym typeface="Times New Roman"/>
              </a:rPr>
              <a:t>bán</a:t>
            </a:r>
            <a:r>
              <a:rPr lang="en-US" sz="5400" b="1" dirty="0">
                <a:solidFill>
                  <a:srgbClr val="3F3F3F"/>
                </a:solidFill>
                <a:latin typeface="Times New Roman"/>
                <a:ea typeface="Times New Roman"/>
                <a:cs typeface="Times New Roman"/>
                <a:sym typeface="Times New Roman"/>
              </a:rPr>
              <a:t> </a:t>
            </a:r>
            <a:r>
              <a:rPr lang="en-US" sz="5400" b="1" dirty="0" err="1">
                <a:solidFill>
                  <a:srgbClr val="3F3F3F"/>
                </a:solidFill>
                <a:latin typeface="Times New Roman"/>
                <a:ea typeface="Times New Roman"/>
                <a:cs typeface="Times New Roman"/>
                <a:sym typeface="Times New Roman"/>
              </a:rPr>
              <a:t>diêm</a:t>
            </a:r>
            <a:endParaRPr sz="5400" b="1" dirty="0">
              <a:solidFill>
                <a:srgbClr val="3F3F3F"/>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8" name="Google Shape;318;p20"/>
          <p:cNvGrpSpPr/>
          <p:nvPr/>
        </p:nvGrpSpPr>
        <p:grpSpPr>
          <a:xfrm flipH="1">
            <a:off x="1082189" y="1393222"/>
            <a:ext cx="952137" cy="782050"/>
            <a:chOff x="783426" y="4293096"/>
            <a:chExt cx="2956243" cy="1529162"/>
          </a:xfrm>
        </p:grpSpPr>
        <p:sp>
          <p:nvSpPr>
            <p:cNvPr id="319" name="Google Shape;319;p20"/>
            <p:cNvSpPr/>
            <p:nvPr/>
          </p:nvSpPr>
          <p:spPr>
            <a:xfrm flipH="1">
              <a:off x="783426" y="4293096"/>
              <a:ext cx="2956243" cy="1529162"/>
            </a:xfrm>
            <a:prstGeom prst="round2DiagRect">
              <a:avLst>
                <a:gd name="adj1" fmla="val 0"/>
                <a:gd name="adj2" fmla="val 0"/>
              </a:avLst>
            </a:prstGeom>
            <a:solidFill>
              <a:srgbClr val="EDEDED"/>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
          <p:nvSpPr>
            <p:cNvPr id="320" name="Google Shape;320;p20"/>
            <p:cNvSpPr/>
            <p:nvPr/>
          </p:nvSpPr>
          <p:spPr>
            <a:xfrm flipH="1">
              <a:off x="857391" y="4373601"/>
              <a:ext cx="2808312" cy="1368152"/>
            </a:xfrm>
            <a:prstGeom prst="round2DiagRect">
              <a:avLst>
                <a:gd name="adj1" fmla="val 50000"/>
                <a:gd name="adj2" fmla="val 0"/>
              </a:avLst>
            </a:prstGeom>
            <a:solidFill>
              <a:srgbClr val="C9C9C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ma Madurai Black"/>
                  <a:ea typeface="Arima Madurai Black"/>
                  <a:cs typeface="Arima Madurai Black"/>
                  <a:sym typeface="Arima Madurai Black"/>
                </a:rPr>
                <a:t>(2)</a:t>
              </a:r>
              <a:endParaRPr sz="3200">
                <a:solidFill>
                  <a:schemeClr val="lt1"/>
                </a:solidFill>
                <a:latin typeface="Arima Madurai Black"/>
                <a:ea typeface="Arima Madurai Black"/>
                <a:cs typeface="Arima Madurai Black"/>
                <a:sym typeface="Arima Madurai Black"/>
              </a:endParaRPr>
            </a:p>
          </p:txBody>
        </p:sp>
      </p:grpSp>
      <p:grpSp>
        <p:nvGrpSpPr>
          <p:cNvPr id="321" name="Google Shape;321;p20"/>
          <p:cNvGrpSpPr/>
          <p:nvPr/>
        </p:nvGrpSpPr>
        <p:grpSpPr>
          <a:xfrm flipH="1">
            <a:off x="1058366" y="268072"/>
            <a:ext cx="952138" cy="782050"/>
            <a:chOff x="783426" y="4293096"/>
            <a:chExt cx="2956243" cy="1529162"/>
          </a:xfrm>
        </p:grpSpPr>
        <p:sp>
          <p:nvSpPr>
            <p:cNvPr id="322" name="Google Shape;322;p20"/>
            <p:cNvSpPr/>
            <p:nvPr/>
          </p:nvSpPr>
          <p:spPr>
            <a:xfrm flipH="1">
              <a:off x="783426" y="4293096"/>
              <a:ext cx="2956243" cy="1529162"/>
            </a:xfrm>
            <a:prstGeom prst="round2DiagRect">
              <a:avLst>
                <a:gd name="adj1" fmla="val 0"/>
                <a:gd name="adj2" fmla="val 0"/>
              </a:avLst>
            </a:prstGeom>
            <a:solidFill>
              <a:srgbClr val="FFF2C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Arima Madurai Black"/>
                <a:ea typeface="Arima Madurai Black"/>
                <a:cs typeface="Arima Madurai Black"/>
                <a:sym typeface="Arima Madurai Black"/>
              </a:endParaRPr>
            </a:p>
          </p:txBody>
        </p:sp>
        <p:sp>
          <p:nvSpPr>
            <p:cNvPr id="323" name="Google Shape;323;p20"/>
            <p:cNvSpPr/>
            <p:nvPr/>
          </p:nvSpPr>
          <p:spPr>
            <a:xfrm flipH="1">
              <a:off x="857391" y="4373601"/>
              <a:ext cx="2808312" cy="1368152"/>
            </a:xfrm>
            <a:prstGeom prst="round2DiagRect">
              <a:avLst>
                <a:gd name="adj1" fmla="val 50000"/>
                <a:gd name="adj2" fmla="val 0"/>
              </a:avLst>
            </a:prstGeom>
            <a:solidFill>
              <a:srgbClr val="FFD96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ma Madurai Black"/>
                  <a:ea typeface="Arima Madurai Black"/>
                  <a:cs typeface="Arima Madurai Black"/>
                  <a:sym typeface="Arima Madurai Black"/>
                </a:rPr>
                <a:t>(1)</a:t>
              </a:r>
              <a:endParaRPr sz="3200">
                <a:solidFill>
                  <a:schemeClr val="lt1"/>
                </a:solidFill>
                <a:latin typeface="Arima Madurai Black"/>
                <a:ea typeface="Arima Madurai Black"/>
                <a:cs typeface="Arima Madurai Black"/>
                <a:sym typeface="Arima Madurai Black"/>
              </a:endParaRPr>
            </a:p>
          </p:txBody>
        </p:sp>
      </p:grpSp>
      <p:sp>
        <p:nvSpPr>
          <p:cNvPr id="324" name="Google Shape;324;p20"/>
          <p:cNvSpPr txBox="1"/>
          <p:nvPr/>
        </p:nvSpPr>
        <p:spPr>
          <a:xfrm flipH="1">
            <a:off x="2297705" y="208546"/>
            <a:ext cx="7596587" cy="9233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Đọc thầm đoạn đầu văn bản</a:t>
            </a:r>
            <a:endParaRPr sz="3600">
              <a:solidFill>
                <a:schemeClr val="dk1"/>
              </a:solidFill>
              <a:latin typeface="Times New Roman"/>
              <a:ea typeface="Times New Roman"/>
              <a:cs typeface="Times New Roman"/>
              <a:sym typeface="Times New Roman"/>
            </a:endParaRPr>
          </a:p>
        </p:txBody>
      </p:sp>
      <p:sp>
        <p:nvSpPr>
          <p:cNvPr id="325" name="Google Shape;325;p20"/>
          <p:cNvSpPr txBox="1"/>
          <p:nvPr/>
        </p:nvSpPr>
        <p:spPr>
          <a:xfrm flipH="1">
            <a:off x="2225697" y="1321192"/>
            <a:ext cx="8796569" cy="9233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Hoàn thiện PHT sau (2 bàn / nhóm)</a:t>
            </a:r>
            <a:endParaRPr sz="3600">
              <a:solidFill>
                <a:schemeClr val="dk1"/>
              </a:solidFill>
              <a:latin typeface="Times New Roman"/>
              <a:ea typeface="Times New Roman"/>
              <a:cs typeface="Times New Roman"/>
              <a:sym typeface="Times New Roman"/>
            </a:endParaRPr>
          </a:p>
        </p:txBody>
      </p:sp>
      <p:graphicFrame>
        <p:nvGraphicFramePr>
          <p:cNvPr id="326" name="Google Shape;326;p20"/>
          <p:cNvGraphicFramePr/>
          <p:nvPr/>
        </p:nvGraphicFramePr>
        <p:xfrm>
          <a:off x="535561" y="2438393"/>
          <a:ext cx="11120875" cy="4192475"/>
        </p:xfrm>
        <a:graphic>
          <a:graphicData uri="http://schemas.openxmlformats.org/drawingml/2006/table">
            <a:tbl>
              <a:tblPr firstRow="1" bandRow="1">
                <a:noFill/>
              </a:tblPr>
              <a:tblGrid>
                <a:gridCol w="2332400">
                  <a:extLst>
                    <a:ext uri="{9D8B030D-6E8A-4147-A177-3AD203B41FA5}">
                      <a16:colId xmlns:a16="http://schemas.microsoft.com/office/drawing/2014/main" val="20000"/>
                    </a:ext>
                  </a:extLst>
                </a:gridCol>
                <a:gridCol w="4264775">
                  <a:extLst>
                    <a:ext uri="{9D8B030D-6E8A-4147-A177-3AD203B41FA5}">
                      <a16:colId xmlns:a16="http://schemas.microsoft.com/office/drawing/2014/main" val="20001"/>
                    </a:ext>
                  </a:extLst>
                </a:gridCol>
                <a:gridCol w="4523700">
                  <a:extLst>
                    <a:ext uri="{9D8B030D-6E8A-4147-A177-3AD203B41FA5}">
                      <a16:colId xmlns:a16="http://schemas.microsoft.com/office/drawing/2014/main" val="20002"/>
                    </a:ext>
                  </a:extLst>
                </a:gridCol>
              </a:tblGrid>
              <a:tr h="687525">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Cảnh vật, lòng người</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Em bé bán diêm</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7868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Cảnh ngộ</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row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588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Ngoại hình</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vMerge="1">
                  <a:txBody>
                    <a:bodyPr/>
                    <a:lstStyle/>
                    <a:p>
                      <a:endParaRPr lang="vi-VN"/>
                    </a:p>
                  </a:txBody>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07232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Hành động, ứng xử</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868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Nhận xét</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grid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vi-VN"/>
                    </a:p>
                  </a:txBody>
                  <a:tcPr/>
                </a:tc>
                <a:extLst>
                  <a:ext uri="{0D108BD9-81ED-4DB2-BD59-A6C34878D82A}">
                    <a16:rowId xmlns:a16="http://schemas.microsoft.com/office/drawing/2014/main" val="10004"/>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500"/>
                                        <p:tgtEl>
                                          <p:spTgt spid="3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p:cTn id="15" dur="500"/>
                                        <p:tgtEl>
                                          <p:spTgt spid="318"/>
                                        </p:tgtEl>
                                      </p:cBhvr>
                                    </p:animEffect>
                                  </p:childTnLst>
                                </p:cTn>
                              </p:par>
                              <p:par>
                                <p:cTn id="16" presetID="10" presetClass="entr" presetSubtype="0" fill="hold" nodeType="withEffect">
                                  <p:stCondLst>
                                    <p:cond delay="0"/>
                                  </p:stCondLst>
                                  <p:childTnLst>
                                    <p:set>
                                      <p:cBhvr>
                                        <p:cTn id="17" dur="1" fill="hold">
                                          <p:stCondLst>
                                            <p:cond delay="0"/>
                                          </p:stCondLst>
                                        </p:cTn>
                                        <p:tgtEl>
                                          <p:spTgt spid="325"/>
                                        </p:tgtEl>
                                        <p:attrNameLst>
                                          <p:attrName>style.visibility</p:attrName>
                                        </p:attrNameLst>
                                      </p:cBhvr>
                                      <p:to>
                                        <p:strVal val="visible"/>
                                      </p:to>
                                    </p:set>
                                    <p:animEffect transition="in" filter="fade">
                                      <p:cBhvr>
                                        <p:cTn id="18" dur="500"/>
                                        <p:tgtEl>
                                          <p:spTgt spid="3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6"/>
                                        </p:tgtEl>
                                        <p:attrNameLst>
                                          <p:attrName>style.visibility</p:attrName>
                                        </p:attrNameLst>
                                      </p:cBhvr>
                                      <p:to>
                                        <p:strVal val="visible"/>
                                      </p:to>
                                    </p:set>
                                    <p:animEffect transition="in" filter="fade">
                                      <p:cBhvr>
                                        <p:cTn id="23"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2"/>
          <p:cNvSpPr/>
          <p:nvPr/>
        </p:nvSpPr>
        <p:spPr>
          <a:xfrm>
            <a:off x="180148" y="242727"/>
            <a:ext cx="5957028"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343" name="Google Shape;343;p22"/>
          <p:cNvGrpSpPr/>
          <p:nvPr/>
        </p:nvGrpSpPr>
        <p:grpSpPr>
          <a:xfrm>
            <a:off x="286229" y="615013"/>
            <a:ext cx="148135" cy="148136"/>
            <a:chOff x="4486616" y="3001075"/>
            <a:chExt cx="274695" cy="274699"/>
          </a:xfrm>
        </p:grpSpPr>
        <p:sp>
          <p:nvSpPr>
            <p:cNvPr id="344" name="Google Shape;344;p22"/>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45" name="Google Shape;345;p22"/>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346" name="Google Shape;346;p22"/>
          <p:cNvGrpSpPr/>
          <p:nvPr/>
        </p:nvGrpSpPr>
        <p:grpSpPr>
          <a:xfrm>
            <a:off x="-26878" y="650091"/>
            <a:ext cx="360298" cy="57591"/>
            <a:chOff x="4318304" y="3089061"/>
            <a:chExt cx="384317" cy="61430"/>
          </a:xfrm>
        </p:grpSpPr>
        <p:sp>
          <p:nvSpPr>
            <p:cNvPr id="347" name="Google Shape;347;p22"/>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48" name="Google Shape;348;p22"/>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349" name="Google Shape;349;p22"/>
          <p:cNvSpPr txBox="1"/>
          <p:nvPr/>
        </p:nvSpPr>
        <p:spPr>
          <a:xfrm>
            <a:off x="434360" y="376724"/>
            <a:ext cx="566163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1. Cảnh ngộ của em bé bán diêm</a:t>
            </a:r>
            <a:endParaRPr sz="3000" b="1">
              <a:solidFill>
                <a:schemeClr val="dk1"/>
              </a:solidFill>
              <a:latin typeface="Times New Roman"/>
              <a:ea typeface="Times New Roman"/>
              <a:cs typeface="Times New Roman"/>
              <a:sym typeface="Times New Roman"/>
            </a:endParaRPr>
          </a:p>
        </p:txBody>
      </p:sp>
      <p:grpSp>
        <p:nvGrpSpPr>
          <p:cNvPr id="350" name="Google Shape;350;p22"/>
          <p:cNvGrpSpPr/>
          <p:nvPr/>
        </p:nvGrpSpPr>
        <p:grpSpPr>
          <a:xfrm>
            <a:off x="2943649" y="1693790"/>
            <a:ext cx="8736971" cy="1219200"/>
            <a:chOff x="1151472" y="3187501"/>
            <a:chExt cx="6552728" cy="914400"/>
          </a:xfrm>
        </p:grpSpPr>
        <p:sp>
          <p:nvSpPr>
            <p:cNvPr id="351" name="Google Shape;351;p22"/>
            <p:cNvSpPr/>
            <p:nvPr/>
          </p:nvSpPr>
          <p:spPr>
            <a:xfrm>
              <a:off x="1633824" y="3347030"/>
              <a:ext cx="6070376" cy="720000"/>
            </a:xfrm>
            <a:prstGeom prst="homePlate">
              <a:avLst>
                <a:gd name="adj" fmla="val 50000"/>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2" name="Google Shape;352;p22"/>
            <p:cNvSpPr/>
            <p:nvPr/>
          </p:nvSpPr>
          <p:spPr>
            <a:xfrm>
              <a:off x="1633824" y="3284701"/>
              <a:ext cx="5914970" cy="720000"/>
            </a:xfrm>
            <a:prstGeom prst="homePlate">
              <a:avLst>
                <a:gd name="adj" fmla="val 50000"/>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3" name="Google Shape;353;p22"/>
            <p:cNvSpPr/>
            <p:nvPr/>
          </p:nvSpPr>
          <p:spPr>
            <a:xfrm>
              <a:off x="1151472" y="3187501"/>
              <a:ext cx="914400" cy="914400"/>
            </a:xfrm>
            <a:prstGeom prst="diamond">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54" name="Google Shape;354;p22"/>
          <p:cNvSpPr/>
          <p:nvPr/>
        </p:nvSpPr>
        <p:spPr>
          <a:xfrm>
            <a:off x="3277337" y="2106067"/>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55" name="Google Shape;355;p22"/>
          <p:cNvSpPr txBox="1"/>
          <p:nvPr/>
        </p:nvSpPr>
        <p:spPr>
          <a:xfrm>
            <a:off x="4236873" y="2015309"/>
            <a:ext cx="6880508"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Mồ côi mẹ, gia sản tiêu tán sau khi bà mất</a:t>
            </a:r>
            <a:endParaRPr sz="2000" b="1">
              <a:solidFill>
                <a:schemeClr val="dk1"/>
              </a:solidFill>
              <a:latin typeface="Times New Roman"/>
              <a:ea typeface="Times New Roman"/>
              <a:cs typeface="Times New Roman"/>
              <a:sym typeface="Times New Roman"/>
            </a:endParaRPr>
          </a:p>
        </p:txBody>
      </p:sp>
      <p:grpSp>
        <p:nvGrpSpPr>
          <p:cNvPr id="356" name="Google Shape;356;p22"/>
          <p:cNvGrpSpPr/>
          <p:nvPr/>
        </p:nvGrpSpPr>
        <p:grpSpPr>
          <a:xfrm>
            <a:off x="2893461" y="3386306"/>
            <a:ext cx="8736971" cy="1219200"/>
            <a:chOff x="1151472" y="3187501"/>
            <a:chExt cx="6552728" cy="914400"/>
          </a:xfrm>
        </p:grpSpPr>
        <p:sp>
          <p:nvSpPr>
            <p:cNvPr id="357" name="Google Shape;357;p22"/>
            <p:cNvSpPr/>
            <p:nvPr/>
          </p:nvSpPr>
          <p:spPr>
            <a:xfrm>
              <a:off x="1633824" y="3347030"/>
              <a:ext cx="6070376" cy="720000"/>
            </a:xfrm>
            <a:prstGeom prst="homePlate">
              <a:avLst>
                <a:gd name="adj" fmla="val 50000"/>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8" name="Google Shape;358;p22"/>
            <p:cNvSpPr/>
            <p:nvPr/>
          </p:nvSpPr>
          <p:spPr>
            <a:xfrm>
              <a:off x="1633824" y="3284701"/>
              <a:ext cx="5914970" cy="720000"/>
            </a:xfrm>
            <a:prstGeom prst="homePlate">
              <a:avLst>
                <a:gd name="adj" fmla="val 50000"/>
              </a:avLst>
            </a:prstGeom>
            <a:solidFill>
              <a:schemeClr val="lt1"/>
            </a:solidFill>
            <a:ln w="38100" cap="flat" cmpd="sng">
              <a:solidFill>
                <a:srgbClr val="F7CAA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59" name="Google Shape;359;p22"/>
            <p:cNvSpPr/>
            <p:nvPr/>
          </p:nvSpPr>
          <p:spPr>
            <a:xfrm>
              <a:off x="1151472" y="3187501"/>
              <a:ext cx="914400" cy="914400"/>
            </a:xfrm>
            <a:prstGeom prst="diamond">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grpSp>
        <p:nvGrpSpPr>
          <p:cNvPr id="360" name="Google Shape;360;p22"/>
          <p:cNvGrpSpPr/>
          <p:nvPr/>
        </p:nvGrpSpPr>
        <p:grpSpPr>
          <a:xfrm>
            <a:off x="2935633" y="5088525"/>
            <a:ext cx="8736971" cy="1219200"/>
            <a:chOff x="1151472" y="3187501"/>
            <a:chExt cx="6552728" cy="914400"/>
          </a:xfrm>
        </p:grpSpPr>
        <p:sp>
          <p:nvSpPr>
            <p:cNvPr id="361" name="Google Shape;361;p22"/>
            <p:cNvSpPr/>
            <p:nvPr/>
          </p:nvSpPr>
          <p:spPr>
            <a:xfrm>
              <a:off x="1633824" y="3347030"/>
              <a:ext cx="6070376" cy="720000"/>
            </a:xfrm>
            <a:prstGeom prst="homePlate">
              <a:avLst>
                <a:gd name="adj" fmla="val 50000"/>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62" name="Google Shape;362;p22"/>
            <p:cNvSpPr/>
            <p:nvPr/>
          </p:nvSpPr>
          <p:spPr>
            <a:xfrm>
              <a:off x="1633824" y="3284701"/>
              <a:ext cx="5914970" cy="720000"/>
            </a:xfrm>
            <a:prstGeom prst="homePlate">
              <a:avLst>
                <a:gd name="adj" fmla="val 50000"/>
              </a:avLst>
            </a:prstGeom>
            <a:solidFill>
              <a:schemeClr val="lt1"/>
            </a:solidFill>
            <a:ln w="38100" cap="flat" cmpd="sng">
              <a:solidFill>
                <a:srgbClr val="A8D08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63" name="Google Shape;363;p22"/>
            <p:cNvSpPr/>
            <p:nvPr/>
          </p:nvSpPr>
          <p:spPr>
            <a:xfrm>
              <a:off x="1151472" y="3187501"/>
              <a:ext cx="914400" cy="914400"/>
            </a:xfrm>
            <a:prstGeom prst="diamond">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64" name="Google Shape;364;p22"/>
          <p:cNvSpPr/>
          <p:nvPr/>
        </p:nvSpPr>
        <p:spPr>
          <a:xfrm>
            <a:off x="3231157" y="3800576"/>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65" name="Google Shape;365;p22"/>
          <p:cNvSpPr txBox="1"/>
          <p:nvPr/>
        </p:nvSpPr>
        <p:spPr>
          <a:xfrm>
            <a:off x="4162849" y="3719999"/>
            <a:ext cx="7025504"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Bố nghiện rượu, hay đánh đập, chửi rủa em</a:t>
            </a:r>
            <a:endParaRPr sz="2000" b="1">
              <a:solidFill>
                <a:schemeClr val="dk1"/>
              </a:solidFill>
              <a:latin typeface="Times New Roman"/>
              <a:ea typeface="Times New Roman"/>
              <a:cs typeface="Times New Roman"/>
              <a:sym typeface="Times New Roman"/>
            </a:endParaRPr>
          </a:p>
        </p:txBody>
      </p:sp>
      <p:sp>
        <p:nvSpPr>
          <p:cNvPr id="366" name="Google Shape;366;p22"/>
          <p:cNvSpPr/>
          <p:nvPr/>
        </p:nvSpPr>
        <p:spPr>
          <a:xfrm>
            <a:off x="3277337" y="5483920"/>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67" name="Google Shape;367;p22"/>
          <p:cNvSpPr txBox="1"/>
          <p:nvPr/>
        </p:nvSpPr>
        <p:spPr>
          <a:xfrm>
            <a:off x="4190785" y="5172756"/>
            <a:ext cx="7232439" cy="108337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Cô đơn, đói rét, phải bán diêm trong đêm giao thừa</a:t>
            </a:r>
            <a:endParaRPr sz="2000" b="1">
              <a:solidFill>
                <a:schemeClr val="dk1"/>
              </a:solidFill>
              <a:latin typeface="Times New Roman"/>
              <a:ea typeface="Times New Roman"/>
              <a:cs typeface="Times New Roman"/>
              <a:sym typeface="Times New Roman"/>
            </a:endParaRPr>
          </a:p>
        </p:txBody>
      </p:sp>
      <p:grpSp>
        <p:nvGrpSpPr>
          <p:cNvPr id="368" name="Google Shape;368;p22"/>
          <p:cNvGrpSpPr/>
          <p:nvPr/>
        </p:nvGrpSpPr>
        <p:grpSpPr>
          <a:xfrm>
            <a:off x="912407" y="1938355"/>
            <a:ext cx="1447544" cy="3954723"/>
            <a:chOff x="912407" y="1938355"/>
            <a:chExt cx="1447544" cy="3954723"/>
          </a:xfrm>
        </p:grpSpPr>
        <p:grpSp>
          <p:nvGrpSpPr>
            <p:cNvPr id="369" name="Google Shape;369;p22"/>
            <p:cNvGrpSpPr/>
            <p:nvPr/>
          </p:nvGrpSpPr>
          <p:grpSpPr>
            <a:xfrm rot="-5400000">
              <a:off x="-341183" y="3191944"/>
              <a:ext cx="3954723" cy="1447544"/>
              <a:chOff x="2954893" y="780608"/>
              <a:chExt cx="3223534" cy="1689581"/>
            </a:xfrm>
          </p:grpSpPr>
          <p:sp>
            <p:nvSpPr>
              <p:cNvPr id="370" name="Google Shape;370;p22"/>
              <p:cNvSpPr/>
              <p:nvPr/>
            </p:nvSpPr>
            <p:spPr>
              <a:xfrm>
                <a:off x="3040427" y="803389"/>
                <a:ext cx="3138000" cy="1666800"/>
              </a:xfrm>
              <a:prstGeom prst="roundRect">
                <a:avLst>
                  <a:gd name="adj" fmla="val 10064"/>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2"/>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 name="Google Shape;372;p22"/>
            <p:cNvSpPr txBox="1"/>
            <p:nvPr/>
          </p:nvSpPr>
          <p:spPr>
            <a:xfrm rot="-5400000">
              <a:off x="-151287" y="3586975"/>
              <a:ext cx="33873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70C0"/>
                  </a:solidFill>
                  <a:latin typeface="Cookie"/>
                  <a:ea typeface="Cookie"/>
                  <a:cs typeface="Cookie"/>
                  <a:sym typeface="Cookie"/>
                </a:rPr>
                <a:t>a/ </a:t>
              </a:r>
              <a:r>
                <a:rPr lang="en-US" sz="4800">
                  <a:solidFill>
                    <a:srgbClr val="0070C0"/>
                  </a:solidFill>
                  <a:latin typeface="Times New Roman"/>
                  <a:ea typeface="Times New Roman"/>
                  <a:cs typeface="Times New Roman"/>
                  <a:sym typeface="Times New Roman"/>
                </a:rPr>
                <a:t>Cảnh ngộ</a:t>
              </a:r>
              <a:endParaRPr sz="4800">
                <a:solidFill>
                  <a:srgbClr val="0070C0"/>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342"/>
                                        </p:tgtEl>
                                        <p:attrNameLst>
                                          <p:attrName>style.visibility</p:attrName>
                                        </p:attrNameLst>
                                      </p:cBhvr>
                                      <p:to>
                                        <p:strVal val="visible"/>
                                      </p:to>
                                    </p:set>
                                    <p:anim calcmode="lin" valueType="num">
                                      <p:cBhvr additive="base">
                                        <p:cTn id="14" dur="500"/>
                                        <p:tgtEl>
                                          <p:spTgt spid="342"/>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349"/>
                                        </p:tgtEl>
                                        <p:attrNameLst>
                                          <p:attrName>style.visibility</p:attrName>
                                        </p:attrNameLst>
                                      </p:cBhvr>
                                      <p:to>
                                        <p:strVal val="visible"/>
                                      </p:to>
                                    </p:set>
                                    <p:animEffect transition="in" filter="fade">
                                      <p:cBhvr>
                                        <p:cTn id="18" dur="700"/>
                                        <p:tgtEl>
                                          <p:spTgt spid="3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8"/>
                                        </p:tgtEl>
                                        <p:attrNameLst>
                                          <p:attrName>style.visibility</p:attrName>
                                        </p:attrNameLst>
                                      </p:cBhvr>
                                      <p:to>
                                        <p:strVal val="visible"/>
                                      </p:to>
                                    </p:set>
                                    <p:animEffect transition="in" filter="fade">
                                      <p:cBhvr>
                                        <p:cTn id="23" dur="500"/>
                                        <p:tgtEl>
                                          <p:spTgt spid="3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4"/>
                                        </p:tgtEl>
                                        <p:attrNameLst>
                                          <p:attrName>style.visibility</p:attrName>
                                        </p:attrNameLst>
                                      </p:cBhvr>
                                      <p:to>
                                        <p:strVal val="visible"/>
                                      </p:to>
                                    </p:set>
                                    <p:animEffect transition="in" filter="fade">
                                      <p:cBhvr>
                                        <p:cTn id="28" dur="500"/>
                                        <p:tgtEl>
                                          <p:spTgt spid="354"/>
                                        </p:tgtEl>
                                      </p:cBhvr>
                                    </p:animEffect>
                                  </p:childTnLst>
                                </p:cTn>
                              </p:par>
                              <p:par>
                                <p:cTn id="29" presetID="10" presetClass="entr" presetSubtype="0" fill="hold" nodeType="withEffect">
                                  <p:stCondLst>
                                    <p:cond delay="0"/>
                                  </p:stCondLst>
                                  <p:childTnLst>
                                    <p:set>
                                      <p:cBhvr>
                                        <p:cTn id="30" dur="1" fill="hold">
                                          <p:stCondLst>
                                            <p:cond delay="0"/>
                                          </p:stCondLst>
                                        </p:cTn>
                                        <p:tgtEl>
                                          <p:spTgt spid="350"/>
                                        </p:tgtEl>
                                        <p:attrNameLst>
                                          <p:attrName>style.visibility</p:attrName>
                                        </p:attrNameLst>
                                      </p:cBhvr>
                                      <p:to>
                                        <p:strVal val="visible"/>
                                      </p:to>
                                    </p:set>
                                    <p:animEffect transition="in" filter="fade">
                                      <p:cBhvr>
                                        <p:cTn id="31" dur="500"/>
                                        <p:tgtEl>
                                          <p:spTgt spid="350"/>
                                        </p:tgtEl>
                                      </p:cBhvr>
                                    </p:animEffect>
                                  </p:childTnLst>
                                </p:cTn>
                              </p:par>
                              <p:par>
                                <p:cTn id="32" presetID="10" presetClass="entr" presetSubtype="0" fill="hold" nodeType="withEffect">
                                  <p:stCondLst>
                                    <p:cond delay="0"/>
                                  </p:stCondLst>
                                  <p:childTnLst>
                                    <p:set>
                                      <p:cBhvr>
                                        <p:cTn id="33" dur="1" fill="hold">
                                          <p:stCondLst>
                                            <p:cond delay="0"/>
                                          </p:stCondLst>
                                        </p:cTn>
                                        <p:tgtEl>
                                          <p:spTgt spid="355"/>
                                        </p:tgtEl>
                                        <p:attrNameLst>
                                          <p:attrName>style.visibility</p:attrName>
                                        </p:attrNameLst>
                                      </p:cBhvr>
                                      <p:to>
                                        <p:strVal val="visible"/>
                                      </p:to>
                                    </p:set>
                                    <p:animEffect transition="in" filter="fade">
                                      <p:cBhvr>
                                        <p:cTn id="34" dur="500"/>
                                        <p:tgtEl>
                                          <p:spTgt spid="3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64"/>
                                        </p:tgtEl>
                                        <p:attrNameLst>
                                          <p:attrName>style.visibility</p:attrName>
                                        </p:attrNameLst>
                                      </p:cBhvr>
                                      <p:to>
                                        <p:strVal val="visible"/>
                                      </p:to>
                                    </p:set>
                                    <p:animEffect transition="in" filter="fade">
                                      <p:cBhvr>
                                        <p:cTn id="39" dur="500"/>
                                        <p:tgtEl>
                                          <p:spTgt spid="364"/>
                                        </p:tgtEl>
                                      </p:cBhvr>
                                    </p:animEffect>
                                  </p:childTnLst>
                                </p:cTn>
                              </p:par>
                              <p:par>
                                <p:cTn id="40" presetID="10" presetClass="entr" presetSubtype="0" fill="hold" nodeType="withEffect">
                                  <p:stCondLst>
                                    <p:cond delay="0"/>
                                  </p:stCondLst>
                                  <p:childTnLst>
                                    <p:set>
                                      <p:cBhvr>
                                        <p:cTn id="41" dur="1" fill="hold">
                                          <p:stCondLst>
                                            <p:cond delay="0"/>
                                          </p:stCondLst>
                                        </p:cTn>
                                        <p:tgtEl>
                                          <p:spTgt spid="356"/>
                                        </p:tgtEl>
                                        <p:attrNameLst>
                                          <p:attrName>style.visibility</p:attrName>
                                        </p:attrNameLst>
                                      </p:cBhvr>
                                      <p:to>
                                        <p:strVal val="visible"/>
                                      </p:to>
                                    </p:set>
                                    <p:animEffect transition="in" filter="fade">
                                      <p:cBhvr>
                                        <p:cTn id="42" dur="500"/>
                                        <p:tgtEl>
                                          <p:spTgt spid="356"/>
                                        </p:tgtEl>
                                      </p:cBhvr>
                                    </p:animEffect>
                                  </p:childTnLst>
                                </p:cTn>
                              </p:par>
                              <p:par>
                                <p:cTn id="43" presetID="10" presetClass="entr" presetSubtype="0" fill="hold" nodeType="withEffect">
                                  <p:stCondLst>
                                    <p:cond delay="0"/>
                                  </p:stCondLst>
                                  <p:childTnLst>
                                    <p:set>
                                      <p:cBhvr>
                                        <p:cTn id="44" dur="1" fill="hold">
                                          <p:stCondLst>
                                            <p:cond delay="0"/>
                                          </p:stCondLst>
                                        </p:cTn>
                                        <p:tgtEl>
                                          <p:spTgt spid="365"/>
                                        </p:tgtEl>
                                        <p:attrNameLst>
                                          <p:attrName>style.visibility</p:attrName>
                                        </p:attrNameLst>
                                      </p:cBhvr>
                                      <p:to>
                                        <p:strVal val="visible"/>
                                      </p:to>
                                    </p:set>
                                    <p:animEffect transition="in" filter="fade">
                                      <p:cBhvr>
                                        <p:cTn id="45" dur="500"/>
                                        <p:tgtEl>
                                          <p:spTgt spid="36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66"/>
                                        </p:tgtEl>
                                        <p:attrNameLst>
                                          <p:attrName>style.visibility</p:attrName>
                                        </p:attrNameLst>
                                      </p:cBhvr>
                                      <p:to>
                                        <p:strVal val="visible"/>
                                      </p:to>
                                    </p:set>
                                    <p:animEffect transition="in" filter="fade">
                                      <p:cBhvr>
                                        <p:cTn id="50" dur="500"/>
                                        <p:tgtEl>
                                          <p:spTgt spid="366"/>
                                        </p:tgtEl>
                                      </p:cBhvr>
                                    </p:animEffect>
                                  </p:childTnLst>
                                </p:cTn>
                              </p:par>
                              <p:par>
                                <p:cTn id="51" presetID="10" presetClass="entr" presetSubtype="0" fill="hold" nodeType="withEffect">
                                  <p:stCondLst>
                                    <p:cond delay="0"/>
                                  </p:stCondLst>
                                  <p:childTnLst>
                                    <p:set>
                                      <p:cBhvr>
                                        <p:cTn id="52" dur="1" fill="hold">
                                          <p:stCondLst>
                                            <p:cond delay="0"/>
                                          </p:stCondLst>
                                        </p:cTn>
                                        <p:tgtEl>
                                          <p:spTgt spid="360"/>
                                        </p:tgtEl>
                                        <p:attrNameLst>
                                          <p:attrName>style.visibility</p:attrName>
                                        </p:attrNameLst>
                                      </p:cBhvr>
                                      <p:to>
                                        <p:strVal val="visible"/>
                                      </p:to>
                                    </p:set>
                                    <p:animEffect transition="in" filter="fade">
                                      <p:cBhvr>
                                        <p:cTn id="53" dur="500"/>
                                        <p:tgtEl>
                                          <p:spTgt spid="360"/>
                                        </p:tgtEl>
                                      </p:cBhvr>
                                    </p:animEffect>
                                  </p:childTnLst>
                                </p:cTn>
                              </p:par>
                              <p:par>
                                <p:cTn id="54" presetID="10" presetClass="entr" presetSubtype="0" fill="hold" nodeType="withEffect">
                                  <p:stCondLst>
                                    <p:cond delay="0"/>
                                  </p:stCondLst>
                                  <p:childTnLst>
                                    <p:set>
                                      <p:cBhvr>
                                        <p:cTn id="55" dur="1" fill="hold">
                                          <p:stCondLst>
                                            <p:cond delay="0"/>
                                          </p:stCondLst>
                                        </p:cTn>
                                        <p:tgtEl>
                                          <p:spTgt spid="367"/>
                                        </p:tgtEl>
                                        <p:attrNameLst>
                                          <p:attrName>style.visibility</p:attrName>
                                        </p:attrNameLst>
                                      </p:cBhvr>
                                      <p:to>
                                        <p:strVal val="visible"/>
                                      </p:to>
                                    </p:set>
                                    <p:animEffect transition="in" filter="fade">
                                      <p:cBhvr>
                                        <p:cTn id="56"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
          <p:cNvSpPr/>
          <p:nvPr/>
        </p:nvSpPr>
        <p:spPr>
          <a:xfrm>
            <a:off x="1088326" y="242726"/>
            <a:ext cx="7564962" cy="1084995"/>
          </a:xfrm>
          <a:prstGeom prst="roundRect">
            <a:avLst>
              <a:gd name="adj" fmla="val 9976"/>
            </a:avLst>
          </a:prstGeom>
          <a:ln>
            <a:solidFill>
              <a:schemeClr val="bg1"/>
            </a:solidFill>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378" name="Google Shape;378;p23"/>
          <p:cNvGrpSpPr/>
          <p:nvPr/>
        </p:nvGrpSpPr>
        <p:grpSpPr>
          <a:xfrm>
            <a:off x="286229" y="615013"/>
            <a:ext cx="148135" cy="148136"/>
            <a:chOff x="4486616" y="3001075"/>
            <a:chExt cx="274695" cy="274699"/>
          </a:xfrm>
        </p:grpSpPr>
        <p:sp>
          <p:nvSpPr>
            <p:cNvPr id="379" name="Google Shape;379;p23"/>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80" name="Google Shape;380;p23"/>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381" name="Google Shape;381;p23"/>
          <p:cNvGrpSpPr/>
          <p:nvPr/>
        </p:nvGrpSpPr>
        <p:grpSpPr>
          <a:xfrm>
            <a:off x="-26878" y="650091"/>
            <a:ext cx="360298" cy="57591"/>
            <a:chOff x="4318304" y="3089061"/>
            <a:chExt cx="384317" cy="61430"/>
          </a:xfrm>
        </p:grpSpPr>
        <p:sp>
          <p:nvSpPr>
            <p:cNvPr id="382" name="Google Shape;382;p23"/>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383" name="Google Shape;383;p23"/>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384" name="Google Shape;384;p23"/>
          <p:cNvSpPr txBox="1"/>
          <p:nvPr/>
        </p:nvSpPr>
        <p:spPr>
          <a:xfrm>
            <a:off x="1236021" y="394100"/>
            <a:ext cx="7335702" cy="707846"/>
          </a:xfrm>
          <a:prstGeom prst="rect">
            <a:avLst/>
          </a:prstGeom>
          <a:solidFill>
            <a:schemeClr val="bg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000" b="1" dirty="0">
                <a:solidFill>
                  <a:schemeClr val="dk1"/>
                </a:solidFill>
                <a:latin typeface="Times New Roman"/>
                <a:ea typeface="Times New Roman"/>
                <a:cs typeface="Times New Roman"/>
                <a:sym typeface="Times New Roman"/>
              </a:rPr>
              <a:t>1. </a:t>
            </a:r>
            <a:r>
              <a:rPr lang="en-US" sz="4000" b="1" dirty="0" err="1">
                <a:solidFill>
                  <a:schemeClr val="dk1"/>
                </a:solidFill>
                <a:latin typeface="Times New Roman"/>
                <a:ea typeface="Times New Roman"/>
                <a:cs typeface="Times New Roman"/>
                <a:sym typeface="Times New Roman"/>
              </a:rPr>
              <a:t>Cảnh</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ngộ</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của</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em</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bé</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bán</a:t>
            </a:r>
            <a:r>
              <a:rPr lang="en-US" sz="4000" b="1" dirty="0">
                <a:solidFill>
                  <a:schemeClr val="dk1"/>
                </a:solidFill>
                <a:latin typeface="Times New Roman"/>
                <a:ea typeface="Times New Roman"/>
                <a:cs typeface="Times New Roman"/>
                <a:sym typeface="Times New Roman"/>
              </a:rPr>
              <a:t> </a:t>
            </a:r>
            <a:r>
              <a:rPr lang="en-US" sz="4000" b="1" dirty="0" err="1">
                <a:solidFill>
                  <a:schemeClr val="dk1"/>
                </a:solidFill>
                <a:latin typeface="Times New Roman"/>
                <a:ea typeface="Times New Roman"/>
                <a:cs typeface="Times New Roman"/>
                <a:sym typeface="Times New Roman"/>
              </a:rPr>
              <a:t>diêm</a:t>
            </a:r>
            <a:endParaRPr sz="4000" b="1" dirty="0">
              <a:solidFill>
                <a:schemeClr val="dk1"/>
              </a:solidFill>
              <a:latin typeface="Times New Roman"/>
              <a:ea typeface="Times New Roman"/>
              <a:cs typeface="Times New Roman"/>
              <a:sym typeface="Times New Roman"/>
            </a:endParaRPr>
          </a:p>
        </p:txBody>
      </p:sp>
      <p:grpSp>
        <p:nvGrpSpPr>
          <p:cNvPr id="385" name="Google Shape;385;p23"/>
          <p:cNvGrpSpPr/>
          <p:nvPr/>
        </p:nvGrpSpPr>
        <p:grpSpPr>
          <a:xfrm>
            <a:off x="729190" y="3130698"/>
            <a:ext cx="3422288" cy="1219200"/>
            <a:chOff x="1151472" y="3187501"/>
            <a:chExt cx="6552728" cy="914400"/>
          </a:xfrm>
        </p:grpSpPr>
        <p:sp>
          <p:nvSpPr>
            <p:cNvPr id="386" name="Google Shape;386;p23"/>
            <p:cNvSpPr/>
            <p:nvPr/>
          </p:nvSpPr>
          <p:spPr>
            <a:xfrm>
              <a:off x="1633824" y="3347030"/>
              <a:ext cx="6070376" cy="720000"/>
            </a:xfrm>
            <a:prstGeom prst="homePlate">
              <a:avLst>
                <a:gd name="adj" fmla="val 50000"/>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7" name="Google Shape;387;p23"/>
            <p:cNvSpPr/>
            <p:nvPr/>
          </p:nvSpPr>
          <p:spPr>
            <a:xfrm>
              <a:off x="1633825" y="3284701"/>
              <a:ext cx="5914968" cy="720000"/>
            </a:xfrm>
            <a:prstGeom prst="homePlate">
              <a:avLst>
                <a:gd name="adj" fmla="val 50000"/>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8" name="Google Shape;388;p23"/>
            <p:cNvSpPr/>
            <p:nvPr/>
          </p:nvSpPr>
          <p:spPr>
            <a:xfrm>
              <a:off x="1151472" y="3187501"/>
              <a:ext cx="914400" cy="914400"/>
            </a:xfrm>
            <a:prstGeom prst="diamond">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89" name="Google Shape;389;p23"/>
          <p:cNvSpPr/>
          <p:nvPr/>
        </p:nvSpPr>
        <p:spPr>
          <a:xfrm>
            <a:off x="3277337" y="2106067"/>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390" name="Google Shape;390;p23"/>
          <p:cNvSpPr txBox="1"/>
          <p:nvPr/>
        </p:nvSpPr>
        <p:spPr>
          <a:xfrm>
            <a:off x="1784391" y="3452217"/>
            <a:ext cx="2358409"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dirty="0" err="1">
                <a:solidFill>
                  <a:schemeClr val="dk1"/>
                </a:solidFill>
                <a:latin typeface="Times New Roman"/>
                <a:ea typeface="Times New Roman"/>
                <a:cs typeface="Times New Roman"/>
                <a:sym typeface="Times New Roman"/>
              </a:rPr>
              <a:t>Đầu</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trần</a:t>
            </a:r>
            <a:r>
              <a:rPr lang="en-US" sz="2800" b="1" dirty="0">
                <a:solidFill>
                  <a:schemeClr val="dk1"/>
                </a:solidFill>
                <a:latin typeface="Times New Roman"/>
                <a:ea typeface="Times New Roman"/>
                <a:cs typeface="Times New Roman"/>
                <a:sym typeface="Times New Roman"/>
              </a:rPr>
              <a:t> </a:t>
            </a:r>
            <a:endParaRPr sz="2000" b="1" dirty="0">
              <a:solidFill>
                <a:schemeClr val="dk1"/>
              </a:solidFill>
              <a:latin typeface="Times New Roman"/>
              <a:ea typeface="Times New Roman"/>
              <a:cs typeface="Times New Roman"/>
              <a:sym typeface="Times New Roman"/>
            </a:endParaRPr>
          </a:p>
        </p:txBody>
      </p:sp>
      <p:grpSp>
        <p:nvGrpSpPr>
          <p:cNvPr id="391" name="Google Shape;391;p23"/>
          <p:cNvGrpSpPr/>
          <p:nvPr/>
        </p:nvGrpSpPr>
        <p:grpSpPr>
          <a:xfrm>
            <a:off x="4340945" y="3143708"/>
            <a:ext cx="3657648" cy="1219200"/>
            <a:chOff x="1151472" y="3187501"/>
            <a:chExt cx="6552728" cy="914400"/>
          </a:xfrm>
        </p:grpSpPr>
        <p:sp>
          <p:nvSpPr>
            <p:cNvPr id="392" name="Google Shape;392;p23"/>
            <p:cNvSpPr/>
            <p:nvPr/>
          </p:nvSpPr>
          <p:spPr>
            <a:xfrm>
              <a:off x="1633824" y="3347030"/>
              <a:ext cx="6070376" cy="720000"/>
            </a:xfrm>
            <a:prstGeom prst="homePlate">
              <a:avLst>
                <a:gd name="adj" fmla="val 50000"/>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93" name="Google Shape;393;p23"/>
            <p:cNvSpPr/>
            <p:nvPr/>
          </p:nvSpPr>
          <p:spPr>
            <a:xfrm>
              <a:off x="1633824" y="3284701"/>
              <a:ext cx="5914970" cy="720000"/>
            </a:xfrm>
            <a:prstGeom prst="homePlate">
              <a:avLst>
                <a:gd name="adj" fmla="val 50000"/>
              </a:avLst>
            </a:prstGeom>
            <a:solidFill>
              <a:schemeClr val="lt1"/>
            </a:solidFill>
            <a:ln w="38100" cap="flat" cmpd="sng">
              <a:solidFill>
                <a:srgbClr val="F7CAA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94" name="Google Shape;394;p23"/>
            <p:cNvSpPr/>
            <p:nvPr/>
          </p:nvSpPr>
          <p:spPr>
            <a:xfrm>
              <a:off x="1151472" y="3187501"/>
              <a:ext cx="914400" cy="914400"/>
            </a:xfrm>
            <a:prstGeom prst="diamond">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grpSp>
        <p:nvGrpSpPr>
          <p:cNvPr id="395" name="Google Shape;395;p23"/>
          <p:cNvGrpSpPr/>
          <p:nvPr/>
        </p:nvGrpSpPr>
        <p:grpSpPr>
          <a:xfrm>
            <a:off x="8135888" y="3197525"/>
            <a:ext cx="3707769" cy="1219200"/>
            <a:chOff x="1151472" y="3187501"/>
            <a:chExt cx="6552728" cy="914400"/>
          </a:xfrm>
        </p:grpSpPr>
        <p:sp>
          <p:nvSpPr>
            <p:cNvPr id="396" name="Google Shape;396;p23"/>
            <p:cNvSpPr/>
            <p:nvPr/>
          </p:nvSpPr>
          <p:spPr>
            <a:xfrm>
              <a:off x="1633824" y="3347030"/>
              <a:ext cx="6070376" cy="720000"/>
            </a:xfrm>
            <a:prstGeom prst="homePlate">
              <a:avLst>
                <a:gd name="adj" fmla="val 50000"/>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97" name="Google Shape;397;p23"/>
            <p:cNvSpPr/>
            <p:nvPr/>
          </p:nvSpPr>
          <p:spPr>
            <a:xfrm>
              <a:off x="1633824" y="3284701"/>
              <a:ext cx="5914970" cy="720000"/>
            </a:xfrm>
            <a:prstGeom prst="homePlate">
              <a:avLst>
                <a:gd name="adj" fmla="val 50000"/>
              </a:avLst>
            </a:prstGeom>
            <a:solidFill>
              <a:schemeClr val="lt1"/>
            </a:solidFill>
            <a:ln w="38100" cap="flat" cmpd="sng">
              <a:solidFill>
                <a:srgbClr val="A8D08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98" name="Google Shape;398;p23"/>
            <p:cNvSpPr/>
            <p:nvPr/>
          </p:nvSpPr>
          <p:spPr>
            <a:xfrm>
              <a:off x="1151472" y="3187501"/>
              <a:ext cx="914400" cy="914400"/>
            </a:xfrm>
            <a:prstGeom prst="diamond">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399" name="Google Shape;399;p23"/>
          <p:cNvSpPr/>
          <p:nvPr/>
        </p:nvSpPr>
        <p:spPr>
          <a:xfrm>
            <a:off x="3231157" y="3800576"/>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00" name="Google Shape;400;p23"/>
          <p:cNvSpPr txBox="1"/>
          <p:nvPr/>
        </p:nvSpPr>
        <p:spPr>
          <a:xfrm>
            <a:off x="5097937" y="3517399"/>
            <a:ext cx="27673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dk1"/>
                </a:solidFill>
                <a:latin typeface="Times New Roman"/>
                <a:ea typeface="Times New Roman"/>
                <a:cs typeface="Times New Roman"/>
                <a:sym typeface="Times New Roman"/>
              </a:rPr>
              <a:t>Chân</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đất</a:t>
            </a:r>
            <a:r>
              <a:rPr lang="en-US" sz="2800" b="1" dirty="0">
                <a:solidFill>
                  <a:schemeClr val="dk1"/>
                </a:solidFill>
                <a:latin typeface="Times New Roman"/>
                <a:ea typeface="Times New Roman"/>
                <a:cs typeface="Times New Roman"/>
                <a:sym typeface="Times New Roman"/>
              </a:rPr>
              <a:t> </a:t>
            </a:r>
            <a:endParaRPr sz="2800" b="1" dirty="0">
              <a:solidFill>
                <a:schemeClr val="dk1"/>
              </a:solidFill>
              <a:latin typeface="Times New Roman"/>
              <a:ea typeface="Times New Roman"/>
              <a:cs typeface="Times New Roman"/>
              <a:sym typeface="Times New Roman"/>
            </a:endParaRPr>
          </a:p>
        </p:txBody>
      </p:sp>
      <p:sp>
        <p:nvSpPr>
          <p:cNvPr id="401" name="Google Shape;401;p23"/>
          <p:cNvSpPr/>
          <p:nvPr/>
        </p:nvSpPr>
        <p:spPr>
          <a:xfrm>
            <a:off x="3277337" y="5483920"/>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02" name="Google Shape;402;p23"/>
          <p:cNvSpPr txBox="1"/>
          <p:nvPr/>
        </p:nvSpPr>
        <p:spPr>
          <a:xfrm>
            <a:off x="8790583" y="3520174"/>
            <a:ext cx="2713473"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dirty="0" err="1">
                <a:solidFill>
                  <a:schemeClr val="dk1"/>
                </a:solidFill>
                <a:latin typeface="Times New Roman"/>
                <a:ea typeface="Times New Roman"/>
                <a:cs typeface="Times New Roman"/>
                <a:sym typeface="Times New Roman"/>
              </a:rPr>
              <a:t>Cầm</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giỏ</a:t>
            </a:r>
            <a:r>
              <a:rPr lang="en-US" sz="2800" b="1" dirty="0">
                <a:solidFill>
                  <a:schemeClr val="dk1"/>
                </a:solidFill>
                <a:latin typeface="Times New Roman"/>
                <a:ea typeface="Times New Roman"/>
                <a:cs typeface="Times New Roman"/>
                <a:sym typeface="Times New Roman"/>
              </a:rPr>
              <a:t> </a:t>
            </a:r>
            <a:r>
              <a:rPr lang="en-US" sz="2800" b="1" dirty="0" err="1">
                <a:solidFill>
                  <a:schemeClr val="dk1"/>
                </a:solidFill>
                <a:latin typeface="Times New Roman"/>
                <a:ea typeface="Times New Roman"/>
                <a:cs typeface="Times New Roman"/>
                <a:sym typeface="Times New Roman"/>
              </a:rPr>
              <a:t>diêm</a:t>
            </a:r>
            <a:r>
              <a:rPr lang="en-US" sz="2800" b="1" dirty="0">
                <a:solidFill>
                  <a:schemeClr val="dk1"/>
                </a:solidFill>
                <a:latin typeface="Times New Roman"/>
                <a:ea typeface="Times New Roman"/>
                <a:cs typeface="Times New Roman"/>
                <a:sym typeface="Times New Roman"/>
              </a:rPr>
              <a:t> </a:t>
            </a:r>
            <a:endParaRPr sz="2000" b="1" dirty="0">
              <a:solidFill>
                <a:schemeClr val="dk1"/>
              </a:solidFill>
              <a:latin typeface="Times New Roman"/>
              <a:ea typeface="Times New Roman"/>
              <a:cs typeface="Times New Roman"/>
              <a:sym typeface="Times New Roman"/>
            </a:endParaRPr>
          </a:p>
        </p:txBody>
      </p:sp>
      <p:sp>
        <p:nvSpPr>
          <p:cNvPr id="33" name="Google Shape;407;p23">
            <a:extLst>
              <a:ext uri="{FF2B5EF4-FFF2-40B4-BE49-F238E27FC236}">
                <a16:creationId xmlns:a16="http://schemas.microsoft.com/office/drawing/2014/main" id="{9C1BF104-F7CF-4A47-B28A-49CE28EAF4A9}"/>
              </a:ext>
            </a:extLst>
          </p:cNvPr>
          <p:cNvSpPr txBox="1"/>
          <p:nvPr/>
        </p:nvSpPr>
        <p:spPr>
          <a:xfrm>
            <a:off x="742198" y="1491681"/>
            <a:ext cx="5676624" cy="707846"/>
          </a:xfrm>
          <a:prstGeom prst="rect">
            <a:avLst/>
          </a:prstGeom>
          <a:noFill/>
          <a:ln>
            <a:solidFill>
              <a:schemeClr val="bg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latin typeface="Cookie"/>
                <a:ea typeface="Cookie"/>
                <a:cs typeface="Cookie"/>
                <a:sym typeface="Cookie"/>
              </a:rPr>
              <a:t>b. </a:t>
            </a:r>
            <a:r>
              <a:rPr lang="en-US" sz="4000" dirty="0" err="1">
                <a:latin typeface="Times New Roman"/>
                <a:ea typeface="Times New Roman"/>
                <a:cs typeface="Times New Roman"/>
                <a:sym typeface="Times New Roman"/>
              </a:rPr>
              <a:t>Ngoại</a:t>
            </a:r>
            <a:r>
              <a:rPr lang="en-US" sz="4000" dirty="0">
                <a:latin typeface="Times New Roman"/>
                <a:ea typeface="Times New Roman"/>
                <a:cs typeface="Times New Roman"/>
                <a:sym typeface="Times New Roman"/>
              </a:rPr>
              <a:t> </a:t>
            </a:r>
            <a:r>
              <a:rPr lang="en-US" sz="4000" dirty="0" err="1">
                <a:latin typeface="Times New Roman"/>
                <a:ea typeface="Times New Roman"/>
                <a:cs typeface="Times New Roman"/>
                <a:sym typeface="Times New Roman"/>
              </a:rPr>
              <a:t>hình</a:t>
            </a:r>
            <a:endParaRPr sz="4000" dirty="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500"/>
                                        <p:tgtEl>
                                          <p:spTgt spid="38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377"/>
                                        </p:tgtEl>
                                        <p:attrNameLst>
                                          <p:attrName>style.visibility</p:attrName>
                                        </p:attrNameLst>
                                      </p:cBhvr>
                                      <p:to>
                                        <p:strVal val="visible"/>
                                      </p:to>
                                    </p:set>
                                    <p:anim calcmode="lin" valueType="num">
                                      <p:cBhvr additive="base">
                                        <p:cTn id="14" dur="500"/>
                                        <p:tgtEl>
                                          <p:spTgt spid="377"/>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4"/>
                                        </p:tgtEl>
                                        <p:attrNameLst>
                                          <p:attrName>style.visibility</p:attrName>
                                        </p:attrNameLst>
                                      </p:cBhvr>
                                      <p:to>
                                        <p:strVal val="visible"/>
                                      </p:to>
                                    </p:set>
                                    <p:anim calcmode="lin" valueType="num">
                                      <p:cBhvr additive="base">
                                        <p:cTn id="19" dur="500" fill="hold"/>
                                        <p:tgtEl>
                                          <p:spTgt spid="384"/>
                                        </p:tgtEl>
                                        <p:attrNameLst>
                                          <p:attrName>ppt_x</p:attrName>
                                        </p:attrNameLst>
                                      </p:cBhvr>
                                      <p:tavLst>
                                        <p:tav tm="0">
                                          <p:val>
                                            <p:strVal val="#ppt_x"/>
                                          </p:val>
                                        </p:tav>
                                        <p:tav tm="100000">
                                          <p:val>
                                            <p:strVal val="#ppt_x"/>
                                          </p:val>
                                        </p:tav>
                                      </p:tavLst>
                                    </p:anim>
                                    <p:anim calcmode="lin" valueType="num">
                                      <p:cBhvr additive="base">
                                        <p:cTn id="20" dur="500" fill="hold"/>
                                        <p:tgtEl>
                                          <p:spTgt spid="3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9"/>
                                        </p:tgtEl>
                                        <p:attrNameLst>
                                          <p:attrName>style.visibility</p:attrName>
                                        </p:attrNameLst>
                                      </p:cBhvr>
                                      <p:to>
                                        <p:strVal val="visible"/>
                                      </p:to>
                                    </p:set>
                                    <p:animEffect transition="in" filter="fade">
                                      <p:cBhvr>
                                        <p:cTn id="25" dur="500"/>
                                        <p:tgtEl>
                                          <p:spTgt spid="38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90"/>
                                        </p:tgtEl>
                                        <p:attrNameLst>
                                          <p:attrName>style.visibility</p:attrName>
                                        </p:attrNameLst>
                                      </p:cBhvr>
                                      <p:to>
                                        <p:strVal val="visible"/>
                                      </p:to>
                                    </p:set>
                                    <p:animEffect transition="in" filter="fade">
                                      <p:cBhvr>
                                        <p:cTn id="36" dur="1000"/>
                                        <p:tgtEl>
                                          <p:spTgt spid="390"/>
                                        </p:tgtEl>
                                      </p:cBhvr>
                                    </p:animEffect>
                                    <p:anim calcmode="lin" valueType="num">
                                      <p:cBhvr>
                                        <p:cTn id="37" dur="1000" fill="hold"/>
                                        <p:tgtEl>
                                          <p:spTgt spid="390"/>
                                        </p:tgtEl>
                                        <p:attrNameLst>
                                          <p:attrName>ppt_x</p:attrName>
                                        </p:attrNameLst>
                                      </p:cBhvr>
                                      <p:tavLst>
                                        <p:tav tm="0">
                                          <p:val>
                                            <p:strVal val="#ppt_x"/>
                                          </p:val>
                                        </p:tav>
                                        <p:tav tm="100000">
                                          <p:val>
                                            <p:strVal val="#ppt_x"/>
                                          </p:val>
                                        </p:tav>
                                      </p:tavLst>
                                    </p:anim>
                                    <p:anim calcmode="lin" valueType="num">
                                      <p:cBhvr>
                                        <p:cTn id="38" dur="1000" fill="hold"/>
                                        <p:tgtEl>
                                          <p:spTgt spid="39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85"/>
                                        </p:tgtEl>
                                        <p:attrNameLst>
                                          <p:attrName>style.visibility</p:attrName>
                                        </p:attrNameLst>
                                      </p:cBhvr>
                                      <p:to>
                                        <p:strVal val="visible"/>
                                      </p:to>
                                    </p:set>
                                    <p:animEffect transition="in" filter="fade">
                                      <p:cBhvr>
                                        <p:cTn id="41" dur="1000"/>
                                        <p:tgtEl>
                                          <p:spTgt spid="385"/>
                                        </p:tgtEl>
                                      </p:cBhvr>
                                    </p:animEffect>
                                    <p:anim calcmode="lin" valueType="num">
                                      <p:cBhvr>
                                        <p:cTn id="42" dur="1000" fill="hold"/>
                                        <p:tgtEl>
                                          <p:spTgt spid="385"/>
                                        </p:tgtEl>
                                        <p:attrNameLst>
                                          <p:attrName>ppt_x</p:attrName>
                                        </p:attrNameLst>
                                      </p:cBhvr>
                                      <p:tavLst>
                                        <p:tav tm="0">
                                          <p:val>
                                            <p:strVal val="#ppt_x"/>
                                          </p:val>
                                        </p:tav>
                                        <p:tav tm="100000">
                                          <p:val>
                                            <p:strVal val="#ppt_x"/>
                                          </p:val>
                                        </p:tav>
                                      </p:tavLst>
                                    </p:anim>
                                    <p:anim calcmode="lin" valueType="num">
                                      <p:cBhvr>
                                        <p:cTn id="43"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00"/>
                                        </p:tgtEl>
                                        <p:attrNameLst>
                                          <p:attrName>style.visibility</p:attrName>
                                        </p:attrNameLst>
                                      </p:cBhvr>
                                      <p:to>
                                        <p:strVal val="visible"/>
                                      </p:to>
                                    </p:set>
                                    <p:anim calcmode="lin" valueType="num">
                                      <p:cBhvr additive="base">
                                        <p:cTn id="48" dur="500" fill="hold"/>
                                        <p:tgtEl>
                                          <p:spTgt spid="400"/>
                                        </p:tgtEl>
                                        <p:attrNameLst>
                                          <p:attrName>ppt_x</p:attrName>
                                        </p:attrNameLst>
                                      </p:cBhvr>
                                      <p:tavLst>
                                        <p:tav tm="0">
                                          <p:val>
                                            <p:strVal val="#ppt_x"/>
                                          </p:val>
                                        </p:tav>
                                        <p:tav tm="100000">
                                          <p:val>
                                            <p:strVal val="#ppt_x"/>
                                          </p:val>
                                        </p:tav>
                                      </p:tavLst>
                                    </p:anim>
                                    <p:anim calcmode="lin" valueType="num">
                                      <p:cBhvr additive="base">
                                        <p:cTn id="49" dur="500" fill="hold"/>
                                        <p:tgtEl>
                                          <p:spTgt spid="400"/>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91"/>
                                        </p:tgtEl>
                                        <p:attrNameLst>
                                          <p:attrName>style.visibility</p:attrName>
                                        </p:attrNameLst>
                                      </p:cBhvr>
                                      <p:to>
                                        <p:strVal val="visible"/>
                                      </p:to>
                                    </p:set>
                                    <p:anim calcmode="lin" valueType="num">
                                      <p:cBhvr additive="base">
                                        <p:cTn id="52" dur="500" fill="hold"/>
                                        <p:tgtEl>
                                          <p:spTgt spid="391"/>
                                        </p:tgtEl>
                                        <p:attrNameLst>
                                          <p:attrName>ppt_x</p:attrName>
                                        </p:attrNameLst>
                                      </p:cBhvr>
                                      <p:tavLst>
                                        <p:tav tm="0">
                                          <p:val>
                                            <p:strVal val="#ppt_x"/>
                                          </p:val>
                                        </p:tav>
                                        <p:tav tm="100000">
                                          <p:val>
                                            <p:strVal val="#ppt_x"/>
                                          </p:val>
                                        </p:tav>
                                      </p:tavLst>
                                    </p:anim>
                                    <p:anim calcmode="lin" valueType="num">
                                      <p:cBhvr additive="base">
                                        <p:cTn id="53" dur="500" fill="hold"/>
                                        <p:tgtEl>
                                          <p:spTgt spid="39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02"/>
                                        </p:tgtEl>
                                        <p:attrNameLst>
                                          <p:attrName>style.visibility</p:attrName>
                                        </p:attrNameLst>
                                      </p:cBhvr>
                                      <p:to>
                                        <p:strVal val="visible"/>
                                      </p:to>
                                    </p:set>
                                    <p:anim calcmode="lin" valueType="num">
                                      <p:cBhvr additive="base">
                                        <p:cTn id="58" dur="500" fill="hold"/>
                                        <p:tgtEl>
                                          <p:spTgt spid="402"/>
                                        </p:tgtEl>
                                        <p:attrNameLst>
                                          <p:attrName>ppt_x</p:attrName>
                                        </p:attrNameLst>
                                      </p:cBhvr>
                                      <p:tavLst>
                                        <p:tav tm="0">
                                          <p:val>
                                            <p:strVal val="#ppt_x"/>
                                          </p:val>
                                        </p:tav>
                                        <p:tav tm="100000">
                                          <p:val>
                                            <p:strVal val="#ppt_x"/>
                                          </p:val>
                                        </p:tav>
                                      </p:tavLst>
                                    </p:anim>
                                    <p:anim calcmode="lin" valueType="num">
                                      <p:cBhvr additive="base">
                                        <p:cTn id="59" dur="500" fill="hold"/>
                                        <p:tgtEl>
                                          <p:spTgt spid="402"/>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395"/>
                                        </p:tgtEl>
                                        <p:attrNameLst>
                                          <p:attrName>style.visibility</p:attrName>
                                        </p:attrNameLst>
                                      </p:cBhvr>
                                      <p:to>
                                        <p:strVal val="visible"/>
                                      </p:to>
                                    </p:set>
                                    <p:anim calcmode="lin" valueType="num">
                                      <p:cBhvr additive="base">
                                        <p:cTn id="62" dur="500" fill="hold"/>
                                        <p:tgtEl>
                                          <p:spTgt spid="395"/>
                                        </p:tgtEl>
                                        <p:attrNameLst>
                                          <p:attrName>ppt_x</p:attrName>
                                        </p:attrNameLst>
                                      </p:cBhvr>
                                      <p:tavLst>
                                        <p:tav tm="0">
                                          <p:val>
                                            <p:strVal val="#ppt_x"/>
                                          </p:val>
                                        </p:tav>
                                        <p:tav tm="100000">
                                          <p:val>
                                            <p:strVal val="#ppt_x"/>
                                          </p:val>
                                        </p:tav>
                                      </p:tavLst>
                                    </p:anim>
                                    <p:anim calcmode="lin" valueType="num">
                                      <p:cBhvr additive="base">
                                        <p:cTn id="63" dur="500" fill="hold"/>
                                        <p:tgtEl>
                                          <p:spTgt spid="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animBg="1"/>
      <p:bldP spid="390" grpId="0"/>
      <p:bldP spid="400" grpId="0"/>
      <p:bldP spid="40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4693920" y="1759625"/>
            <a:ext cx="6385560" cy="2031325"/>
          </a:xfrm>
          <a:prstGeom prst="rect">
            <a:avLst/>
          </a:prstGeom>
          <a:noFill/>
          <a:ln w="9525">
            <a:noFill/>
            <a:miter lim="800000"/>
          </a:ln>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4"/>
          <p:cNvSpPr/>
          <p:nvPr/>
        </p:nvSpPr>
        <p:spPr>
          <a:xfrm>
            <a:off x="180148" y="242727"/>
            <a:ext cx="5957028"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413" name="Google Shape;413;p24"/>
          <p:cNvGrpSpPr/>
          <p:nvPr/>
        </p:nvGrpSpPr>
        <p:grpSpPr>
          <a:xfrm>
            <a:off x="286229" y="615013"/>
            <a:ext cx="148135" cy="148136"/>
            <a:chOff x="4486616" y="3001075"/>
            <a:chExt cx="274695" cy="274699"/>
          </a:xfrm>
        </p:grpSpPr>
        <p:sp>
          <p:nvSpPr>
            <p:cNvPr id="414" name="Google Shape;414;p24"/>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415" name="Google Shape;415;p24"/>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416" name="Google Shape;416;p24"/>
          <p:cNvGrpSpPr/>
          <p:nvPr/>
        </p:nvGrpSpPr>
        <p:grpSpPr>
          <a:xfrm>
            <a:off x="-26878" y="650091"/>
            <a:ext cx="360298" cy="57591"/>
            <a:chOff x="4318304" y="3089061"/>
            <a:chExt cx="384317" cy="61430"/>
          </a:xfrm>
        </p:grpSpPr>
        <p:sp>
          <p:nvSpPr>
            <p:cNvPr id="417" name="Google Shape;417;p24"/>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418" name="Google Shape;418;p24"/>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419" name="Google Shape;419;p24"/>
          <p:cNvSpPr txBox="1"/>
          <p:nvPr/>
        </p:nvSpPr>
        <p:spPr>
          <a:xfrm>
            <a:off x="434360" y="376724"/>
            <a:ext cx="5661639"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1. Cảnh ngộ của em bé bán diêm</a:t>
            </a:r>
            <a:endParaRPr sz="3000" b="1">
              <a:solidFill>
                <a:schemeClr val="dk1"/>
              </a:solidFill>
              <a:latin typeface="Times New Roman"/>
              <a:ea typeface="Times New Roman"/>
              <a:cs typeface="Times New Roman"/>
              <a:sym typeface="Times New Roman"/>
            </a:endParaRPr>
          </a:p>
        </p:txBody>
      </p:sp>
      <p:grpSp>
        <p:nvGrpSpPr>
          <p:cNvPr id="420" name="Google Shape;420;p24"/>
          <p:cNvGrpSpPr/>
          <p:nvPr/>
        </p:nvGrpSpPr>
        <p:grpSpPr>
          <a:xfrm>
            <a:off x="2943649" y="1693790"/>
            <a:ext cx="8736971" cy="1219200"/>
            <a:chOff x="1151472" y="3187501"/>
            <a:chExt cx="6552728" cy="914400"/>
          </a:xfrm>
        </p:grpSpPr>
        <p:sp>
          <p:nvSpPr>
            <p:cNvPr id="421" name="Google Shape;421;p24"/>
            <p:cNvSpPr/>
            <p:nvPr/>
          </p:nvSpPr>
          <p:spPr>
            <a:xfrm>
              <a:off x="1633824" y="3347030"/>
              <a:ext cx="6070376" cy="720000"/>
            </a:xfrm>
            <a:prstGeom prst="homePlate">
              <a:avLst>
                <a:gd name="adj" fmla="val 50000"/>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2" name="Google Shape;422;p24"/>
            <p:cNvSpPr/>
            <p:nvPr/>
          </p:nvSpPr>
          <p:spPr>
            <a:xfrm>
              <a:off x="1633824" y="3284701"/>
              <a:ext cx="5914970" cy="720000"/>
            </a:xfrm>
            <a:prstGeom prst="homePlate">
              <a:avLst>
                <a:gd name="adj" fmla="val 50000"/>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3" name="Google Shape;423;p24"/>
            <p:cNvSpPr/>
            <p:nvPr/>
          </p:nvSpPr>
          <p:spPr>
            <a:xfrm>
              <a:off x="1151472" y="3187501"/>
              <a:ext cx="914400" cy="914400"/>
            </a:xfrm>
            <a:prstGeom prst="diamond">
              <a:avLst/>
            </a:prstGeom>
            <a:solidFill>
              <a:srgbClr val="8DA9DB"/>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424" name="Google Shape;424;p24"/>
          <p:cNvSpPr/>
          <p:nvPr/>
        </p:nvSpPr>
        <p:spPr>
          <a:xfrm>
            <a:off x="3277337" y="2106067"/>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25" name="Google Shape;425;p24"/>
          <p:cNvSpPr txBox="1"/>
          <p:nvPr/>
        </p:nvSpPr>
        <p:spPr>
          <a:xfrm>
            <a:off x="4252888" y="1751818"/>
            <a:ext cx="7032982" cy="108333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Dò dẫm trong bóng tối, ngồi nép trong xó</a:t>
            </a:r>
          </a:p>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 trú rét</a:t>
            </a:r>
            <a:endParaRPr sz="2000" b="1">
              <a:solidFill>
                <a:schemeClr val="dk1"/>
              </a:solidFill>
              <a:latin typeface="Times New Roman"/>
              <a:ea typeface="Times New Roman"/>
              <a:cs typeface="Times New Roman"/>
              <a:sym typeface="Times New Roman"/>
            </a:endParaRPr>
          </a:p>
        </p:txBody>
      </p:sp>
      <p:grpSp>
        <p:nvGrpSpPr>
          <p:cNvPr id="426" name="Google Shape;426;p24"/>
          <p:cNvGrpSpPr/>
          <p:nvPr/>
        </p:nvGrpSpPr>
        <p:grpSpPr>
          <a:xfrm>
            <a:off x="2893461" y="3386306"/>
            <a:ext cx="8736971" cy="1219200"/>
            <a:chOff x="1151472" y="3187501"/>
            <a:chExt cx="6552728" cy="914400"/>
          </a:xfrm>
        </p:grpSpPr>
        <p:sp>
          <p:nvSpPr>
            <p:cNvPr id="427" name="Google Shape;427;p24"/>
            <p:cNvSpPr/>
            <p:nvPr/>
          </p:nvSpPr>
          <p:spPr>
            <a:xfrm>
              <a:off x="1633824" y="3347030"/>
              <a:ext cx="6070376" cy="720000"/>
            </a:xfrm>
            <a:prstGeom prst="homePlate">
              <a:avLst>
                <a:gd name="adj" fmla="val 50000"/>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8" name="Google Shape;428;p24"/>
            <p:cNvSpPr/>
            <p:nvPr/>
          </p:nvSpPr>
          <p:spPr>
            <a:xfrm>
              <a:off x="1633824" y="3284701"/>
              <a:ext cx="5914970" cy="720000"/>
            </a:xfrm>
            <a:prstGeom prst="homePlate">
              <a:avLst>
                <a:gd name="adj" fmla="val 50000"/>
              </a:avLst>
            </a:prstGeom>
            <a:solidFill>
              <a:schemeClr val="lt1"/>
            </a:solidFill>
            <a:ln w="38100" cap="flat" cmpd="sng">
              <a:solidFill>
                <a:srgbClr val="F7CAA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29" name="Google Shape;429;p24"/>
            <p:cNvSpPr/>
            <p:nvPr/>
          </p:nvSpPr>
          <p:spPr>
            <a:xfrm>
              <a:off x="1151472" y="3187501"/>
              <a:ext cx="914400" cy="914400"/>
            </a:xfrm>
            <a:prstGeom prst="diamond">
              <a:avLst/>
            </a:prstGeom>
            <a:solidFill>
              <a:srgbClr val="F7CAAC"/>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grpSp>
        <p:nvGrpSpPr>
          <p:cNvPr id="430" name="Google Shape;430;p24"/>
          <p:cNvGrpSpPr/>
          <p:nvPr/>
        </p:nvGrpSpPr>
        <p:grpSpPr>
          <a:xfrm>
            <a:off x="2935633" y="5088525"/>
            <a:ext cx="8736971" cy="1219200"/>
            <a:chOff x="1151472" y="3187501"/>
            <a:chExt cx="6552728" cy="914400"/>
          </a:xfrm>
        </p:grpSpPr>
        <p:sp>
          <p:nvSpPr>
            <p:cNvPr id="431" name="Google Shape;431;p24"/>
            <p:cNvSpPr/>
            <p:nvPr/>
          </p:nvSpPr>
          <p:spPr>
            <a:xfrm>
              <a:off x="1633824" y="3347030"/>
              <a:ext cx="6070376" cy="720000"/>
            </a:xfrm>
            <a:prstGeom prst="homePlate">
              <a:avLst>
                <a:gd name="adj" fmla="val 50000"/>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32" name="Google Shape;432;p24"/>
            <p:cNvSpPr/>
            <p:nvPr/>
          </p:nvSpPr>
          <p:spPr>
            <a:xfrm>
              <a:off x="1633824" y="3284701"/>
              <a:ext cx="5914970" cy="720000"/>
            </a:xfrm>
            <a:prstGeom prst="homePlate">
              <a:avLst>
                <a:gd name="adj" fmla="val 50000"/>
              </a:avLst>
            </a:prstGeom>
            <a:solidFill>
              <a:schemeClr val="lt1"/>
            </a:solidFill>
            <a:ln w="38100" cap="flat" cmpd="sng">
              <a:solidFill>
                <a:srgbClr val="A8D08C"/>
              </a:solidFill>
              <a:prstDash val="solid"/>
              <a:miter lim="800000"/>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33" name="Google Shape;433;p24"/>
            <p:cNvSpPr/>
            <p:nvPr/>
          </p:nvSpPr>
          <p:spPr>
            <a:xfrm>
              <a:off x="1151472" y="3187501"/>
              <a:ext cx="914400" cy="914400"/>
            </a:xfrm>
            <a:prstGeom prst="diamond">
              <a:avLst/>
            </a:prstGeom>
            <a:solidFill>
              <a:srgbClr val="C4E0B2"/>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grpSp>
      <p:sp>
        <p:nvSpPr>
          <p:cNvPr id="434" name="Google Shape;434;p24"/>
          <p:cNvSpPr/>
          <p:nvPr/>
        </p:nvSpPr>
        <p:spPr>
          <a:xfrm>
            <a:off x="3231157" y="3800576"/>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35" name="Google Shape;435;p24"/>
          <p:cNvSpPr txBox="1"/>
          <p:nvPr/>
        </p:nvSpPr>
        <p:spPr>
          <a:xfrm>
            <a:off x="4252887" y="3525609"/>
            <a:ext cx="6799425" cy="1083374"/>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Không bán được diêm, không dám về vì sợ bố đánh</a:t>
            </a:r>
            <a:endParaRPr sz="2000" b="1">
              <a:solidFill>
                <a:schemeClr val="dk1"/>
              </a:solidFill>
              <a:latin typeface="Times New Roman"/>
              <a:ea typeface="Times New Roman"/>
              <a:cs typeface="Times New Roman"/>
              <a:sym typeface="Times New Roman"/>
            </a:endParaRPr>
          </a:p>
        </p:txBody>
      </p:sp>
      <p:sp>
        <p:nvSpPr>
          <p:cNvPr id="436" name="Google Shape;436;p24"/>
          <p:cNvSpPr/>
          <p:nvPr/>
        </p:nvSpPr>
        <p:spPr>
          <a:xfrm>
            <a:off x="3277337" y="5483920"/>
            <a:ext cx="537579" cy="66678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733" b="1">
                <a:solidFill>
                  <a:schemeClr val="lt1"/>
                </a:solidFill>
                <a:latin typeface="Arima Madurai"/>
                <a:ea typeface="Arima Madurai"/>
                <a:cs typeface="Arima Madurai"/>
                <a:sym typeface="Arima Madurai"/>
              </a:rPr>
              <a:t>* </a:t>
            </a:r>
            <a:endParaRPr sz="3733" b="1">
              <a:solidFill>
                <a:schemeClr val="lt1"/>
              </a:solidFill>
              <a:latin typeface="Arima Madurai"/>
              <a:ea typeface="Arima Madurai"/>
              <a:cs typeface="Arima Madurai"/>
              <a:sym typeface="Arima Madurai"/>
            </a:endParaRPr>
          </a:p>
        </p:txBody>
      </p:sp>
      <p:sp>
        <p:nvSpPr>
          <p:cNvPr id="437" name="Google Shape;437;p24"/>
          <p:cNvSpPr txBox="1"/>
          <p:nvPr/>
        </p:nvSpPr>
        <p:spPr>
          <a:xfrm>
            <a:off x="4088902" y="5404198"/>
            <a:ext cx="6782015" cy="5878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b="1">
                <a:solidFill>
                  <a:schemeClr val="dk1"/>
                </a:solidFill>
                <a:latin typeface="Times New Roman"/>
                <a:ea typeface="Times New Roman"/>
                <a:cs typeface="Times New Roman"/>
                <a:sym typeface="Times New Roman"/>
              </a:rPr>
              <a:t>Nhớ về quá khứ</a:t>
            </a:r>
            <a:endParaRPr sz="2000" b="1">
              <a:solidFill>
                <a:schemeClr val="dk1"/>
              </a:solidFill>
              <a:latin typeface="Times New Roman"/>
              <a:ea typeface="Times New Roman"/>
              <a:cs typeface="Times New Roman"/>
              <a:sym typeface="Times New Roman"/>
            </a:endParaRPr>
          </a:p>
        </p:txBody>
      </p:sp>
      <p:grpSp>
        <p:nvGrpSpPr>
          <p:cNvPr id="438" name="Google Shape;438;p24"/>
          <p:cNvGrpSpPr/>
          <p:nvPr/>
        </p:nvGrpSpPr>
        <p:grpSpPr>
          <a:xfrm>
            <a:off x="791060" y="1938356"/>
            <a:ext cx="1569660" cy="4349797"/>
            <a:chOff x="791060" y="1938355"/>
            <a:chExt cx="1569660" cy="4033280"/>
          </a:xfrm>
        </p:grpSpPr>
        <p:grpSp>
          <p:nvGrpSpPr>
            <p:cNvPr id="439" name="Google Shape;439;p24"/>
            <p:cNvGrpSpPr/>
            <p:nvPr/>
          </p:nvGrpSpPr>
          <p:grpSpPr>
            <a:xfrm rot="-5400000">
              <a:off x="-341183" y="3191944"/>
              <a:ext cx="3954723" cy="1447544"/>
              <a:chOff x="2954893" y="780608"/>
              <a:chExt cx="3223534" cy="1689581"/>
            </a:xfrm>
          </p:grpSpPr>
          <p:sp>
            <p:nvSpPr>
              <p:cNvPr id="440" name="Google Shape;440;p24"/>
              <p:cNvSpPr/>
              <p:nvPr/>
            </p:nvSpPr>
            <p:spPr>
              <a:xfrm>
                <a:off x="3040427" y="803389"/>
                <a:ext cx="3138000" cy="1666800"/>
              </a:xfrm>
              <a:prstGeom prst="roundRect">
                <a:avLst>
                  <a:gd name="adj" fmla="val 10064"/>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4"/>
              <p:cNvSpPr/>
              <p:nvPr/>
            </p:nvSpPr>
            <p:spPr>
              <a:xfrm>
                <a:off x="2954893" y="780608"/>
                <a:ext cx="3138001" cy="1548846"/>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2" name="Google Shape;442;p24"/>
            <p:cNvSpPr txBox="1"/>
            <p:nvPr/>
          </p:nvSpPr>
          <p:spPr>
            <a:xfrm rot="-5400000">
              <a:off x="-362996" y="3247919"/>
              <a:ext cx="387777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0070C0"/>
                  </a:solidFill>
                  <a:latin typeface="Cookie"/>
                  <a:ea typeface="Cookie"/>
                  <a:cs typeface="Cookie"/>
                  <a:sym typeface="Cookie"/>
                </a:rPr>
                <a:t>c. </a:t>
              </a:r>
              <a:r>
                <a:rPr lang="en-US" sz="4800">
                  <a:solidFill>
                    <a:srgbClr val="0070C0"/>
                  </a:solidFill>
                  <a:latin typeface="Times New Roman"/>
                  <a:ea typeface="Times New Roman"/>
                  <a:cs typeface="Times New Roman"/>
                  <a:sym typeface="Times New Roman"/>
                </a:rPr>
                <a:t>Hành động, ứng xử</a:t>
              </a:r>
              <a:endParaRPr sz="4800">
                <a:solidFill>
                  <a:srgbClr val="0070C0"/>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500"/>
                                        <p:tgtEl>
                                          <p:spTgt spid="41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13"/>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412"/>
                                        </p:tgtEl>
                                        <p:attrNameLst>
                                          <p:attrName>style.visibility</p:attrName>
                                        </p:attrNameLst>
                                      </p:cBhvr>
                                      <p:to>
                                        <p:strVal val="visible"/>
                                      </p:to>
                                    </p:set>
                                    <p:anim calcmode="lin" valueType="num">
                                      <p:cBhvr additive="base">
                                        <p:cTn id="14" dur="500"/>
                                        <p:tgtEl>
                                          <p:spTgt spid="412"/>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419"/>
                                        </p:tgtEl>
                                        <p:attrNameLst>
                                          <p:attrName>style.visibility</p:attrName>
                                        </p:attrNameLst>
                                      </p:cBhvr>
                                      <p:to>
                                        <p:strVal val="visible"/>
                                      </p:to>
                                    </p:set>
                                    <p:animEffect transition="in" filter="fade">
                                      <p:cBhvr>
                                        <p:cTn id="18" dur="700"/>
                                        <p:tgtEl>
                                          <p:spTgt spid="4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38"/>
                                        </p:tgtEl>
                                        <p:attrNameLst>
                                          <p:attrName>style.visibility</p:attrName>
                                        </p:attrNameLst>
                                      </p:cBhvr>
                                      <p:to>
                                        <p:strVal val="visible"/>
                                      </p:to>
                                    </p:set>
                                    <p:animEffect transition="in" filter="fade">
                                      <p:cBhvr>
                                        <p:cTn id="23" dur="500"/>
                                        <p:tgtEl>
                                          <p:spTgt spid="4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4"/>
                                        </p:tgtEl>
                                        <p:attrNameLst>
                                          <p:attrName>style.visibility</p:attrName>
                                        </p:attrNameLst>
                                      </p:cBhvr>
                                      <p:to>
                                        <p:strVal val="visible"/>
                                      </p:to>
                                    </p:set>
                                    <p:animEffect transition="in" filter="fade">
                                      <p:cBhvr>
                                        <p:cTn id="28" dur="500"/>
                                        <p:tgtEl>
                                          <p:spTgt spid="424"/>
                                        </p:tgtEl>
                                      </p:cBhvr>
                                    </p:animEffect>
                                  </p:childTnLst>
                                </p:cTn>
                              </p:par>
                              <p:par>
                                <p:cTn id="29" presetID="10" presetClass="entr" presetSubtype="0" fill="hold" nodeType="withEffect">
                                  <p:stCondLst>
                                    <p:cond delay="0"/>
                                  </p:stCondLst>
                                  <p:childTnLst>
                                    <p:set>
                                      <p:cBhvr>
                                        <p:cTn id="30" dur="1" fill="hold">
                                          <p:stCondLst>
                                            <p:cond delay="0"/>
                                          </p:stCondLst>
                                        </p:cTn>
                                        <p:tgtEl>
                                          <p:spTgt spid="420"/>
                                        </p:tgtEl>
                                        <p:attrNameLst>
                                          <p:attrName>style.visibility</p:attrName>
                                        </p:attrNameLst>
                                      </p:cBhvr>
                                      <p:to>
                                        <p:strVal val="visible"/>
                                      </p:to>
                                    </p:set>
                                    <p:animEffect transition="in" filter="fade">
                                      <p:cBhvr>
                                        <p:cTn id="31" dur="500"/>
                                        <p:tgtEl>
                                          <p:spTgt spid="420"/>
                                        </p:tgtEl>
                                      </p:cBhvr>
                                    </p:animEffect>
                                  </p:childTnLst>
                                </p:cTn>
                              </p:par>
                              <p:par>
                                <p:cTn id="32" presetID="10" presetClass="entr" presetSubtype="0" fill="hold" nodeType="withEffect">
                                  <p:stCondLst>
                                    <p:cond delay="0"/>
                                  </p:stCondLst>
                                  <p:childTnLst>
                                    <p:set>
                                      <p:cBhvr>
                                        <p:cTn id="33" dur="1" fill="hold">
                                          <p:stCondLst>
                                            <p:cond delay="0"/>
                                          </p:stCondLst>
                                        </p:cTn>
                                        <p:tgtEl>
                                          <p:spTgt spid="425"/>
                                        </p:tgtEl>
                                        <p:attrNameLst>
                                          <p:attrName>style.visibility</p:attrName>
                                        </p:attrNameLst>
                                      </p:cBhvr>
                                      <p:to>
                                        <p:strVal val="visible"/>
                                      </p:to>
                                    </p:set>
                                    <p:animEffect transition="in" filter="fade">
                                      <p:cBhvr>
                                        <p:cTn id="34" dur="500"/>
                                        <p:tgtEl>
                                          <p:spTgt spid="4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34"/>
                                        </p:tgtEl>
                                        <p:attrNameLst>
                                          <p:attrName>style.visibility</p:attrName>
                                        </p:attrNameLst>
                                      </p:cBhvr>
                                      <p:to>
                                        <p:strVal val="visible"/>
                                      </p:to>
                                    </p:set>
                                    <p:animEffect transition="in" filter="fade">
                                      <p:cBhvr>
                                        <p:cTn id="39" dur="500"/>
                                        <p:tgtEl>
                                          <p:spTgt spid="434"/>
                                        </p:tgtEl>
                                      </p:cBhvr>
                                    </p:animEffect>
                                  </p:childTnLst>
                                </p:cTn>
                              </p:par>
                              <p:par>
                                <p:cTn id="40" presetID="10" presetClass="entr" presetSubtype="0" fill="hold" nodeType="withEffect">
                                  <p:stCondLst>
                                    <p:cond delay="0"/>
                                  </p:stCondLst>
                                  <p:childTnLst>
                                    <p:set>
                                      <p:cBhvr>
                                        <p:cTn id="41" dur="1" fill="hold">
                                          <p:stCondLst>
                                            <p:cond delay="0"/>
                                          </p:stCondLst>
                                        </p:cTn>
                                        <p:tgtEl>
                                          <p:spTgt spid="426"/>
                                        </p:tgtEl>
                                        <p:attrNameLst>
                                          <p:attrName>style.visibility</p:attrName>
                                        </p:attrNameLst>
                                      </p:cBhvr>
                                      <p:to>
                                        <p:strVal val="visible"/>
                                      </p:to>
                                    </p:set>
                                    <p:animEffect transition="in" filter="fade">
                                      <p:cBhvr>
                                        <p:cTn id="42" dur="500"/>
                                        <p:tgtEl>
                                          <p:spTgt spid="426"/>
                                        </p:tgtEl>
                                      </p:cBhvr>
                                    </p:animEffect>
                                  </p:childTnLst>
                                </p:cTn>
                              </p:par>
                              <p:par>
                                <p:cTn id="43" presetID="10" presetClass="entr" presetSubtype="0" fill="hold" nodeType="withEffect">
                                  <p:stCondLst>
                                    <p:cond delay="0"/>
                                  </p:stCondLst>
                                  <p:childTnLst>
                                    <p:set>
                                      <p:cBhvr>
                                        <p:cTn id="44" dur="1" fill="hold">
                                          <p:stCondLst>
                                            <p:cond delay="0"/>
                                          </p:stCondLst>
                                        </p:cTn>
                                        <p:tgtEl>
                                          <p:spTgt spid="435"/>
                                        </p:tgtEl>
                                        <p:attrNameLst>
                                          <p:attrName>style.visibility</p:attrName>
                                        </p:attrNameLst>
                                      </p:cBhvr>
                                      <p:to>
                                        <p:strVal val="visible"/>
                                      </p:to>
                                    </p:set>
                                    <p:animEffect transition="in" filter="fade">
                                      <p:cBhvr>
                                        <p:cTn id="45" dur="500"/>
                                        <p:tgtEl>
                                          <p:spTgt spid="4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6"/>
                                        </p:tgtEl>
                                        <p:attrNameLst>
                                          <p:attrName>style.visibility</p:attrName>
                                        </p:attrNameLst>
                                      </p:cBhvr>
                                      <p:to>
                                        <p:strVal val="visible"/>
                                      </p:to>
                                    </p:set>
                                    <p:animEffect transition="in" filter="fade">
                                      <p:cBhvr>
                                        <p:cTn id="50" dur="500"/>
                                        <p:tgtEl>
                                          <p:spTgt spid="436"/>
                                        </p:tgtEl>
                                      </p:cBhvr>
                                    </p:animEffect>
                                  </p:childTnLst>
                                </p:cTn>
                              </p:par>
                              <p:par>
                                <p:cTn id="51" presetID="10" presetClass="entr" presetSubtype="0" fill="hold" nodeType="withEffect">
                                  <p:stCondLst>
                                    <p:cond delay="0"/>
                                  </p:stCondLst>
                                  <p:childTnLst>
                                    <p:set>
                                      <p:cBhvr>
                                        <p:cTn id="52" dur="1" fill="hold">
                                          <p:stCondLst>
                                            <p:cond delay="0"/>
                                          </p:stCondLst>
                                        </p:cTn>
                                        <p:tgtEl>
                                          <p:spTgt spid="430"/>
                                        </p:tgtEl>
                                        <p:attrNameLst>
                                          <p:attrName>style.visibility</p:attrName>
                                        </p:attrNameLst>
                                      </p:cBhvr>
                                      <p:to>
                                        <p:strVal val="visible"/>
                                      </p:to>
                                    </p:set>
                                    <p:animEffect transition="in" filter="fade">
                                      <p:cBhvr>
                                        <p:cTn id="53" dur="500"/>
                                        <p:tgtEl>
                                          <p:spTgt spid="430"/>
                                        </p:tgtEl>
                                      </p:cBhvr>
                                    </p:animEffect>
                                  </p:childTnLst>
                                </p:cTn>
                              </p:par>
                              <p:par>
                                <p:cTn id="54" presetID="10" presetClass="entr" presetSubtype="0" fill="hold" nodeType="withEffect">
                                  <p:stCondLst>
                                    <p:cond delay="0"/>
                                  </p:stCondLst>
                                  <p:childTnLst>
                                    <p:set>
                                      <p:cBhvr>
                                        <p:cTn id="55" dur="1" fill="hold">
                                          <p:stCondLst>
                                            <p:cond delay="0"/>
                                          </p:stCondLst>
                                        </p:cTn>
                                        <p:tgtEl>
                                          <p:spTgt spid="437"/>
                                        </p:tgtEl>
                                        <p:attrNameLst>
                                          <p:attrName>style.visibility</p:attrName>
                                        </p:attrNameLst>
                                      </p:cBhvr>
                                      <p:to>
                                        <p:strVal val="visible"/>
                                      </p:to>
                                    </p:set>
                                    <p:animEffect transition="in" filter="fade">
                                      <p:cBhvr>
                                        <p:cTn id="56"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aphicFrame>
        <p:nvGraphicFramePr>
          <p:cNvPr id="331" name="Google Shape;331;p21"/>
          <p:cNvGraphicFramePr/>
          <p:nvPr/>
        </p:nvGraphicFramePr>
        <p:xfrm>
          <a:off x="0" y="17145"/>
          <a:ext cx="12192000" cy="6823700"/>
        </p:xfrm>
        <a:graphic>
          <a:graphicData uri="http://schemas.openxmlformats.org/drawingml/2006/table">
            <a:tbl>
              <a:tblPr firstRow="1" bandRow="1">
                <a:noFill/>
              </a:tblPr>
              <a:tblGrid>
                <a:gridCol w="2034550">
                  <a:extLst>
                    <a:ext uri="{9D8B030D-6E8A-4147-A177-3AD203B41FA5}">
                      <a16:colId xmlns:a16="http://schemas.microsoft.com/office/drawing/2014/main" val="20000"/>
                    </a:ext>
                  </a:extLst>
                </a:gridCol>
                <a:gridCol w="3509000">
                  <a:extLst>
                    <a:ext uri="{9D8B030D-6E8A-4147-A177-3AD203B41FA5}">
                      <a16:colId xmlns:a16="http://schemas.microsoft.com/office/drawing/2014/main" val="20001"/>
                    </a:ext>
                  </a:extLst>
                </a:gridCol>
                <a:gridCol w="6648450">
                  <a:extLst>
                    <a:ext uri="{9D8B030D-6E8A-4147-A177-3AD203B41FA5}">
                      <a16:colId xmlns:a16="http://schemas.microsoft.com/office/drawing/2014/main" val="20002"/>
                    </a:ext>
                  </a:extLst>
                </a:gridCol>
              </a:tblGrid>
              <a:tr h="822950">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Cảnh vật, lòng người</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Em bé bán diêm</a:t>
                      </a:r>
                      <a:endParaRPr sz="2800">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147997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Cảnh ngộ</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row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046050">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Ngoại hình</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vMerge="1">
                  <a:txBody>
                    <a:bodyPr/>
                    <a:lstStyle/>
                    <a:p>
                      <a:endParaRPr lang="vi-VN"/>
                    </a:p>
                  </a:txBody>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600200">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Hành động, ứng xử</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74525">
                <a:tc>
                  <a:txBody>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Nhận xét</a:t>
                      </a:r>
                      <a:endParaRPr sz="2800" b="1">
                        <a:solidFill>
                          <a:schemeClr val="dk1"/>
                        </a:solidFill>
                        <a:latin typeface="Times New Roman"/>
                        <a:ea typeface="Times New Roman"/>
                        <a:cs typeface="Times New Roman"/>
                        <a:sym typeface="Times New Roman"/>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gridSpan="2">
                  <a:txBody>
                    <a:bodyPr/>
                    <a:lstStyle/>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vi-VN"/>
                    </a:p>
                  </a:txBody>
                  <a:tcPr/>
                </a:tc>
                <a:extLst>
                  <a:ext uri="{0D108BD9-81ED-4DB2-BD59-A6C34878D82A}">
                    <a16:rowId xmlns:a16="http://schemas.microsoft.com/office/drawing/2014/main" val="10004"/>
                  </a:ext>
                </a:extLst>
              </a:tr>
            </a:tbl>
          </a:graphicData>
        </a:graphic>
      </p:graphicFrame>
      <p:sp>
        <p:nvSpPr>
          <p:cNvPr id="332" name="Google Shape;332;p21"/>
          <p:cNvSpPr txBox="1"/>
          <p:nvPr/>
        </p:nvSpPr>
        <p:spPr>
          <a:xfrm>
            <a:off x="2083118" y="949048"/>
            <a:ext cx="3403282" cy="19389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Trời đông tối đen, giá rét tuyết rơi; Phố sực nức mùi ngỗng quay</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Trong nhà rực sáng ánh đèn</a:t>
            </a:r>
            <a:endParaRPr sz="2400">
              <a:solidFill>
                <a:schemeClr val="dk1"/>
              </a:solidFill>
              <a:latin typeface="Calibri"/>
              <a:ea typeface="Calibri"/>
              <a:cs typeface="Calibri"/>
              <a:sym typeface="Calibri"/>
            </a:endParaRPr>
          </a:p>
        </p:txBody>
      </p:sp>
      <p:sp>
        <p:nvSpPr>
          <p:cNvPr id="333" name="Google Shape;333;p21"/>
          <p:cNvSpPr txBox="1"/>
          <p:nvPr/>
        </p:nvSpPr>
        <p:spPr>
          <a:xfrm>
            <a:off x="5566410" y="948601"/>
            <a:ext cx="662559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Mồ côi mẹ, gia sản tiêu tán sau khi bà mất</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Bố nghiện rượu, hay đánh đập, chửi rủa em</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Cô đơn, đói rét, phải bán diêm kiếm sống</a:t>
            </a:r>
            <a:endParaRPr sz="2400">
              <a:solidFill>
                <a:schemeClr val="dk1"/>
              </a:solidFill>
              <a:latin typeface="Times New Roman"/>
              <a:ea typeface="Times New Roman"/>
              <a:cs typeface="Times New Roman"/>
              <a:sym typeface="Times New Roman"/>
            </a:endParaRPr>
          </a:p>
        </p:txBody>
      </p:sp>
      <p:sp>
        <p:nvSpPr>
          <p:cNvPr id="334" name="Google Shape;334;p21"/>
          <p:cNvSpPr txBox="1"/>
          <p:nvPr/>
        </p:nvSpPr>
        <p:spPr>
          <a:xfrm>
            <a:off x="5621654" y="2403961"/>
            <a:ext cx="6501765"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Cô bé đầu trần, chân đất đỏ ửng lên rồi tím bầm lại, cầm giỏ diêm </a:t>
            </a:r>
            <a:endParaRPr sz="2400">
              <a:solidFill>
                <a:schemeClr val="dk1"/>
              </a:solidFill>
              <a:latin typeface="Times New Roman"/>
              <a:ea typeface="Times New Roman"/>
              <a:cs typeface="Times New Roman"/>
              <a:sym typeface="Times New Roman"/>
            </a:endParaRPr>
          </a:p>
        </p:txBody>
      </p:sp>
      <p:sp>
        <p:nvSpPr>
          <p:cNvPr id="335" name="Google Shape;335;p21"/>
          <p:cNvSpPr txBox="1"/>
          <p:nvPr/>
        </p:nvSpPr>
        <p:spPr>
          <a:xfrm>
            <a:off x="5566410" y="3345597"/>
            <a:ext cx="662559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Dò dẫm trong bóng tối.</a:t>
            </a:r>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Ngồi trong xó trú rét</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Không bán được diêm </a:t>
            </a:r>
            <a:r>
              <a:rPr lang="en-US" sz="2400">
                <a:solidFill>
                  <a:schemeClr val="dk1"/>
                </a:solidFill>
                <a:latin typeface="Times New Roman"/>
                <a:ea typeface="Times New Roman"/>
                <a:cs typeface="Times New Roman"/>
                <a:sym typeface="Wingdings" pitchFamily="2" charset="2"/>
              </a:rPr>
              <a:t></a:t>
            </a:r>
            <a:r>
              <a:rPr lang="en-US" sz="2400">
                <a:solidFill>
                  <a:schemeClr val="dk1"/>
                </a:solidFill>
                <a:latin typeface="Times New Roman"/>
                <a:ea typeface="Times New Roman"/>
                <a:cs typeface="Times New Roman"/>
                <a:sym typeface="Times New Roman"/>
              </a:rPr>
              <a:t> không về vì sợ bố đánh</a:t>
            </a:r>
            <a:endParaRPr sz="2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 Nhớ về quá khứ</a:t>
            </a:r>
            <a:endParaRPr sz="2400">
              <a:solidFill>
                <a:schemeClr val="dk1"/>
              </a:solidFill>
              <a:latin typeface="Times New Roman"/>
              <a:ea typeface="Times New Roman"/>
              <a:cs typeface="Times New Roman"/>
              <a:sym typeface="Times New Roman"/>
            </a:endParaRPr>
          </a:p>
        </p:txBody>
      </p:sp>
      <p:sp>
        <p:nvSpPr>
          <p:cNvPr id="336" name="Google Shape;336;p21"/>
          <p:cNvSpPr txBox="1"/>
          <p:nvPr/>
        </p:nvSpPr>
        <p:spPr>
          <a:xfrm>
            <a:off x="2208848" y="5131444"/>
            <a:ext cx="9745027"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Times New Roman"/>
                <a:ea typeface="Times New Roman"/>
                <a:cs typeface="Times New Roman"/>
                <a:sym typeface="Times New Roman"/>
              </a:rPr>
              <a:t>→ Các hình ảnh đối lập, tương phản làm nổi bật hiện thực khốc liệt, tình cảnh hết sức tội nghiệp của cô bé: Cô độc, đói rét, bị đày ải mà không được ai đoái hoài. </a:t>
            </a:r>
            <a:r>
              <a:rPr lang="en-US" sz="2400">
                <a:solidFill>
                  <a:srgbClr val="FF0000"/>
                </a:solidFill>
                <a:latin typeface="Times New Roman"/>
                <a:ea typeface="Times New Roman"/>
                <a:cs typeface="Times New Roman"/>
                <a:sym typeface="Wingdings" pitchFamily="2" charset="2"/>
              </a:rPr>
              <a:t></a:t>
            </a:r>
            <a:r>
              <a:rPr lang="en-US" sz="2400">
                <a:solidFill>
                  <a:srgbClr val="FF0000"/>
                </a:solidFill>
                <a:latin typeface="Times New Roman"/>
                <a:ea typeface="Times New Roman"/>
                <a:cs typeface="Times New Roman"/>
                <a:sym typeface="Times New Roman"/>
              </a:rPr>
              <a:t> Thiếu thốn cả vật chất và tinh thần</a:t>
            </a:r>
            <a:endParaRPr sz="2400">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rgbClr val="FF0000"/>
                </a:solidFill>
                <a:latin typeface="Times New Roman"/>
                <a:ea typeface="Times New Roman"/>
                <a:cs typeface="Times New Roman"/>
                <a:sym typeface="Wingdings" pitchFamily="2" charset="2"/>
              </a:rPr>
              <a:t></a:t>
            </a:r>
            <a:r>
              <a:rPr lang="en-US" sz="2400">
                <a:solidFill>
                  <a:srgbClr val="FF0000"/>
                </a:solidFill>
                <a:latin typeface="Times New Roman"/>
                <a:ea typeface="Times New Roman"/>
                <a:cs typeface="Times New Roman"/>
                <a:sym typeface="Times New Roman"/>
              </a:rPr>
              <a:t> Tác động đến lòng trắc ẩn của độc giả</a:t>
            </a:r>
            <a:endParaRPr sz="2400">
              <a:solidFill>
                <a:srgbClr val="FF0000"/>
              </a:solidFill>
              <a:latin typeface="Times New Roman"/>
              <a:ea typeface="Times New Roman"/>
              <a:cs typeface="Times New Roman"/>
              <a:sym typeface="Times New Roman"/>
            </a:endParaRPr>
          </a:p>
        </p:txBody>
      </p:sp>
      <p:sp>
        <p:nvSpPr>
          <p:cNvPr id="337" name="Google Shape;337;p21"/>
          <p:cNvSpPr txBox="1"/>
          <p:nvPr/>
        </p:nvSpPr>
        <p:spPr>
          <a:xfrm>
            <a:off x="2083118" y="3542139"/>
            <a:ext cx="3403282" cy="12002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Không ai quan tâm, để ý đến cô bé </a:t>
            </a:r>
            <a:r>
              <a:rPr lang="en-US" sz="2400">
                <a:solidFill>
                  <a:schemeClr val="dk1"/>
                </a:solidFill>
                <a:latin typeface="Times New Roman"/>
                <a:ea typeface="Times New Roman"/>
                <a:cs typeface="Times New Roman"/>
                <a:sym typeface="Wingdings" pitchFamily="2" charset="2"/>
              </a:rPr>
              <a:t> </a:t>
            </a:r>
            <a:r>
              <a:rPr lang="en-US" sz="2400">
                <a:solidFill>
                  <a:schemeClr val="dk1"/>
                </a:solidFill>
                <a:latin typeface="Times New Roman"/>
                <a:ea typeface="Times New Roman"/>
                <a:cs typeface="Times New Roman"/>
                <a:sym typeface="Times New Roman"/>
              </a:rPr>
              <a:t>Thờ ơ, lãnh đạm</a:t>
            </a:r>
            <a:endParaRPr sz="2400">
              <a:solidFill>
                <a:schemeClr val="dk1"/>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4"/>
                                        </p:tgtEl>
                                        <p:attrNameLst>
                                          <p:attrName>style.visibility</p:attrName>
                                        </p:attrNameLst>
                                      </p:cBhvr>
                                      <p:to>
                                        <p:strVal val="visible"/>
                                      </p:to>
                                    </p:set>
                                    <p:animEffect transition="in" filter="fade">
                                      <p:cBhvr>
                                        <p:cTn id="17" dur="500"/>
                                        <p:tgtEl>
                                          <p:spTgt spid="3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gtEl>
                                        <p:attrNameLst>
                                          <p:attrName>style.visibility</p:attrName>
                                        </p:attrNameLst>
                                      </p:cBhvr>
                                      <p:to>
                                        <p:strVal val="visible"/>
                                      </p:to>
                                    </p:set>
                                    <p:animEffect transition="in" filter="fade">
                                      <p:cBhvr>
                                        <p:cTn id="22" dur="500"/>
                                        <p:tgtEl>
                                          <p:spTgt spid="3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animEffect transition="in" filter="fade">
                                      <p:cBhvr>
                                        <p:cTn id="27" dur="500"/>
                                        <p:tgtEl>
                                          <p:spTgt spid="3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6"/>
                                        </p:tgtEl>
                                        <p:attrNameLst>
                                          <p:attrName>style.visibility</p:attrName>
                                        </p:attrNameLst>
                                      </p:cBhvr>
                                      <p:to>
                                        <p:strVal val="visible"/>
                                      </p:to>
                                    </p:set>
                                    <p:animEffect transition="in" filter="fade">
                                      <p:cBhvr>
                                        <p:cTn id="32"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8416" y="-218534"/>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dirty="0">
              <a:solidFill>
                <a:prstClr val="white"/>
              </a:solidFill>
              <a:latin typeface="Calibri"/>
            </a:endParaRPr>
          </a:p>
        </p:txBody>
      </p:sp>
      <p:pic>
        <p:nvPicPr>
          <p:cNvPr id="10" name="Picture 9">
            <a:extLst>
              <a:ext uri="{FF2B5EF4-FFF2-40B4-BE49-F238E27FC236}">
                <a16:creationId xmlns:a16="http://schemas.microsoft.com/office/drawing/2014/main" id="{6ADC7371-8B8A-4D91-9C3D-EF9ADE4D082F}"/>
              </a:ext>
            </a:extLst>
          </p:cNvPr>
          <p:cNvPicPr>
            <a:picLocks noChangeAspect="1"/>
          </p:cNvPicPr>
          <p:nvPr/>
        </p:nvPicPr>
        <p:blipFill>
          <a:blip r:embed="rId3"/>
          <a:stretch>
            <a:fillRect/>
          </a:stretch>
        </p:blipFill>
        <p:spPr>
          <a:xfrm>
            <a:off x="19324" y="179846"/>
            <a:ext cx="5687036" cy="3022815"/>
          </a:xfrm>
          <a:prstGeom prst="rect">
            <a:avLst/>
          </a:prstGeom>
        </p:spPr>
      </p:pic>
      <p:pic>
        <p:nvPicPr>
          <p:cNvPr id="11" name="Picture 10">
            <a:extLst>
              <a:ext uri="{FF2B5EF4-FFF2-40B4-BE49-F238E27FC236}">
                <a16:creationId xmlns:a16="http://schemas.microsoft.com/office/drawing/2014/main" id="{81823212-8E66-43B5-8A2C-604E80755002}"/>
              </a:ext>
            </a:extLst>
          </p:cNvPr>
          <p:cNvPicPr>
            <a:picLocks noChangeAspect="1"/>
          </p:cNvPicPr>
          <p:nvPr/>
        </p:nvPicPr>
        <p:blipFill>
          <a:blip r:embed="rId4"/>
          <a:stretch>
            <a:fillRect/>
          </a:stretch>
        </p:blipFill>
        <p:spPr>
          <a:xfrm>
            <a:off x="6366755" y="179846"/>
            <a:ext cx="5586483" cy="3022815"/>
          </a:xfrm>
          <a:prstGeom prst="rect">
            <a:avLst/>
          </a:prstGeom>
        </p:spPr>
      </p:pic>
      <p:pic>
        <p:nvPicPr>
          <p:cNvPr id="12" name="Picture 11">
            <a:extLst>
              <a:ext uri="{FF2B5EF4-FFF2-40B4-BE49-F238E27FC236}">
                <a16:creationId xmlns:a16="http://schemas.microsoft.com/office/drawing/2014/main" id="{8DD6C673-A73C-4D2B-A1E6-BB33A46B1ABF}"/>
              </a:ext>
            </a:extLst>
          </p:cNvPr>
          <p:cNvPicPr>
            <a:picLocks noChangeAspect="1"/>
          </p:cNvPicPr>
          <p:nvPr/>
        </p:nvPicPr>
        <p:blipFill>
          <a:blip r:embed="rId5"/>
          <a:stretch>
            <a:fillRect/>
          </a:stretch>
        </p:blipFill>
        <p:spPr>
          <a:xfrm>
            <a:off x="19324" y="3429000"/>
            <a:ext cx="2978399" cy="3429000"/>
          </a:xfrm>
          <a:prstGeom prst="rect">
            <a:avLst/>
          </a:prstGeom>
        </p:spPr>
      </p:pic>
      <p:pic>
        <p:nvPicPr>
          <p:cNvPr id="13" name="Picture 12">
            <a:extLst>
              <a:ext uri="{FF2B5EF4-FFF2-40B4-BE49-F238E27FC236}">
                <a16:creationId xmlns:a16="http://schemas.microsoft.com/office/drawing/2014/main" id="{E6889568-4C47-4B2E-BC8B-F816BD3D585E}"/>
              </a:ext>
            </a:extLst>
          </p:cNvPr>
          <p:cNvPicPr>
            <a:picLocks noChangeAspect="1"/>
          </p:cNvPicPr>
          <p:nvPr/>
        </p:nvPicPr>
        <p:blipFill>
          <a:blip r:embed="rId6"/>
          <a:stretch>
            <a:fillRect/>
          </a:stretch>
        </p:blipFill>
        <p:spPr>
          <a:xfrm>
            <a:off x="3120273" y="3429000"/>
            <a:ext cx="2875174" cy="3429000"/>
          </a:xfrm>
          <a:prstGeom prst="rect">
            <a:avLst/>
          </a:prstGeom>
        </p:spPr>
      </p:pic>
      <p:pic>
        <p:nvPicPr>
          <p:cNvPr id="14" name="Picture 13">
            <a:extLst>
              <a:ext uri="{FF2B5EF4-FFF2-40B4-BE49-F238E27FC236}">
                <a16:creationId xmlns:a16="http://schemas.microsoft.com/office/drawing/2014/main" id="{1AAB4520-9AB4-4882-902B-7053E78652FF}"/>
              </a:ext>
            </a:extLst>
          </p:cNvPr>
          <p:cNvPicPr>
            <a:picLocks noChangeAspect="1"/>
          </p:cNvPicPr>
          <p:nvPr/>
        </p:nvPicPr>
        <p:blipFill>
          <a:blip r:embed="rId7"/>
          <a:stretch>
            <a:fillRect/>
          </a:stretch>
        </p:blipFill>
        <p:spPr>
          <a:xfrm>
            <a:off x="6124750" y="3429000"/>
            <a:ext cx="2666448" cy="3429000"/>
          </a:xfrm>
          <a:prstGeom prst="rect">
            <a:avLst/>
          </a:prstGeom>
        </p:spPr>
      </p:pic>
      <p:pic>
        <p:nvPicPr>
          <p:cNvPr id="15" name="Picture 14">
            <a:extLst>
              <a:ext uri="{FF2B5EF4-FFF2-40B4-BE49-F238E27FC236}">
                <a16:creationId xmlns:a16="http://schemas.microsoft.com/office/drawing/2014/main" id="{E1E828AB-3EAD-4C0A-A344-10CB7A32E579}"/>
              </a:ext>
            </a:extLst>
          </p:cNvPr>
          <p:cNvPicPr>
            <a:picLocks noChangeAspect="1"/>
          </p:cNvPicPr>
          <p:nvPr/>
        </p:nvPicPr>
        <p:blipFill>
          <a:blip r:embed="rId8"/>
          <a:stretch>
            <a:fillRect/>
          </a:stretch>
        </p:blipFill>
        <p:spPr>
          <a:xfrm>
            <a:off x="8920501" y="3429000"/>
            <a:ext cx="3211531" cy="3429000"/>
          </a:xfrm>
          <a:prstGeom prst="rect">
            <a:avLst/>
          </a:prstGeom>
        </p:spPr>
      </p:pic>
    </p:spTree>
    <p:extLst>
      <p:ext uri="{BB962C8B-B14F-4D97-AF65-F5344CB8AC3E}">
        <p14:creationId xmlns:p14="http://schemas.microsoft.com/office/powerpoint/2010/main" val="413097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3979622" y="3590244"/>
            <a:ext cx="3464536" cy="265815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6363478" y="437301"/>
            <a:ext cx="4043377" cy="2486291"/>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1702827" y="370447"/>
            <a:ext cx="3764291" cy="262156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ln>
        </p:spPr>
        <p:txBody>
          <a:bodyPr anchor="ctr">
            <a:spAutoFit/>
          </a:bodyPr>
          <a:lstStyle/>
          <a:p>
            <a:pPr>
              <a:lnSpc>
                <a:spcPct val="90000"/>
              </a:lnSpc>
              <a:buFont typeface="Arial" panose="020B0604020202020204" pitchFamily="34" charset="0"/>
              <a:buNone/>
            </a:pPr>
            <a:endParaRPr lang="en-US" altLang="en-US" sz="2000" b="1">
              <a:latin typeface=".VnTime" panose="020B7200000000000000" pitchFamily="34" charset="0"/>
              <a:cs typeface="Times New Roman" panose="02020603050405020304"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7977673" y="3590244"/>
            <a:ext cx="3550844" cy="2619262"/>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4998" name="Text Box 7"/>
          <p:cNvSpPr txBox="1">
            <a:spLocks noChangeArrowheads="1"/>
          </p:cNvSpPr>
          <p:nvPr/>
        </p:nvSpPr>
        <p:spPr bwMode="auto">
          <a:xfrm>
            <a:off x="1760376" y="3590244"/>
            <a:ext cx="1685731" cy="2419124"/>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eaLnBrk="0" hangingPunct="0">
              <a:lnSpc>
                <a:spcPct val="90000"/>
              </a:lnSpc>
              <a:buFont typeface="Arial" panose="020B0604020202020204" pitchFamily="34" charset="0"/>
              <a:buNone/>
            </a:pP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bức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ảnh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này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đã</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suy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gì</a:t>
            </a:r>
            <a:r>
              <a:rPr lang="en-US" altLang="en-US" sz="2800" dirty="0">
                <a:solidFill>
                  <a:srgbClr val="FF0000"/>
                </a:solidFill>
                <a:latin typeface="Times New Roman" panose="02020603050405020304" pitchFamily="18" charset="0"/>
                <a:cs typeface="Times New Roman" panose="02020603050405020304" pitchFamily="18" charset="0"/>
              </a:rPr>
              <a:t>? </a:t>
            </a:r>
          </a:p>
          <a:p>
            <a:pPr algn="ctr" eaLnBrk="0" hangingPunct="0">
              <a:lnSpc>
                <a:spcPct val="90000"/>
              </a:lnSpc>
              <a:buFont typeface="Arial" panose="020B0604020202020204" pitchFamily="34" charset="0"/>
              <a:buNone/>
            </a:pP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11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A8D6-9ED1-405B-923D-7392901B34CD}"/>
              </a:ext>
            </a:extLst>
          </p:cNvPr>
          <p:cNvSpPr/>
          <p:nvPr/>
        </p:nvSpPr>
        <p:spPr>
          <a:xfrm>
            <a:off x="1691951" y="1107233"/>
            <a:ext cx="8845420" cy="40059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US" sz="4400" i="1" dirty="0" err="1">
                <a:solidFill>
                  <a:srgbClr val="FF0000"/>
                </a:solidFill>
                <a:latin typeface="Times New Roman" panose="02020603050405020304" pitchFamily="18" charset="0"/>
                <a:cs typeface="Times New Roman" panose="02020603050405020304" pitchFamily="18" charset="0"/>
              </a:rPr>
              <a:t>Vậy</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bé</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bán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diêm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có</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những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mộng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như</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thế</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nào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cùng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các</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em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sẽ</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tìm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hiểu</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phần</a:t>
            </a:r>
            <a:r>
              <a:rPr lang="en-US" sz="4400" i="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480813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26" descr="BÃ i vÄn máº«u lá»p 8: Ká» láº¡i truyá»n CÃ´ bÃ© bÃ¡n diÃªm vá»i lá»i ká» cá»§a cÃ´ bÃ©"/>
          <p:cNvPicPr preferRelativeResize="0"/>
          <p:nvPr/>
        </p:nvPicPr>
        <p:blipFill rotWithShape="1">
          <a:blip r:embed="rId3">
            <a:alphaModFix/>
          </a:blip>
          <a:srcRect/>
          <a:stretch/>
        </p:blipFill>
        <p:spPr>
          <a:xfrm>
            <a:off x="0" y="0"/>
            <a:ext cx="12192000" cy="5902036"/>
          </a:xfrm>
          <a:prstGeom prst="rect">
            <a:avLst/>
          </a:prstGeom>
          <a:noFill/>
          <a:ln>
            <a:noFill/>
          </a:ln>
        </p:spPr>
      </p:pic>
      <p:sp>
        <p:nvSpPr>
          <p:cNvPr id="473" name="Google Shape;473;p26"/>
          <p:cNvSpPr txBox="1"/>
          <p:nvPr/>
        </p:nvSpPr>
        <p:spPr>
          <a:xfrm>
            <a:off x="0" y="5949225"/>
            <a:ext cx="12192000" cy="83099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4000" b="1">
                <a:solidFill>
                  <a:srgbClr val="FF0000"/>
                </a:solidFill>
                <a:latin typeface="Times New Roman"/>
                <a:ea typeface="Times New Roman"/>
                <a:cs typeface="Times New Roman"/>
                <a:sym typeface="Times New Roman"/>
              </a:rPr>
              <a:t>2/ Những mộng tưởng của cô bé bán diêm</a:t>
            </a:r>
            <a:endParaRPr sz="9600">
              <a:solidFill>
                <a:srgbClr val="FF0000"/>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grpSp>
        <p:nvGrpSpPr>
          <p:cNvPr id="478" name="Google Shape;478;p27"/>
          <p:cNvGrpSpPr/>
          <p:nvPr/>
        </p:nvGrpSpPr>
        <p:grpSpPr>
          <a:xfrm>
            <a:off x="-203791" y="1052622"/>
            <a:ext cx="5858540" cy="5858540"/>
            <a:chOff x="-23038" y="1052622"/>
            <a:chExt cx="5858540" cy="5858540"/>
          </a:xfrm>
        </p:grpSpPr>
        <p:pic>
          <p:nvPicPr>
            <p:cNvPr id="479" name="Google Shape;479;p27"/>
            <p:cNvPicPr preferRelativeResize="0"/>
            <p:nvPr/>
          </p:nvPicPr>
          <p:blipFill rotWithShape="1">
            <a:blip r:embed="rId3">
              <a:alphaModFix/>
            </a:blip>
            <a:srcRect/>
            <a:stretch/>
          </p:blipFill>
          <p:spPr>
            <a:xfrm>
              <a:off x="-23038" y="1052622"/>
              <a:ext cx="5858540" cy="5858540"/>
            </a:xfrm>
            <a:prstGeom prst="rect">
              <a:avLst/>
            </a:prstGeom>
            <a:noFill/>
            <a:ln>
              <a:noFill/>
            </a:ln>
          </p:spPr>
        </p:pic>
        <p:sp>
          <p:nvSpPr>
            <p:cNvPr id="480" name="Google Shape;480;p27"/>
            <p:cNvSpPr/>
            <p:nvPr/>
          </p:nvSpPr>
          <p:spPr>
            <a:xfrm>
              <a:off x="3583172" y="1998920"/>
              <a:ext cx="1616149" cy="16267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81" name="Google Shape;481;p27"/>
          <p:cNvGrpSpPr/>
          <p:nvPr/>
        </p:nvGrpSpPr>
        <p:grpSpPr>
          <a:xfrm flipH="1">
            <a:off x="4584763" y="850604"/>
            <a:ext cx="6898397" cy="3610124"/>
            <a:chOff x="342273" y="274320"/>
            <a:chExt cx="7247680" cy="4827925"/>
          </a:xfrm>
        </p:grpSpPr>
        <p:sp>
          <p:nvSpPr>
            <p:cNvPr id="482" name="Google Shape;482;p27"/>
            <p:cNvSpPr/>
            <p:nvPr/>
          </p:nvSpPr>
          <p:spPr>
            <a:xfrm flipH="1">
              <a:off x="342273" y="274320"/>
              <a:ext cx="7247680" cy="4827925"/>
            </a:xfrm>
            <a:prstGeom prst="wedgeEllipseCallout">
              <a:avLst>
                <a:gd name="adj1" fmla="val -55142"/>
                <a:gd name="adj2" fmla="val 42334"/>
              </a:avLst>
            </a:prstGeom>
            <a:solidFill>
              <a:srgbClr val="F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a:solidFill>
                  <a:schemeClr val="dk1"/>
                </a:solidFill>
                <a:latin typeface="Arial"/>
                <a:ea typeface="Arial"/>
                <a:cs typeface="Arial"/>
                <a:sym typeface="Arial"/>
              </a:endParaRPr>
            </a:p>
          </p:txBody>
        </p:sp>
        <p:sp>
          <p:nvSpPr>
            <p:cNvPr id="483" name="Google Shape;483;p27"/>
            <p:cNvSpPr txBox="1"/>
            <p:nvPr/>
          </p:nvSpPr>
          <p:spPr>
            <a:xfrm>
              <a:off x="980914" y="1054628"/>
              <a:ext cx="5970401" cy="34162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Times New Roman"/>
                  <a:ea typeface="Times New Roman"/>
                  <a:cs typeface="Times New Roman"/>
                  <a:sym typeface="Times New Roman"/>
                </a:rPr>
                <a:t>Đọc lướt văn bản và cho biết có mấy lần em bé quẹt diêm? Sự khác biệt giữa các lần quẹt diêm là gì?</a:t>
              </a:r>
              <a:endParaRPr sz="4000">
                <a:solidFill>
                  <a:schemeClr val="dk1"/>
                </a:solidFill>
                <a:latin typeface="Times New Roman"/>
                <a:ea typeface="Times New Roman"/>
                <a:cs typeface="Times New Roman"/>
                <a:sym typeface="Times New Roman"/>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5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nvGrpSpPr>
          <p:cNvPr id="498" name="Google Shape;498;p29"/>
          <p:cNvGrpSpPr/>
          <p:nvPr/>
        </p:nvGrpSpPr>
        <p:grpSpPr>
          <a:xfrm flipH="1">
            <a:off x="1082189" y="1393222"/>
            <a:ext cx="952137" cy="782050"/>
            <a:chOff x="783426" y="4293096"/>
            <a:chExt cx="2956243" cy="1529162"/>
          </a:xfrm>
        </p:grpSpPr>
        <p:sp>
          <p:nvSpPr>
            <p:cNvPr id="499" name="Google Shape;499;p29"/>
            <p:cNvSpPr/>
            <p:nvPr/>
          </p:nvSpPr>
          <p:spPr>
            <a:xfrm flipH="1">
              <a:off x="783426" y="4293096"/>
              <a:ext cx="2956243" cy="1529162"/>
            </a:xfrm>
            <a:prstGeom prst="round2DiagRect">
              <a:avLst>
                <a:gd name="adj1" fmla="val 0"/>
                <a:gd name="adj2" fmla="val 0"/>
              </a:avLst>
            </a:prstGeom>
            <a:solidFill>
              <a:srgbClr val="EDEDED"/>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
          <p:nvSpPr>
            <p:cNvPr id="500" name="Google Shape;500;p29"/>
            <p:cNvSpPr/>
            <p:nvPr/>
          </p:nvSpPr>
          <p:spPr>
            <a:xfrm flipH="1">
              <a:off x="857391" y="4373601"/>
              <a:ext cx="2808312" cy="1368152"/>
            </a:xfrm>
            <a:prstGeom prst="round2DiagRect">
              <a:avLst>
                <a:gd name="adj1" fmla="val 50000"/>
                <a:gd name="adj2" fmla="val 0"/>
              </a:avLst>
            </a:prstGeom>
            <a:solidFill>
              <a:srgbClr val="C9C9C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(2)</a:t>
              </a:r>
              <a:endParaRPr sz="3200">
                <a:solidFill>
                  <a:schemeClr val="lt1"/>
                </a:solidFill>
                <a:latin typeface="Times New Roman"/>
                <a:ea typeface="Times New Roman"/>
                <a:cs typeface="Times New Roman"/>
                <a:sym typeface="Times New Roman"/>
              </a:endParaRPr>
            </a:p>
          </p:txBody>
        </p:sp>
      </p:grpSp>
      <p:grpSp>
        <p:nvGrpSpPr>
          <p:cNvPr id="501" name="Google Shape;501;p29"/>
          <p:cNvGrpSpPr/>
          <p:nvPr/>
        </p:nvGrpSpPr>
        <p:grpSpPr>
          <a:xfrm flipH="1">
            <a:off x="1058366" y="268072"/>
            <a:ext cx="952138" cy="782050"/>
            <a:chOff x="783426" y="4293096"/>
            <a:chExt cx="2956243" cy="1529162"/>
          </a:xfrm>
        </p:grpSpPr>
        <p:sp>
          <p:nvSpPr>
            <p:cNvPr id="502" name="Google Shape;502;p29"/>
            <p:cNvSpPr/>
            <p:nvPr/>
          </p:nvSpPr>
          <p:spPr>
            <a:xfrm flipH="1">
              <a:off x="783426" y="4293096"/>
              <a:ext cx="2956243" cy="1529162"/>
            </a:xfrm>
            <a:prstGeom prst="round2DiagRect">
              <a:avLst>
                <a:gd name="adj1" fmla="val 0"/>
                <a:gd name="adj2" fmla="val 0"/>
              </a:avLst>
            </a:prstGeom>
            <a:solidFill>
              <a:srgbClr val="FFF2C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
          <p:nvSpPr>
            <p:cNvPr id="503" name="Google Shape;503;p29"/>
            <p:cNvSpPr/>
            <p:nvPr/>
          </p:nvSpPr>
          <p:spPr>
            <a:xfrm flipH="1">
              <a:off x="857391" y="4373601"/>
              <a:ext cx="2808312" cy="1368152"/>
            </a:xfrm>
            <a:prstGeom prst="round2DiagRect">
              <a:avLst>
                <a:gd name="adj1" fmla="val 50000"/>
                <a:gd name="adj2" fmla="val 0"/>
              </a:avLst>
            </a:prstGeom>
            <a:solidFill>
              <a:srgbClr val="FFD96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(1)</a:t>
              </a:r>
              <a:endParaRPr sz="3200">
                <a:solidFill>
                  <a:schemeClr val="lt1"/>
                </a:solidFill>
                <a:latin typeface="Times New Roman"/>
                <a:ea typeface="Times New Roman"/>
                <a:cs typeface="Times New Roman"/>
                <a:sym typeface="Times New Roman"/>
              </a:endParaRPr>
            </a:p>
          </p:txBody>
        </p:sp>
      </p:grpSp>
      <p:sp>
        <p:nvSpPr>
          <p:cNvPr id="504" name="Google Shape;504;p29"/>
          <p:cNvSpPr txBox="1"/>
          <p:nvPr/>
        </p:nvSpPr>
        <p:spPr>
          <a:xfrm flipH="1">
            <a:off x="2297705" y="208546"/>
            <a:ext cx="7596587" cy="9233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Đọc thầm phần 2 của văn bản</a:t>
            </a:r>
            <a:endParaRPr sz="3600">
              <a:solidFill>
                <a:schemeClr val="dk1"/>
              </a:solidFill>
              <a:latin typeface="Times New Roman"/>
              <a:ea typeface="Times New Roman"/>
              <a:cs typeface="Times New Roman"/>
              <a:sym typeface="Times New Roman"/>
            </a:endParaRPr>
          </a:p>
        </p:txBody>
      </p:sp>
      <p:sp>
        <p:nvSpPr>
          <p:cNvPr id="505" name="Google Shape;505;p29"/>
          <p:cNvSpPr txBox="1"/>
          <p:nvPr/>
        </p:nvSpPr>
        <p:spPr>
          <a:xfrm flipH="1">
            <a:off x="2292494" y="1313243"/>
            <a:ext cx="8796569" cy="9233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chemeClr val="dk1"/>
                </a:solidFill>
                <a:latin typeface="Times New Roman"/>
                <a:ea typeface="Times New Roman"/>
                <a:cs typeface="Times New Roman"/>
                <a:sym typeface="Times New Roman"/>
              </a:rPr>
              <a:t>Hoàn thiện PHT sau (2 bàn / nhóm)</a:t>
            </a:r>
            <a:endParaRPr sz="3600">
              <a:solidFill>
                <a:schemeClr val="dk1"/>
              </a:solidFill>
              <a:latin typeface="Times New Roman"/>
              <a:ea typeface="Times New Roman"/>
              <a:cs typeface="Times New Roman"/>
              <a:sym typeface="Times New Roman"/>
            </a:endParaRPr>
          </a:p>
        </p:txBody>
      </p:sp>
      <p:graphicFrame>
        <p:nvGraphicFramePr>
          <p:cNvPr id="506" name="Google Shape;506;p29"/>
          <p:cNvGraphicFramePr/>
          <p:nvPr/>
        </p:nvGraphicFramePr>
        <p:xfrm>
          <a:off x="691117" y="2646061"/>
          <a:ext cx="11015325" cy="3902425"/>
        </p:xfrm>
        <a:graphic>
          <a:graphicData uri="http://schemas.openxmlformats.org/drawingml/2006/table">
            <a:tbl>
              <a:tblPr firstRow="1" firstCol="1" bandRow="1">
                <a:noFill/>
              </a:tblPr>
              <a:tblGrid>
                <a:gridCol w="1834825">
                  <a:extLst>
                    <a:ext uri="{9D8B030D-6E8A-4147-A177-3AD203B41FA5}">
                      <a16:colId xmlns:a16="http://schemas.microsoft.com/office/drawing/2014/main" val="20000"/>
                    </a:ext>
                  </a:extLst>
                </a:gridCol>
                <a:gridCol w="3304600">
                  <a:extLst>
                    <a:ext uri="{9D8B030D-6E8A-4147-A177-3AD203B41FA5}">
                      <a16:colId xmlns:a16="http://schemas.microsoft.com/office/drawing/2014/main" val="20001"/>
                    </a:ext>
                  </a:extLst>
                </a:gridCol>
                <a:gridCol w="3016400">
                  <a:extLst>
                    <a:ext uri="{9D8B030D-6E8A-4147-A177-3AD203B41FA5}">
                      <a16:colId xmlns:a16="http://schemas.microsoft.com/office/drawing/2014/main" val="20002"/>
                    </a:ext>
                  </a:extLst>
                </a:gridCol>
                <a:gridCol w="2859500">
                  <a:extLst>
                    <a:ext uri="{9D8B030D-6E8A-4147-A177-3AD203B41FA5}">
                      <a16:colId xmlns:a16="http://schemas.microsoft.com/office/drawing/2014/main" val="20003"/>
                    </a:ext>
                  </a:extLst>
                </a:gridCol>
              </a:tblGrid>
              <a:tr h="6138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quẹt diêm</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000">
                          <a:solidFill>
                            <a:srgbClr val="FF0000"/>
                          </a:solidFill>
                          <a:latin typeface="Times New Roman"/>
                          <a:ea typeface="Times New Roman"/>
                          <a:cs typeface="Times New Roman"/>
                          <a:sym typeface="Times New Roman"/>
                        </a:rPr>
                        <a:t>Hình ảnh mộng tưởng</a:t>
                      </a:r>
                      <a:endParaRPr sz="20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000">
                          <a:solidFill>
                            <a:srgbClr val="FF0000"/>
                          </a:solidFill>
                          <a:latin typeface="Times New Roman"/>
                          <a:ea typeface="Times New Roman"/>
                          <a:cs typeface="Times New Roman"/>
                          <a:sym typeface="Times New Roman"/>
                        </a:rPr>
                        <a:t>Nguyên nhân</a:t>
                      </a:r>
                      <a:endParaRPr sz="20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000">
                          <a:solidFill>
                            <a:srgbClr val="FF0000"/>
                          </a:solidFill>
                          <a:latin typeface="Times New Roman"/>
                          <a:ea typeface="Times New Roman"/>
                          <a:cs typeface="Times New Roman"/>
                          <a:sym typeface="Times New Roman"/>
                        </a:rPr>
                        <a:t>Thực tại</a:t>
                      </a:r>
                      <a:endParaRPr sz="20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0"/>
                  </a:ext>
                </a:extLst>
              </a:tr>
              <a:tr h="6138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nhất</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138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hai</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5297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ba</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46350">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tư</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761625">
                <a:tc>
                  <a:txBody>
                    <a:bodyPr/>
                    <a:lstStyle/>
                    <a:p>
                      <a:pPr marL="0" marR="0" lvl="0" indent="0" algn="ctr" rtl="0">
                        <a:spcBef>
                          <a:spcPts val="0"/>
                        </a:spcBef>
                        <a:spcAft>
                          <a:spcPts val="0"/>
                        </a:spcAft>
                        <a:buNone/>
                      </a:pPr>
                      <a:r>
                        <a:rPr lang="en-US" sz="2000" b="0">
                          <a:solidFill>
                            <a:srgbClr val="FF0000"/>
                          </a:solidFill>
                          <a:latin typeface="Times New Roman"/>
                          <a:ea typeface="Times New Roman"/>
                          <a:cs typeface="Times New Roman"/>
                          <a:sym typeface="Times New Roman"/>
                        </a:rPr>
                        <a:t>Lần thứ năm</a:t>
                      </a:r>
                      <a:endParaRPr sz="20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0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500"/>
                                        <p:tgtEl>
                                          <p:spTgt spid="501"/>
                                        </p:tgtEl>
                                      </p:cBhvr>
                                    </p:animEffect>
                                  </p:childTnLst>
                                </p:cTn>
                              </p:par>
                              <p:par>
                                <p:cTn id="8" presetID="10" presetClass="entr" presetSubtype="0" fill="hold" nodeType="withEffect">
                                  <p:stCondLst>
                                    <p:cond delay="0"/>
                                  </p:stCondLst>
                                  <p:childTnLst>
                                    <p:set>
                                      <p:cBhvr>
                                        <p:cTn id="9" dur="1" fill="hold">
                                          <p:stCondLst>
                                            <p:cond delay="0"/>
                                          </p:stCondLst>
                                        </p:cTn>
                                        <p:tgtEl>
                                          <p:spTgt spid="504"/>
                                        </p:tgtEl>
                                        <p:attrNameLst>
                                          <p:attrName>style.visibility</p:attrName>
                                        </p:attrNameLst>
                                      </p:cBhvr>
                                      <p:to>
                                        <p:strVal val="visible"/>
                                      </p:to>
                                    </p:set>
                                    <p:animEffect transition="in" filter="fade">
                                      <p:cBhvr>
                                        <p:cTn id="10" dur="500"/>
                                        <p:tgtEl>
                                          <p:spTgt spid="5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8"/>
                                        </p:tgtEl>
                                        <p:attrNameLst>
                                          <p:attrName>style.visibility</p:attrName>
                                        </p:attrNameLst>
                                      </p:cBhvr>
                                      <p:to>
                                        <p:strVal val="visible"/>
                                      </p:to>
                                    </p:set>
                                    <p:animEffect transition="in" filter="fade">
                                      <p:cBhvr>
                                        <p:cTn id="15" dur="500"/>
                                        <p:tgtEl>
                                          <p:spTgt spid="498"/>
                                        </p:tgtEl>
                                      </p:cBhvr>
                                    </p:animEffect>
                                  </p:childTnLst>
                                </p:cTn>
                              </p:par>
                              <p:par>
                                <p:cTn id="16" presetID="10" presetClass="entr" presetSubtype="0" fill="hold" nodeType="withEffect">
                                  <p:stCondLst>
                                    <p:cond delay="0"/>
                                  </p:stCondLst>
                                  <p:childTnLst>
                                    <p:set>
                                      <p:cBhvr>
                                        <p:cTn id="17" dur="1" fill="hold">
                                          <p:stCondLst>
                                            <p:cond delay="0"/>
                                          </p:stCondLst>
                                        </p:cTn>
                                        <p:tgtEl>
                                          <p:spTgt spid="505"/>
                                        </p:tgtEl>
                                        <p:attrNameLst>
                                          <p:attrName>style.visibility</p:attrName>
                                        </p:attrNameLst>
                                      </p:cBhvr>
                                      <p:to>
                                        <p:strVal val="visible"/>
                                      </p:to>
                                    </p:set>
                                    <p:animEffect transition="in" filter="fade">
                                      <p:cBhvr>
                                        <p:cTn id="18" dur="500"/>
                                        <p:tgtEl>
                                          <p:spTgt spid="50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6"/>
                                        </p:tgtEl>
                                        <p:attrNameLst>
                                          <p:attrName>style.visibility</p:attrName>
                                        </p:attrNameLst>
                                      </p:cBhvr>
                                      <p:to>
                                        <p:strVal val="visible"/>
                                      </p:to>
                                    </p:set>
                                    <p:animEffect transition="in" filter="fade">
                                      <p:cBhvr>
                                        <p:cTn id="23" dur="5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aphicFrame>
        <p:nvGraphicFramePr>
          <p:cNvPr id="511" name="Google Shape;511;p30"/>
          <p:cNvGraphicFramePr/>
          <p:nvPr/>
        </p:nvGraphicFramePr>
        <p:xfrm>
          <a:off x="0" y="0"/>
          <a:ext cx="12192000" cy="6858000"/>
        </p:xfrm>
        <a:graphic>
          <a:graphicData uri="http://schemas.openxmlformats.org/drawingml/2006/table">
            <a:tbl>
              <a:tblPr firstRow="1" firstCol="1" bandRow="1">
                <a:noFill/>
              </a:tblPr>
              <a:tblGrid>
                <a:gridCol w="2030825">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338625">
                  <a:extLst>
                    <a:ext uri="{9D8B030D-6E8A-4147-A177-3AD203B41FA5}">
                      <a16:colId xmlns:a16="http://schemas.microsoft.com/office/drawing/2014/main" val="20002"/>
                    </a:ext>
                  </a:extLst>
                </a:gridCol>
                <a:gridCol w="3164950">
                  <a:extLst>
                    <a:ext uri="{9D8B030D-6E8A-4147-A177-3AD203B41FA5}">
                      <a16:colId xmlns:a16="http://schemas.microsoft.com/office/drawing/2014/main" val="20003"/>
                    </a:ext>
                  </a:extLst>
                </a:gridCol>
              </a:tblGrid>
              <a:tr h="781350">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quẹt diêm</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400">
                          <a:solidFill>
                            <a:srgbClr val="FF0000"/>
                          </a:solidFill>
                          <a:latin typeface="Times New Roman"/>
                          <a:ea typeface="Times New Roman"/>
                          <a:cs typeface="Times New Roman"/>
                          <a:sym typeface="Times New Roman"/>
                        </a:rPr>
                        <a:t>Hình ảnh mộng tưởng</a:t>
                      </a:r>
                      <a:endParaRPr sz="24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400">
                          <a:solidFill>
                            <a:srgbClr val="FF0000"/>
                          </a:solidFill>
                          <a:latin typeface="Times New Roman"/>
                          <a:ea typeface="Times New Roman"/>
                          <a:cs typeface="Times New Roman"/>
                          <a:sym typeface="Times New Roman"/>
                        </a:rPr>
                        <a:t>Nguyên nhân</a:t>
                      </a:r>
                      <a:endParaRPr sz="24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n-US" sz="2400">
                          <a:solidFill>
                            <a:srgbClr val="FF0000"/>
                          </a:solidFill>
                          <a:latin typeface="Times New Roman"/>
                          <a:ea typeface="Times New Roman"/>
                          <a:cs typeface="Times New Roman"/>
                          <a:sym typeface="Times New Roman"/>
                        </a:rPr>
                        <a:t>Thực tại</a:t>
                      </a:r>
                      <a:endParaRPr sz="240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extLst>
                  <a:ext uri="{0D108BD9-81ED-4DB2-BD59-A6C34878D82A}">
                    <a16:rowId xmlns:a16="http://schemas.microsoft.com/office/drawing/2014/main" val="10000"/>
                  </a:ext>
                </a:extLst>
              </a:tr>
              <a:tr h="112802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nhất</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3307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hai</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20887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ba</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196625">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tư</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410050">
                <a:tc>
                  <a:txBody>
                    <a:bodyPr/>
                    <a:lstStyle/>
                    <a:p>
                      <a:pPr marL="0" marR="0" lvl="0" indent="0" algn="ctr" rtl="0">
                        <a:spcBef>
                          <a:spcPts val="0"/>
                        </a:spcBef>
                        <a:spcAft>
                          <a:spcPts val="0"/>
                        </a:spcAft>
                        <a:buNone/>
                      </a:pPr>
                      <a:r>
                        <a:rPr lang="en-US" sz="2400" b="0">
                          <a:solidFill>
                            <a:srgbClr val="FF0000"/>
                          </a:solidFill>
                          <a:latin typeface="Times New Roman"/>
                          <a:ea typeface="Times New Roman"/>
                          <a:cs typeface="Times New Roman"/>
                          <a:sym typeface="Times New Roman"/>
                        </a:rPr>
                        <a:t>Lần thứ năm</a:t>
                      </a:r>
                      <a:endParaRPr sz="2400" b="0">
                        <a:solidFill>
                          <a:srgbClr val="FF0000"/>
                        </a:solidFill>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EFD8"/>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None/>
                      </a:pPr>
                      <a:endParaRPr sz="2400">
                        <a:latin typeface="Times New Roman"/>
                        <a:ea typeface="Times New Roman"/>
                        <a:cs typeface="Times New Roman"/>
                        <a:sym typeface="Times New Roman"/>
                      </a:endParaRPr>
                    </a:p>
                  </a:txBody>
                  <a:tcPr marL="24975" marR="249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512" name="Google Shape;512;p30"/>
          <p:cNvSpPr txBox="1"/>
          <p:nvPr/>
        </p:nvSpPr>
        <p:spPr>
          <a:xfrm>
            <a:off x="2049425" y="904051"/>
            <a:ext cx="3617729"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Ngồi trước lò sưởi lửa cháy vui mắt toả hơi nóng dịu dàng.” </a:t>
            </a:r>
          </a:p>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Sáng sủa, ấm áp.</a:t>
            </a:r>
            <a:endParaRPr sz="2000">
              <a:solidFill>
                <a:schemeClr val="dk1"/>
              </a:solidFill>
              <a:latin typeface="Times New Roman"/>
              <a:ea typeface="Times New Roman"/>
              <a:cs typeface="Times New Roman"/>
              <a:sym typeface="Times New Roman"/>
            </a:endParaRPr>
          </a:p>
        </p:txBody>
      </p:sp>
      <p:sp>
        <p:nvSpPr>
          <p:cNvPr id="513" name="Google Shape;513;p30"/>
          <p:cNvSpPr txBox="1"/>
          <p:nvPr/>
        </p:nvSpPr>
        <p:spPr>
          <a:xfrm>
            <a:off x="5895750" y="1069062"/>
            <a:ext cx="3023193"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Vì em đang rét, muốn được sưởi ấm.</a:t>
            </a:r>
            <a:endParaRPr sz="2000">
              <a:solidFill>
                <a:schemeClr val="dk1"/>
              </a:solidFill>
              <a:latin typeface="Times New Roman"/>
              <a:ea typeface="Times New Roman"/>
              <a:cs typeface="Times New Roman"/>
              <a:sym typeface="Times New Roman"/>
            </a:endParaRPr>
          </a:p>
        </p:txBody>
      </p:sp>
      <p:sp>
        <p:nvSpPr>
          <p:cNvPr id="514" name="Google Shape;514;p30"/>
          <p:cNvSpPr txBox="1"/>
          <p:nvPr/>
        </p:nvSpPr>
        <p:spPr>
          <a:xfrm>
            <a:off x="9130707" y="1024955"/>
            <a:ext cx="2963825"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Lửa vụt tắt, sợ hãi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Tối tăm, lạnh lẽo.</a:t>
            </a:r>
            <a:endParaRPr sz="2000">
              <a:solidFill>
                <a:schemeClr val="dk1"/>
              </a:solidFill>
              <a:latin typeface="Times New Roman"/>
              <a:ea typeface="Times New Roman"/>
              <a:cs typeface="Times New Roman"/>
              <a:sym typeface="Times New Roman"/>
            </a:endParaRPr>
          </a:p>
        </p:txBody>
      </p:sp>
      <p:sp>
        <p:nvSpPr>
          <p:cNvPr id="515" name="Google Shape;515;p30"/>
          <p:cNvSpPr txBox="1"/>
          <p:nvPr/>
        </p:nvSpPr>
        <p:spPr>
          <a:xfrm>
            <a:off x="2110561" y="2163524"/>
            <a:ext cx="3500770"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Bàn ăn, đồ quý giá, ngỗng quay…”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Sung túc, đủ đầy.</a:t>
            </a:r>
            <a:endParaRPr sz="2000">
              <a:solidFill>
                <a:schemeClr val="dk1"/>
              </a:solidFill>
              <a:latin typeface="Times New Roman"/>
              <a:ea typeface="Times New Roman"/>
              <a:cs typeface="Times New Roman"/>
              <a:sym typeface="Times New Roman"/>
            </a:endParaRPr>
          </a:p>
        </p:txBody>
      </p:sp>
      <p:sp>
        <p:nvSpPr>
          <p:cNvPr id="516" name="Google Shape;516;p30"/>
          <p:cNvSpPr txBox="1"/>
          <p:nvPr/>
        </p:nvSpPr>
        <p:spPr>
          <a:xfrm>
            <a:off x="5855882" y="2134583"/>
            <a:ext cx="3012559"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Vì em đang đói, muốn ăn (gần 12 giờ đêm rồi)</a:t>
            </a:r>
            <a:endParaRPr sz="2000">
              <a:solidFill>
                <a:schemeClr val="dk1"/>
              </a:solidFill>
              <a:latin typeface="Times New Roman"/>
              <a:ea typeface="Times New Roman"/>
              <a:cs typeface="Times New Roman"/>
              <a:sym typeface="Times New Roman"/>
            </a:endParaRPr>
          </a:p>
        </p:txBody>
      </p:sp>
      <p:sp>
        <p:nvSpPr>
          <p:cNvPr id="517" name="Google Shape;517;p30"/>
          <p:cNvSpPr txBox="1"/>
          <p:nvPr/>
        </p:nvSpPr>
        <p:spPr>
          <a:xfrm>
            <a:off x="9092606" y="2018213"/>
            <a:ext cx="3012559" cy="10156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Bức tường dày, phố lạnh lẽo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Nghèo khổ, thiếu thốn.</a:t>
            </a:r>
            <a:endParaRPr sz="2000">
              <a:solidFill>
                <a:schemeClr val="dk1"/>
              </a:solidFill>
              <a:latin typeface="Times New Roman"/>
              <a:ea typeface="Times New Roman"/>
              <a:cs typeface="Times New Roman"/>
              <a:sym typeface="Times New Roman"/>
            </a:endParaRPr>
          </a:p>
        </p:txBody>
      </p:sp>
      <p:sp>
        <p:nvSpPr>
          <p:cNvPr id="518" name="Google Shape;518;p30"/>
          <p:cNvSpPr txBox="1"/>
          <p:nvPr/>
        </p:nvSpPr>
        <p:spPr>
          <a:xfrm>
            <a:off x="2087967" y="3165600"/>
            <a:ext cx="3540643"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Cây thông Noel, ngọn nến sáng rực, lấp lánh…”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Vui tươi, đẹp đẽ.</a:t>
            </a:r>
            <a:endParaRPr sz="2000">
              <a:solidFill>
                <a:schemeClr val="dk1"/>
              </a:solidFill>
              <a:latin typeface="Times New Roman"/>
              <a:ea typeface="Times New Roman"/>
              <a:cs typeface="Times New Roman"/>
              <a:sym typeface="Times New Roman"/>
            </a:endParaRPr>
          </a:p>
        </p:txBody>
      </p:sp>
      <p:sp>
        <p:nvSpPr>
          <p:cNvPr id="519" name="Google Shape;519;p30"/>
          <p:cNvSpPr txBox="1"/>
          <p:nvPr/>
        </p:nvSpPr>
        <p:spPr>
          <a:xfrm>
            <a:off x="5845248" y="3156271"/>
            <a:ext cx="3023193"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Em bé muốn được đón niềm vui, hi vọng vào năm mới.</a:t>
            </a:r>
            <a:endParaRPr sz="2000">
              <a:solidFill>
                <a:schemeClr val="dk1"/>
              </a:solidFill>
              <a:latin typeface="Times New Roman"/>
              <a:ea typeface="Times New Roman"/>
              <a:cs typeface="Times New Roman"/>
              <a:sym typeface="Times New Roman"/>
            </a:endParaRPr>
          </a:p>
        </p:txBody>
      </p:sp>
      <p:sp>
        <p:nvSpPr>
          <p:cNvPr id="520" name="Google Shape;520;p30"/>
          <p:cNvSpPr txBox="1"/>
          <p:nvPr/>
        </p:nvSpPr>
        <p:spPr>
          <a:xfrm>
            <a:off x="9154627" y="3250573"/>
            <a:ext cx="2950538"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“Ngọn nến biến thành sao”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Nuối tiếc, xót xa.</a:t>
            </a:r>
            <a:endParaRPr sz="2000">
              <a:solidFill>
                <a:schemeClr val="dk1"/>
              </a:solidFill>
              <a:latin typeface="Times New Roman"/>
              <a:ea typeface="Times New Roman"/>
              <a:cs typeface="Times New Roman"/>
              <a:sym typeface="Times New Roman"/>
            </a:endParaRPr>
          </a:p>
        </p:txBody>
      </p:sp>
      <p:sp>
        <p:nvSpPr>
          <p:cNvPr id="521" name="Google Shape;521;p30"/>
          <p:cNvSpPr txBox="1"/>
          <p:nvPr/>
        </p:nvSpPr>
        <p:spPr>
          <a:xfrm>
            <a:off x="2110561" y="4332940"/>
            <a:ext cx="3439634"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Thấy bà nội hiện về đang mỉm cười với em”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Vui sướng, hạnh phúc.</a:t>
            </a:r>
            <a:endParaRPr sz="2000">
              <a:solidFill>
                <a:schemeClr val="dk1"/>
              </a:solidFill>
              <a:latin typeface="Times New Roman"/>
              <a:ea typeface="Times New Roman"/>
              <a:cs typeface="Times New Roman"/>
              <a:sym typeface="Times New Roman"/>
            </a:endParaRPr>
          </a:p>
        </p:txBody>
      </p:sp>
      <p:sp>
        <p:nvSpPr>
          <p:cNvPr id="522" name="Google Shape;522;p30"/>
          <p:cNvSpPr txBox="1"/>
          <p:nvPr/>
        </p:nvSpPr>
        <p:spPr>
          <a:xfrm>
            <a:off x="5760188" y="4481009"/>
            <a:ext cx="3158755"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Em khao khát tình yêu thương</a:t>
            </a:r>
            <a:endParaRPr sz="2000">
              <a:solidFill>
                <a:schemeClr val="dk1"/>
              </a:solidFill>
              <a:latin typeface="Times New Roman"/>
              <a:ea typeface="Times New Roman"/>
              <a:cs typeface="Times New Roman"/>
              <a:sym typeface="Times New Roman"/>
            </a:endParaRPr>
          </a:p>
        </p:txBody>
      </p:sp>
      <p:sp>
        <p:nvSpPr>
          <p:cNvPr id="523" name="Google Shape;523;p30"/>
          <p:cNvSpPr txBox="1"/>
          <p:nvPr/>
        </p:nvSpPr>
        <p:spPr>
          <a:xfrm>
            <a:off x="9251651" y="4448016"/>
            <a:ext cx="2745859"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“Ảo ảnh biến mất” </a:t>
            </a:r>
          </a:p>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Đau khổ, tuyệt vọng.</a:t>
            </a:r>
            <a:endParaRPr sz="2000">
              <a:solidFill>
                <a:schemeClr val="dk1"/>
              </a:solidFill>
              <a:latin typeface="Times New Roman"/>
              <a:ea typeface="Times New Roman"/>
              <a:cs typeface="Times New Roman"/>
              <a:sym typeface="Times New Roman"/>
            </a:endParaRPr>
          </a:p>
        </p:txBody>
      </p:sp>
      <p:sp>
        <p:nvSpPr>
          <p:cNvPr id="524" name="Google Shape;524;p30"/>
          <p:cNvSpPr txBox="1"/>
          <p:nvPr/>
        </p:nvSpPr>
        <p:spPr>
          <a:xfrm>
            <a:off x="2110561" y="5620021"/>
            <a:ext cx="3439634"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“Em quẹt tất cả những que diêm còn lại trong bao.”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Hạnh phúc ngập tràn.</a:t>
            </a:r>
            <a:endParaRPr sz="2000">
              <a:solidFill>
                <a:schemeClr val="dk1"/>
              </a:solidFill>
              <a:latin typeface="Times New Roman"/>
              <a:ea typeface="Times New Roman"/>
              <a:cs typeface="Times New Roman"/>
              <a:sym typeface="Times New Roman"/>
            </a:endParaRPr>
          </a:p>
        </p:txBody>
      </p:sp>
      <p:sp>
        <p:nvSpPr>
          <p:cNvPr id="525" name="Google Shape;525;p30"/>
          <p:cNvSpPr txBox="1"/>
          <p:nvPr/>
        </p:nvSpPr>
        <p:spPr>
          <a:xfrm>
            <a:off x="5760188" y="5614699"/>
            <a:ext cx="315875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Times New Roman"/>
              </a:rPr>
              <a:t>Níu giữ bà </a:t>
            </a: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Khát khao cháy bỏng về 1 cuộc sống tốt đẹp hạnh phúc.</a:t>
            </a:r>
            <a:endParaRPr sz="2000">
              <a:solidFill>
                <a:schemeClr val="dk1"/>
              </a:solidFill>
              <a:latin typeface="Times New Roman"/>
              <a:ea typeface="Times New Roman"/>
              <a:cs typeface="Times New Roman"/>
              <a:sym typeface="Times New Roman"/>
            </a:endParaRPr>
          </a:p>
        </p:txBody>
      </p:sp>
      <p:sp>
        <p:nvSpPr>
          <p:cNvPr id="526" name="Google Shape;526;p30"/>
          <p:cNvSpPr txBox="1"/>
          <p:nvPr/>
        </p:nvSpPr>
        <p:spPr>
          <a:xfrm>
            <a:off x="9123616" y="5614698"/>
            <a:ext cx="2950538"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Arima Madurai"/>
                <a:ea typeface="Arima Madurai"/>
                <a:cs typeface="Arima Madurai"/>
                <a:sym typeface="Arima Madurai"/>
              </a:rPr>
              <a:t>“</a:t>
            </a:r>
            <a:r>
              <a:rPr lang="en-US" sz="2000">
                <a:solidFill>
                  <a:schemeClr val="dk1"/>
                </a:solidFill>
                <a:latin typeface="Times New Roman"/>
                <a:ea typeface="Times New Roman"/>
                <a:cs typeface="Times New Roman"/>
                <a:sym typeface="Times New Roman"/>
              </a:rPr>
              <a:t>Cô bé chết bên đường”</a:t>
            </a:r>
            <a:endParaRPr/>
          </a:p>
          <a:p>
            <a:pPr marL="0" marR="0" lvl="0" indent="0" algn="just" rtl="0">
              <a:spcBef>
                <a:spcPts val="0"/>
              </a:spcBef>
              <a:spcAft>
                <a:spcPts val="0"/>
              </a:spcAft>
              <a:buNone/>
            </a:pPr>
            <a:r>
              <a:rPr lang="en-US" sz="2000">
                <a:solidFill>
                  <a:schemeClr val="dk1"/>
                </a:solidFill>
                <a:latin typeface="Times New Roman"/>
                <a:ea typeface="Times New Roman"/>
                <a:cs typeface="Times New Roman"/>
                <a:sym typeface="Wingdings" pitchFamily="2" charset="2"/>
              </a:rPr>
              <a:t></a:t>
            </a:r>
            <a:r>
              <a:rPr lang="en-US" sz="2000">
                <a:solidFill>
                  <a:schemeClr val="dk1"/>
                </a:solidFill>
                <a:latin typeface="Times New Roman"/>
                <a:ea typeface="Times New Roman"/>
                <a:cs typeface="Times New Roman"/>
                <a:sym typeface="Times New Roman"/>
              </a:rPr>
              <a:t> Hiện thực phũ phàng, tàn nhẫn.</a:t>
            </a:r>
            <a:endParaRPr sz="20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3"/>
                                        </p:tgtEl>
                                        <p:attrNameLst>
                                          <p:attrName>style.visibility</p:attrName>
                                        </p:attrNameLst>
                                      </p:cBhvr>
                                      <p:to>
                                        <p:strVal val="visible"/>
                                      </p:to>
                                    </p:set>
                                    <p:animEffect transition="in" filter="fade">
                                      <p:cBhvr>
                                        <p:cTn id="12" dur="500"/>
                                        <p:tgtEl>
                                          <p:spTgt spid="5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4"/>
                                        </p:tgtEl>
                                        <p:attrNameLst>
                                          <p:attrName>style.visibility</p:attrName>
                                        </p:attrNameLst>
                                      </p:cBhvr>
                                      <p:to>
                                        <p:strVal val="visible"/>
                                      </p:to>
                                    </p:set>
                                    <p:animEffect transition="in" filter="fade">
                                      <p:cBhvr>
                                        <p:cTn id="17" dur="500"/>
                                        <p:tgtEl>
                                          <p:spTgt spid="5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5"/>
                                        </p:tgtEl>
                                        <p:attrNameLst>
                                          <p:attrName>style.visibility</p:attrName>
                                        </p:attrNameLst>
                                      </p:cBhvr>
                                      <p:to>
                                        <p:strVal val="visible"/>
                                      </p:to>
                                    </p:set>
                                    <p:animEffect transition="in" filter="fade">
                                      <p:cBhvr>
                                        <p:cTn id="22" dur="500"/>
                                        <p:tgtEl>
                                          <p:spTgt spid="5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7"/>
                                        </p:tgtEl>
                                        <p:attrNameLst>
                                          <p:attrName>style.visibility</p:attrName>
                                        </p:attrNameLst>
                                      </p:cBhvr>
                                      <p:to>
                                        <p:strVal val="visible"/>
                                      </p:to>
                                    </p:set>
                                    <p:animEffect transition="in" filter="fade">
                                      <p:cBhvr>
                                        <p:cTn id="32" dur="500"/>
                                        <p:tgtEl>
                                          <p:spTgt spid="5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8"/>
                                        </p:tgtEl>
                                        <p:attrNameLst>
                                          <p:attrName>style.visibility</p:attrName>
                                        </p:attrNameLst>
                                      </p:cBhvr>
                                      <p:to>
                                        <p:strVal val="visible"/>
                                      </p:to>
                                    </p:set>
                                    <p:animEffect transition="in" filter="fade">
                                      <p:cBhvr>
                                        <p:cTn id="37" dur="500"/>
                                        <p:tgtEl>
                                          <p:spTgt spid="5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9"/>
                                        </p:tgtEl>
                                        <p:attrNameLst>
                                          <p:attrName>style.visibility</p:attrName>
                                        </p:attrNameLst>
                                      </p:cBhvr>
                                      <p:to>
                                        <p:strVal val="visible"/>
                                      </p:to>
                                    </p:set>
                                    <p:animEffect transition="in" filter="fade">
                                      <p:cBhvr>
                                        <p:cTn id="42" dur="500"/>
                                        <p:tgtEl>
                                          <p:spTgt spid="5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20"/>
                                        </p:tgtEl>
                                        <p:attrNameLst>
                                          <p:attrName>style.visibility</p:attrName>
                                        </p:attrNameLst>
                                      </p:cBhvr>
                                      <p:to>
                                        <p:strVal val="visible"/>
                                      </p:to>
                                    </p:set>
                                    <p:animEffect transition="in" filter="fade">
                                      <p:cBhvr>
                                        <p:cTn id="47" dur="500"/>
                                        <p:tgtEl>
                                          <p:spTgt spid="5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1"/>
                                        </p:tgtEl>
                                        <p:attrNameLst>
                                          <p:attrName>style.visibility</p:attrName>
                                        </p:attrNameLst>
                                      </p:cBhvr>
                                      <p:to>
                                        <p:strVal val="visible"/>
                                      </p:to>
                                    </p:set>
                                    <p:animEffect transition="in" filter="fade">
                                      <p:cBhvr>
                                        <p:cTn id="52" dur="500"/>
                                        <p:tgtEl>
                                          <p:spTgt spid="5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2"/>
                                        </p:tgtEl>
                                        <p:attrNameLst>
                                          <p:attrName>style.visibility</p:attrName>
                                        </p:attrNameLst>
                                      </p:cBhvr>
                                      <p:to>
                                        <p:strVal val="visible"/>
                                      </p:to>
                                    </p:set>
                                    <p:animEffect transition="in" filter="fade">
                                      <p:cBhvr>
                                        <p:cTn id="57" dur="500"/>
                                        <p:tgtEl>
                                          <p:spTgt spid="5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3"/>
                                        </p:tgtEl>
                                        <p:attrNameLst>
                                          <p:attrName>style.visibility</p:attrName>
                                        </p:attrNameLst>
                                      </p:cBhvr>
                                      <p:to>
                                        <p:strVal val="visible"/>
                                      </p:to>
                                    </p:set>
                                    <p:animEffect transition="in" filter="fade">
                                      <p:cBhvr>
                                        <p:cTn id="62" dur="500"/>
                                        <p:tgtEl>
                                          <p:spTgt spid="5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24"/>
                                        </p:tgtEl>
                                        <p:attrNameLst>
                                          <p:attrName>style.visibility</p:attrName>
                                        </p:attrNameLst>
                                      </p:cBhvr>
                                      <p:to>
                                        <p:strVal val="visible"/>
                                      </p:to>
                                    </p:set>
                                    <p:animEffect transition="in" filter="fade">
                                      <p:cBhvr>
                                        <p:cTn id="67" dur="500"/>
                                        <p:tgtEl>
                                          <p:spTgt spid="5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25"/>
                                        </p:tgtEl>
                                        <p:attrNameLst>
                                          <p:attrName>style.visibility</p:attrName>
                                        </p:attrNameLst>
                                      </p:cBhvr>
                                      <p:to>
                                        <p:strVal val="visible"/>
                                      </p:to>
                                    </p:set>
                                    <p:animEffect transition="in" filter="fade">
                                      <p:cBhvr>
                                        <p:cTn id="72" dur="500"/>
                                        <p:tgtEl>
                                          <p:spTgt spid="52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26"/>
                                        </p:tgtEl>
                                        <p:attrNameLst>
                                          <p:attrName>style.visibility</p:attrName>
                                        </p:attrNameLst>
                                      </p:cBhvr>
                                      <p:to>
                                        <p:strVal val="visible"/>
                                      </p:to>
                                    </p:set>
                                    <p:animEffect transition="in" filter="fade">
                                      <p:cBhvr>
                                        <p:cTn id="77"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pSp>
        <p:nvGrpSpPr>
          <p:cNvPr id="531" name="Google Shape;531;p31"/>
          <p:cNvGrpSpPr/>
          <p:nvPr/>
        </p:nvGrpSpPr>
        <p:grpSpPr>
          <a:xfrm>
            <a:off x="-203791" y="1052622"/>
            <a:ext cx="5858540" cy="5858540"/>
            <a:chOff x="-23038" y="1052622"/>
            <a:chExt cx="5858540" cy="5858540"/>
          </a:xfrm>
        </p:grpSpPr>
        <p:pic>
          <p:nvPicPr>
            <p:cNvPr id="532" name="Google Shape;532;p31"/>
            <p:cNvPicPr preferRelativeResize="0"/>
            <p:nvPr/>
          </p:nvPicPr>
          <p:blipFill rotWithShape="1">
            <a:blip r:embed="rId3">
              <a:alphaModFix/>
            </a:blip>
            <a:srcRect/>
            <a:stretch/>
          </p:blipFill>
          <p:spPr>
            <a:xfrm>
              <a:off x="-23038" y="1052622"/>
              <a:ext cx="5858540" cy="5858540"/>
            </a:xfrm>
            <a:prstGeom prst="rect">
              <a:avLst/>
            </a:prstGeom>
            <a:noFill/>
            <a:ln>
              <a:noFill/>
            </a:ln>
          </p:spPr>
        </p:pic>
        <p:sp>
          <p:nvSpPr>
            <p:cNvPr id="533" name="Google Shape;533;p31"/>
            <p:cNvSpPr/>
            <p:nvPr/>
          </p:nvSpPr>
          <p:spPr>
            <a:xfrm>
              <a:off x="3583172" y="1998920"/>
              <a:ext cx="1616149" cy="16267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34" name="Google Shape;534;p31"/>
          <p:cNvGrpSpPr/>
          <p:nvPr/>
        </p:nvGrpSpPr>
        <p:grpSpPr>
          <a:xfrm flipH="1">
            <a:off x="4584763" y="850604"/>
            <a:ext cx="6898397" cy="3610124"/>
            <a:chOff x="342273" y="274320"/>
            <a:chExt cx="7247680" cy="4827925"/>
          </a:xfrm>
        </p:grpSpPr>
        <p:sp>
          <p:nvSpPr>
            <p:cNvPr id="535" name="Google Shape;535;p31"/>
            <p:cNvSpPr/>
            <p:nvPr/>
          </p:nvSpPr>
          <p:spPr>
            <a:xfrm flipH="1">
              <a:off x="342273" y="274320"/>
              <a:ext cx="7247680" cy="4827925"/>
            </a:xfrm>
            <a:prstGeom prst="wedgeEllipseCallout">
              <a:avLst>
                <a:gd name="adj1" fmla="val -55142"/>
                <a:gd name="adj2" fmla="val 42334"/>
              </a:avLst>
            </a:prstGeom>
            <a:solidFill>
              <a:srgbClr val="F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a:solidFill>
                  <a:schemeClr val="dk1"/>
                </a:solidFill>
                <a:latin typeface="Arial"/>
                <a:ea typeface="Arial"/>
                <a:cs typeface="Arial"/>
                <a:sym typeface="Arial"/>
              </a:endParaRPr>
            </a:p>
          </p:txBody>
        </p:sp>
        <p:sp>
          <p:nvSpPr>
            <p:cNvPr id="536" name="Google Shape;536;p31"/>
            <p:cNvSpPr txBox="1"/>
            <p:nvPr/>
          </p:nvSpPr>
          <p:spPr>
            <a:xfrm>
              <a:off x="980914" y="815508"/>
              <a:ext cx="5970401" cy="34162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Times New Roman"/>
                  <a:ea typeface="Times New Roman"/>
                  <a:cs typeface="Times New Roman"/>
                  <a:sym typeface="Times New Roman"/>
                </a:rPr>
                <a:t>Nhận xét về trình tự xuất hiện các mộng tưởng. Theo em, có thể thay đổi trình tự đó được không?</a:t>
              </a:r>
              <a:endParaRPr sz="4000">
                <a:solidFill>
                  <a:schemeClr val="dk1"/>
                </a:solidFill>
                <a:latin typeface="Times New Roman"/>
                <a:ea typeface="Times New Roman"/>
                <a:cs typeface="Times New Roman"/>
                <a:sym typeface="Times New Roman"/>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5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ln>
        </p:spPr>
        <p:txBody>
          <a:bodyPr wrap="none">
            <a:spAutoFit/>
          </a:bodyPr>
          <a:lstStyle/>
          <a:p>
            <a:r>
              <a:rPr lang="en-US" sz="3600">
                <a:solidFill>
                  <a:srgbClr val="000000"/>
                </a:solidFill>
                <a:latin typeface="Times New Roman" panose="02020603050405020304" pitchFamily="18" charset="0"/>
                <a:cs typeface="Times New Roman" panose="02020603050405020304"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ln>
        </p:spPr>
        <p:txBody>
          <a:bodyPr wrap="none">
            <a:spAutoFit/>
          </a:bodyPr>
          <a:lstStyle/>
          <a:p>
            <a:r>
              <a:rPr lang="en-US" sz="3600" dirty="0">
                <a:solidFill>
                  <a:srgbClr val="000000"/>
                </a:solidFill>
                <a:latin typeface="Times New Roman" panose="02020603050405020304" pitchFamily="18" charset="0"/>
                <a:cs typeface="Times New Roman" panose="02020603050405020304"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anose="02020603050405020304" pitchFamily="18" charset="0"/>
                <a:cs typeface="Times New Roman" panose="02020603050405020304"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2"/>
          <p:cNvSpPr/>
          <p:nvPr/>
        </p:nvSpPr>
        <p:spPr>
          <a:xfrm>
            <a:off x="1052623" y="712382"/>
            <a:ext cx="10470827" cy="5454502"/>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2"/>
          <p:cNvSpPr/>
          <p:nvPr/>
        </p:nvSpPr>
        <p:spPr>
          <a:xfrm>
            <a:off x="668550" y="4217346"/>
            <a:ext cx="2336800" cy="2324100"/>
          </a:xfrm>
          <a:prstGeom prst="ellipse">
            <a:avLst/>
          </a:prstGeom>
          <a:solidFill>
            <a:srgbClr val="EA9999">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p32" descr="—Pngtree—hand painted andersens fairytales q_3813215.png"/>
          <p:cNvPicPr preferRelativeResize="0"/>
          <p:nvPr/>
        </p:nvPicPr>
        <p:blipFill rotWithShape="1">
          <a:blip r:embed="rId3">
            <a:alphaModFix/>
          </a:blip>
          <a:srcRect/>
          <a:stretch/>
        </p:blipFill>
        <p:spPr>
          <a:xfrm>
            <a:off x="556142" y="4142092"/>
            <a:ext cx="2474608" cy="2474608"/>
          </a:xfrm>
          <a:prstGeom prst="rect">
            <a:avLst/>
          </a:prstGeom>
          <a:noFill/>
          <a:ln>
            <a:noFill/>
          </a:ln>
        </p:spPr>
      </p:pic>
      <p:sp>
        <p:nvSpPr>
          <p:cNvPr id="545" name="Google Shape;545;p32"/>
          <p:cNvSpPr txBox="1"/>
          <p:nvPr/>
        </p:nvSpPr>
        <p:spPr>
          <a:xfrm>
            <a:off x="1195041" y="945617"/>
            <a:ext cx="10185990" cy="498803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3200" b="1">
                <a:solidFill>
                  <a:srgbClr val="0070C0"/>
                </a:solidFill>
                <a:latin typeface="Times New Roman"/>
                <a:ea typeface="Times New Roman"/>
                <a:cs typeface="Times New Roman"/>
                <a:sym typeface="Times New Roman"/>
              </a:rPr>
              <a:t>Các mộng tưởng của em bé diễn ra lần lượt theo thứ tự hợp lí (phù hợp với tâm lí tuổi thơ và hoàn cảnh thực tế của em)</a:t>
            </a:r>
            <a:endParaRPr sz="2400" b="1">
              <a:solidFill>
                <a:srgbClr val="0070C0"/>
              </a:solidFill>
              <a:latin typeface="Times New Roman"/>
              <a:ea typeface="Times New Roman"/>
              <a:cs typeface="Times New Roman"/>
              <a:sym typeface="Times New Roman"/>
            </a:endParaRPr>
          </a:p>
          <a:p>
            <a:pPr marL="0" marR="0" lvl="0" indent="0" algn="l" rtl="0">
              <a:lnSpc>
                <a:spcPct val="115000"/>
              </a:lnSpc>
              <a:spcBef>
                <a:spcPts val="1000"/>
              </a:spcBef>
              <a:spcAft>
                <a:spcPts val="0"/>
              </a:spcAft>
              <a:buNone/>
            </a:pPr>
            <a:r>
              <a:rPr lang="en-US" sz="3200">
                <a:solidFill>
                  <a:schemeClr val="dk1"/>
                </a:solidFill>
                <a:latin typeface="Times New Roman"/>
                <a:ea typeface="Times New Roman"/>
                <a:cs typeface="Times New Roman"/>
                <a:sym typeface="Times New Roman"/>
              </a:rPr>
              <a:t>- Mong được ấm no (Lần 1 – 2)</a:t>
            </a:r>
            <a:endParaRPr sz="2400">
              <a:solidFill>
                <a:schemeClr val="dk1"/>
              </a:solidFill>
              <a:latin typeface="Times New Roman"/>
              <a:ea typeface="Times New Roman"/>
              <a:cs typeface="Times New Roman"/>
              <a:sym typeface="Times New Roman"/>
            </a:endParaRPr>
          </a:p>
          <a:p>
            <a:pPr marL="0" marR="0" lvl="0" indent="0" algn="l" rtl="0">
              <a:lnSpc>
                <a:spcPct val="115000"/>
              </a:lnSpc>
              <a:spcBef>
                <a:spcPts val="1000"/>
              </a:spcBef>
              <a:spcAft>
                <a:spcPts val="0"/>
              </a:spcAft>
              <a:buNone/>
            </a:pPr>
            <a:r>
              <a:rPr lang="en-US" sz="3200">
                <a:solidFill>
                  <a:schemeClr val="dk1"/>
                </a:solidFill>
                <a:latin typeface="Times New Roman"/>
                <a:ea typeface="Times New Roman"/>
                <a:cs typeface="Times New Roman"/>
                <a:sym typeface="Times New Roman"/>
              </a:rPr>
              <a:t>	- Mong được sum vầy, hạnh phúc bên gia đình</a:t>
            </a:r>
            <a:endParaRPr/>
          </a:p>
          <a:p>
            <a:pPr marL="0" marR="0" lvl="0" indent="0" algn="l" rtl="0">
              <a:lnSpc>
                <a:spcPct val="115000"/>
              </a:lnSpc>
              <a:spcBef>
                <a:spcPts val="1000"/>
              </a:spcBef>
              <a:spcAft>
                <a:spcPts val="0"/>
              </a:spcAft>
              <a:buNone/>
            </a:pPr>
            <a:r>
              <a:rPr lang="en-US" sz="3200">
                <a:solidFill>
                  <a:schemeClr val="dk1"/>
                </a:solidFill>
                <a:latin typeface="Times New Roman"/>
                <a:ea typeface="Times New Roman"/>
                <a:cs typeface="Times New Roman"/>
                <a:sym typeface="Times New Roman"/>
              </a:rPr>
              <a:t>	       (Lần 3)</a:t>
            </a:r>
            <a:endParaRPr sz="2400">
              <a:solidFill>
                <a:schemeClr val="dk1"/>
              </a:solidFill>
              <a:latin typeface="Times New Roman"/>
              <a:ea typeface="Times New Roman"/>
              <a:cs typeface="Times New Roman"/>
              <a:sym typeface="Times New Roman"/>
            </a:endParaRPr>
          </a:p>
          <a:p>
            <a:pPr marL="0" marR="0" lvl="0" indent="0" algn="l" rtl="0">
              <a:spcBef>
                <a:spcPts val="1000"/>
              </a:spcBef>
              <a:spcAft>
                <a:spcPts val="0"/>
              </a:spcAft>
              <a:buNone/>
            </a:pPr>
            <a:r>
              <a:rPr lang="en-US" sz="3200">
                <a:solidFill>
                  <a:schemeClr val="dk1"/>
                </a:solidFill>
                <a:latin typeface="Times New Roman"/>
                <a:ea typeface="Times New Roman"/>
                <a:cs typeface="Times New Roman"/>
                <a:sym typeface="Times New Roman"/>
              </a:rPr>
              <a:t>		  - Mong được vui chơi, sống trong tình yêu</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thương (Lần 4-5)</a:t>
            </a:r>
            <a:endParaRPr sz="3200">
              <a:solidFill>
                <a:schemeClr val="dk1"/>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2"/>
                                        </p:tgtEl>
                                        <p:attrNameLst>
                                          <p:attrName>style.visibility</p:attrName>
                                        </p:attrNameLst>
                                      </p:cBhvr>
                                      <p:to>
                                        <p:strVal val="visible"/>
                                      </p:to>
                                    </p:set>
                                    <p:animEffect transition="in" filter="fade">
                                      <p:cBhvr>
                                        <p:cTn id="10" dur="500"/>
                                        <p:tgtEl>
                                          <p:spTgt spid="542"/>
                                        </p:tgtEl>
                                      </p:cBhvr>
                                    </p:animEffect>
                                  </p:childTnLst>
                                </p:cTn>
                              </p:par>
                              <p:par>
                                <p:cTn id="11" presetID="10" presetClass="entr" presetSubtype="0" fill="hold" nodeType="withEffect">
                                  <p:stCondLst>
                                    <p:cond delay="0"/>
                                  </p:stCondLst>
                                  <p:childTnLst>
                                    <p:set>
                                      <p:cBhvr>
                                        <p:cTn id="12" dur="1" fill="hold">
                                          <p:stCondLst>
                                            <p:cond delay="0"/>
                                          </p:stCondLst>
                                        </p:cTn>
                                        <p:tgtEl>
                                          <p:spTgt spid="543"/>
                                        </p:tgtEl>
                                        <p:attrNameLst>
                                          <p:attrName>style.visibility</p:attrName>
                                        </p:attrNameLst>
                                      </p:cBhvr>
                                      <p:to>
                                        <p:strVal val="visible"/>
                                      </p:to>
                                    </p:set>
                                    <p:animEffect transition="in" filter="fade">
                                      <p:cBhvr>
                                        <p:cTn id="13" dur="500"/>
                                        <p:tgtEl>
                                          <p:spTgt spid="543"/>
                                        </p:tgtEl>
                                      </p:cBhvr>
                                    </p:animEffect>
                                  </p:childTnLst>
                                </p:cTn>
                              </p:par>
                              <p:par>
                                <p:cTn id="14" presetID="10" presetClass="entr" presetSubtype="0" fill="hold" nodeType="withEffect">
                                  <p:stCondLst>
                                    <p:cond delay="0"/>
                                  </p:stCondLst>
                                  <p:childTnLst>
                                    <p:set>
                                      <p:cBhvr>
                                        <p:cTn id="15" dur="1" fill="hold">
                                          <p:stCondLst>
                                            <p:cond delay="0"/>
                                          </p:stCondLst>
                                        </p:cTn>
                                        <p:tgtEl>
                                          <p:spTgt spid="544"/>
                                        </p:tgtEl>
                                        <p:attrNameLst>
                                          <p:attrName>style.visibility</p:attrName>
                                        </p:attrNameLst>
                                      </p:cBhvr>
                                      <p:to>
                                        <p:strVal val="visible"/>
                                      </p:to>
                                    </p:set>
                                    <p:animEffect transition="in" filter="fade">
                                      <p:cBhvr>
                                        <p:cTn id="16"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3"/>
          <p:cNvSpPr/>
          <p:nvPr/>
        </p:nvSpPr>
        <p:spPr>
          <a:xfrm>
            <a:off x="180147" y="242727"/>
            <a:ext cx="7116779" cy="756798"/>
          </a:xfrm>
          <a:prstGeom prst="roundRect">
            <a:avLst>
              <a:gd name="adj" fmla="val 9976"/>
            </a:avLst>
          </a:prstGeom>
          <a:solidFill>
            <a:srgbClr val="F2B0B0"/>
          </a:solidFill>
          <a:ln w="25400" cap="flat" cmpd="sng">
            <a:solidFill>
              <a:schemeClr val="lt1"/>
            </a:solidFill>
            <a:prstDash val="solid"/>
            <a:miter lim="800000"/>
            <a:headEnd type="none" w="sm" len="sm"/>
            <a:tailEnd type="none" w="sm" len="sm"/>
          </a:ln>
          <a:effectLst>
            <a:outerShdw blurRad="101600" dist="50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chemeClr val="lt1"/>
              </a:solidFill>
              <a:latin typeface="Calibri"/>
              <a:ea typeface="Calibri"/>
              <a:cs typeface="Calibri"/>
              <a:sym typeface="Calibri"/>
            </a:endParaRPr>
          </a:p>
        </p:txBody>
      </p:sp>
      <p:grpSp>
        <p:nvGrpSpPr>
          <p:cNvPr id="551" name="Google Shape;551;p33"/>
          <p:cNvGrpSpPr/>
          <p:nvPr/>
        </p:nvGrpSpPr>
        <p:grpSpPr>
          <a:xfrm>
            <a:off x="286229" y="615013"/>
            <a:ext cx="148135" cy="148136"/>
            <a:chOff x="4486616" y="3001075"/>
            <a:chExt cx="274695" cy="274699"/>
          </a:xfrm>
        </p:grpSpPr>
        <p:sp>
          <p:nvSpPr>
            <p:cNvPr id="552" name="Google Shape;552;p33"/>
            <p:cNvSpPr/>
            <p:nvPr/>
          </p:nvSpPr>
          <p:spPr>
            <a:xfrm rot="-5400000">
              <a:off x="4486614" y="3001077"/>
              <a:ext cx="274699" cy="274695"/>
            </a:xfrm>
            <a:prstGeom prst="ellipse">
              <a:avLst/>
            </a:prstGeom>
            <a:gradFill>
              <a:gsLst>
                <a:gs pos="0">
                  <a:schemeClr val="lt1"/>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553" name="Google Shape;553;p33"/>
            <p:cNvSpPr/>
            <p:nvPr/>
          </p:nvSpPr>
          <p:spPr>
            <a:xfrm rot="-5400000">
              <a:off x="4511585" y="3026055"/>
              <a:ext cx="224753" cy="224751"/>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grpSp>
        <p:nvGrpSpPr>
          <p:cNvPr id="554" name="Google Shape;554;p33"/>
          <p:cNvGrpSpPr/>
          <p:nvPr/>
        </p:nvGrpSpPr>
        <p:grpSpPr>
          <a:xfrm>
            <a:off x="-26878" y="650091"/>
            <a:ext cx="360298" cy="57591"/>
            <a:chOff x="4318304" y="3089061"/>
            <a:chExt cx="384317" cy="61430"/>
          </a:xfrm>
        </p:grpSpPr>
        <p:sp>
          <p:nvSpPr>
            <p:cNvPr id="555" name="Google Shape;555;p33"/>
            <p:cNvSpPr/>
            <p:nvPr/>
          </p:nvSpPr>
          <p:spPr>
            <a:xfrm rot="-5400000">
              <a:off x="4499257" y="2947128"/>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sp>
          <p:nvSpPr>
            <p:cNvPr id="556" name="Google Shape;556;p33"/>
            <p:cNvSpPr/>
            <p:nvPr/>
          </p:nvSpPr>
          <p:spPr>
            <a:xfrm rot="-5400000">
              <a:off x="4499258" y="2908107"/>
              <a:ext cx="22409" cy="384316"/>
            </a:xfrm>
            <a:prstGeom prst="roundRect">
              <a:avLst>
                <a:gd name="adj" fmla="val 50000"/>
              </a:avLst>
            </a:prstGeom>
            <a:gradFill>
              <a:gsLst>
                <a:gs pos="0">
                  <a:srgbClr val="7F7F7F"/>
                </a:gs>
                <a:gs pos="23000">
                  <a:srgbClr val="A5A5A5"/>
                </a:gs>
                <a:gs pos="52000">
                  <a:srgbClr val="D8D8D8"/>
                </a:gs>
                <a:gs pos="74000">
                  <a:schemeClr val="lt1"/>
                </a:gs>
                <a:gs pos="100000">
                  <a:srgbClr val="A5A5A5"/>
                </a:gs>
              </a:gsLst>
              <a:lin ang="5400000" scaled="0"/>
            </a:gradFill>
            <a:ln w="9525"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9">
                <a:solidFill>
                  <a:srgbClr val="FFFFFF"/>
                </a:solidFill>
                <a:latin typeface="Calibri"/>
                <a:ea typeface="Calibri"/>
                <a:cs typeface="Calibri"/>
                <a:sym typeface="Calibri"/>
              </a:endParaRPr>
            </a:p>
          </p:txBody>
        </p:sp>
      </p:grpSp>
      <p:sp>
        <p:nvSpPr>
          <p:cNvPr id="557" name="Google Shape;557;p33"/>
          <p:cNvSpPr txBox="1"/>
          <p:nvPr/>
        </p:nvSpPr>
        <p:spPr>
          <a:xfrm>
            <a:off x="434360" y="376724"/>
            <a:ext cx="6763882"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dk1"/>
                </a:solidFill>
                <a:latin typeface="Times New Roman"/>
                <a:ea typeface="Times New Roman"/>
                <a:cs typeface="Times New Roman"/>
                <a:sym typeface="Times New Roman"/>
              </a:rPr>
              <a:t>2. Những lần quẹt diêm và mộng tưởng</a:t>
            </a:r>
            <a:endParaRPr sz="3000" b="1">
              <a:solidFill>
                <a:schemeClr val="dk1"/>
              </a:solidFill>
              <a:latin typeface="Times New Roman"/>
              <a:ea typeface="Times New Roman"/>
              <a:cs typeface="Times New Roman"/>
              <a:sym typeface="Times New Roman"/>
            </a:endParaRPr>
          </a:p>
        </p:txBody>
      </p:sp>
      <p:sp>
        <p:nvSpPr>
          <p:cNvPr id="558" name="Google Shape;558;p33"/>
          <p:cNvSpPr/>
          <p:nvPr/>
        </p:nvSpPr>
        <p:spPr>
          <a:xfrm>
            <a:off x="328093" y="1418000"/>
            <a:ext cx="3778884" cy="2862322"/>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Times New Roman"/>
                <a:ea typeface="Times New Roman"/>
                <a:cs typeface="Times New Roman"/>
                <a:sym typeface="Times New Roman"/>
              </a:rPr>
              <a:t>5 lần quẹt diêm = 5 mộng tưởng đẹp đẽ hiện ra: 4 lần đầu: quẹt 1 lần; lần cuối: cả bao</a:t>
            </a:r>
            <a:endParaRPr sz="3600">
              <a:solidFill>
                <a:schemeClr val="dk1"/>
              </a:solidFill>
              <a:latin typeface="Times New Roman"/>
              <a:ea typeface="Times New Roman"/>
              <a:cs typeface="Times New Roman"/>
              <a:sym typeface="Times New Roman"/>
            </a:endParaRPr>
          </a:p>
        </p:txBody>
      </p:sp>
      <p:pic>
        <p:nvPicPr>
          <p:cNvPr id="559" name="Google Shape;559;p33" descr="Quet diem lan 1"/>
          <p:cNvPicPr preferRelativeResize="0"/>
          <p:nvPr/>
        </p:nvPicPr>
        <p:blipFill rotWithShape="1">
          <a:blip r:embed="rId3">
            <a:alphaModFix/>
          </a:blip>
          <a:srcRect/>
          <a:stretch/>
        </p:blipFill>
        <p:spPr>
          <a:xfrm>
            <a:off x="4252675" y="1443815"/>
            <a:ext cx="3497719" cy="2527910"/>
          </a:xfrm>
          <a:prstGeom prst="rect">
            <a:avLst/>
          </a:prstGeom>
          <a:noFill/>
          <a:ln>
            <a:noFill/>
          </a:ln>
        </p:spPr>
      </p:pic>
      <p:pic>
        <p:nvPicPr>
          <p:cNvPr id="560" name="Google Shape;560;p33" descr="Quet diem lan 2"/>
          <p:cNvPicPr preferRelativeResize="0"/>
          <p:nvPr/>
        </p:nvPicPr>
        <p:blipFill rotWithShape="1">
          <a:blip r:embed="rId4">
            <a:alphaModFix/>
          </a:blip>
          <a:srcRect l="1554" r="52432"/>
          <a:stretch/>
        </p:blipFill>
        <p:spPr>
          <a:xfrm>
            <a:off x="8085025" y="1440681"/>
            <a:ext cx="3710699" cy="2527910"/>
          </a:xfrm>
          <a:prstGeom prst="rect">
            <a:avLst/>
          </a:prstGeom>
          <a:noFill/>
          <a:ln>
            <a:noFill/>
          </a:ln>
        </p:spPr>
      </p:pic>
      <p:pic>
        <p:nvPicPr>
          <p:cNvPr id="561" name="Google Shape;561;p33" descr="Quet diem lan 3"/>
          <p:cNvPicPr preferRelativeResize="0"/>
          <p:nvPr/>
        </p:nvPicPr>
        <p:blipFill rotWithShape="1">
          <a:blip r:embed="rId5">
            <a:alphaModFix/>
          </a:blip>
          <a:srcRect/>
          <a:stretch/>
        </p:blipFill>
        <p:spPr>
          <a:xfrm>
            <a:off x="414407" y="4153363"/>
            <a:ext cx="3578905" cy="2451454"/>
          </a:xfrm>
          <a:prstGeom prst="rect">
            <a:avLst/>
          </a:prstGeom>
          <a:noFill/>
          <a:ln>
            <a:noFill/>
          </a:ln>
        </p:spPr>
      </p:pic>
      <p:pic>
        <p:nvPicPr>
          <p:cNvPr id="562" name="Google Shape;562;p33" descr="Quet diem lan 4"/>
          <p:cNvPicPr preferRelativeResize="0"/>
          <p:nvPr/>
        </p:nvPicPr>
        <p:blipFill rotWithShape="1">
          <a:blip r:embed="rId6">
            <a:alphaModFix/>
          </a:blip>
          <a:srcRect/>
          <a:stretch/>
        </p:blipFill>
        <p:spPr>
          <a:xfrm>
            <a:off x="4192507" y="4153364"/>
            <a:ext cx="3515707" cy="2451453"/>
          </a:xfrm>
          <a:prstGeom prst="rect">
            <a:avLst/>
          </a:prstGeom>
          <a:noFill/>
          <a:ln>
            <a:noFill/>
          </a:ln>
        </p:spPr>
      </p:pic>
      <p:pic>
        <p:nvPicPr>
          <p:cNvPr id="563" name="Google Shape;563;p33" descr="Quet diem lan 5"/>
          <p:cNvPicPr preferRelativeResize="0"/>
          <p:nvPr/>
        </p:nvPicPr>
        <p:blipFill rotWithShape="1">
          <a:blip r:embed="rId7">
            <a:alphaModFix/>
          </a:blip>
          <a:srcRect/>
          <a:stretch/>
        </p:blipFill>
        <p:spPr>
          <a:xfrm>
            <a:off x="8031245" y="4108668"/>
            <a:ext cx="3796797" cy="2496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500"/>
                                        <p:tgtEl>
                                          <p:spTgt spid="55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51"/>
                                        </p:tgtEl>
                                        <p:attrNameLst>
                                          <p:attrName>style.visibility</p:attrName>
                                        </p:attrNameLst>
                                      </p:cBhvr>
                                      <p:to>
                                        <p:strVal val="visible"/>
                                      </p:to>
                                    </p:set>
                                  </p:childTnLst>
                                </p:cTn>
                              </p:par>
                            </p:childTnLst>
                          </p:cTn>
                        </p:par>
                        <p:par>
                          <p:cTn id="11" fill="hold">
                            <p:stCondLst>
                              <p:cond delay="501"/>
                            </p:stCondLst>
                            <p:childTnLst>
                              <p:par>
                                <p:cTn id="12" presetID="2" presetClass="entr" presetSubtype="2" fill="hold" nodeType="afterEffect">
                                  <p:stCondLst>
                                    <p:cond delay="0"/>
                                  </p:stCondLst>
                                  <p:childTnLst>
                                    <p:set>
                                      <p:cBhvr>
                                        <p:cTn id="13" dur="1" fill="hold">
                                          <p:stCondLst>
                                            <p:cond delay="0"/>
                                          </p:stCondLst>
                                        </p:cTn>
                                        <p:tgtEl>
                                          <p:spTgt spid="550"/>
                                        </p:tgtEl>
                                        <p:attrNameLst>
                                          <p:attrName>style.visibility</p:attrName>
                                        </p:attrNameLst>
                                      </p:cBhvr>
                                      <p:to>
                                        <p:strVal val="visible"/>
                                      </p:to>
                                    </p:set>
                                    <p:anim calcmode="lin" valueType="num">
                                      <p:cBhvr additive="base">
                                        <p:cTn id="14" dur="500"/>
                                        <p:tgtEl>
                                          <p:spTgt spid="550"/>
                                        </p:tgtEl>
                                        <p:attrNameLst>
                                          <p:attrName>ppt_x</p:attrName>
                                        </p:attrNameLst>
                                      </p:cBhvr>
                                      <p:tavLst>
                                        <p:tav tm="0">
                                          <p:val>
                                            <p:strVal val="#ppt_x+1"/>
                                          </p:val>
                                        </p:tav>
                                        <p:tav tm="100000">
                                          <p:val>
                                            <p:strVal val="#ppt_x"/>
                                          </p:val>
                                        </p:tav>
                                      </p:tavLst>
                                    </p:anim>
                                  </p:childTnLst>
                                </p:cTn>
                              </p:par>
                            </p:childTnLst>
                          </p:cTn>
                        </p:par>
                        <p:par>
                          <p:cTn id="15" fill="hold">
                            <p:stCondLst>
                              <p:cond delay="1001"/>
                            </p:stCondLst>
                            <p:childTnLst>
                              <p:par>
                                <p:cTn id="16" presetID="10" presetClass="entr" presetSubtype="0" fill="hold" nodeType="afterEffect">
                                  <p:stCondLst>
                                    <p:cond delay="300"/>
                                  </p:stCondLst>
                                  <p:childTnLst>
                                    <p:set>
                                      <p:cBhvr>
                                        <p:cTn id="17" dur="1" fill="hold">
                                          <p:stCondLst>
                                            <p:cond delay="0"/>
                                          </p:stCondLst>
                                        </p:cTn>
                                        <p:tgtEl>
                                          <p:spTgt spid="557"/>
                                        </p:tgtEl>
                                        <p:attrNameLst>
                                          <p:attrName>style.visibility</p:attrName>
                                        </p:attrNameLst>
                                      </p:cBhvr>
                                      <p:to>
                                        <p:strVal val="visible"/>
                                      </p:to>
                                    </p:set>
                                    <p:animEffect transition="in" filter="fade">
                                      <p:cBhvr>
                                        <p:cTn id="18" dur="700"/>
                                        <p:tgtEl>
                                          <p:spTgt spid="5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8"/>
                                        </p:tgtEl>
                                        <p:attrNameLst>
                                          <p:attrName>style.visibility</p:attrName>
                                        </p:attrNameLst>
                                      </p:cBhvr>
                                      <p:to>
                                        <p:strVal val="visible"/>
                                      </p:to>
                                    </p:set>
                                    <p:animEffect transition="in" filter="fade">
                                      <p:cBhvr>
                                        <p:cTn id="23" dur="500"/>
                                        <p:tgtEl>
                                          <p:spTgt spid="5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9"/>
                                        </p:tgtEl>
                                        <p:attrNameLst>
                                          <p:attrName>style.visibility</p:attrName>
                                        </p:attrNameLst>
                                      </p:cBhvr>
                                      <p:to>
                                        <p:strVal val="visible"/>
                                      </p:to>
                                    </p:set>
                                    <p:animEffect transition="in" filter="fade">
                                      <p:cBhvr>
                                        <p:cTn id="28" dur="500"/>
                                        <p:tgtEl>
                                          <p:spTgt spid="55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60"/>
                                        </p:tgtEl>
                                        <p:attrNameLst>
                                          <p:attrName>style.visibility</p:attrName>
                                        </p:attrNameLst>
                                      </p:cBhvr>
                                      <p:to>
                                        <p:strVal val="visible"/>
                                      </p:to>
                                    </p:set>
                                    <p:animEffect transition="in" filter="fade">
                                      <p:cBhvr>
                                        <p:cTn id="33" dur="500"/>
                                        <p:tgtEl>
                                          <p:spTgt spid="56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61"/>
                                        </p:tgtEl>
                                        <p:attrNameLst>
                                          <p:attrName>style.visibility</p:attrName>
                                        </p:attrNameLst>
                                      </p:cBhvr>
                                      <p:to>
                                        <p:strVal val="visible"/>
                                      </p:to>
                                    </p:set>
                                    <p:animEffect transition="in" filter="fade">
                                      <p:cBhvr>
                                        <p:cTn id="38" dur="500"/>
                                        <p:tgtEl>
                                          <p:spTgt spid="5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62"/>
                                        </p:tgtEl>
                                        <p:attrNameLst>
                                          <p:attrName>style.visibility</p:attrName>
                                        </p:attrNameLst>
                                      </p:cBhvr>
                                      <p:to>
                                        <p:strVal val="visible"/>
                                      </p:to>
                                    </p:set>
                                    <p:animEffect transition="in" filter="fade">
                                      <p:cBhvr>
                                        <p:cTn id="43" dur="500"/>
                                        <p:tgtEl>
                                          <p:spTgt spid="56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63"/>
                                        </p:tgtEl>
                                        <p:attrNameLst>
                                          <p:attrName>style.visibility</p:attrName>
                                        </p:attrNameLst>
                                      </p:cBhvr>
                                      <p:to>
                                        <p:strVal val="visible"/>
                                      </p:to>
                                    </p:set>
                                    <p:animEffect transition="in" filter="fade">
                                      <p:cBhvr>
                                        <p:cTn id="48"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4"/>
          <p:cNvSpPr txBox="1"/>
          <p:nvPr/>
        </p:nvSpPr>
        <p:spPr>
          <a:xfrm>
            <a:off x="2082188" y="5741268"/>
            <a:ext cx="987592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5: “Em quẹt tất cả những que diêm còn lại trong bao” 🡪 Níu giữ bà 🡪 Khát khao cháy bỏng 1 c/s tốt đẹp, hạnh phúc.</a:t>
            </a:r>
            <a:endParaRPr/>
          </a:p>
        </p:txBody>
      </p:sp>
      <p:pic>
        <p:nvPicPr>
          <p:cNvPr id="569" name="Google Shape;569;p34" descr="Quet diem lan 1"/>
          <p:cNvPicPr preferRelativeResize="0"/>
          <p:nvPr/>
        </p:nvPicPr>
        <p:blipFill rotWithShape="1">
          <a:blip r:embed="rId3">
            <a:alphaModFix/>
          </a:blip>
          <a:srcRect/>
          <a:stretch/>
        </p:blipFill>
        <p:spPr>
          <a:xfrm>
            <a:off x="2668525" y="158026"/>
            <a:ext cx="1711767" cy="1237147"/>
          </a:xfrm>
          <a:prstGeom prst="rect">
            <a:avLst/>
          </a:prstGeom>
          <a:noFill/>
          <a:ln>
            <a:noFill/>
          </a:ln>
        </p:spPr>
      </p:pic>
      <p:sp>
        <p:nvSpPr>
          <p:cNvPr id="570" name="Google Shape;570;p34"/>
          <p:cNvSpPr/>
          <p:nvPr/>
        </p:nvSpPr>
        <p:spPr>
          <a:xfrm>
            <a:off x="-191095" y="-539511"/>
            <a:ext cx="2643570" cy="2577128"/>
          </a:xfrm>
          <a:prstGeom prst="ellipse">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34"/>
          <p:cNvSpPr txBox="1"/>
          <p:nvPr/>
        </p:nvSpPr>
        <p:spPr>
          <a:xfrm>
            <a:off x="157158" y="316843"/>
            <a:ext cx="1902996" cy="86442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800"/>
              <a:buFont typeface="Lobster Two"/>
              <a:buNone/>
            </a:pPr>
            <a:r>
              <a:rPr lang="en-US" sz="2800" b="0" i="0" u="none" strike="noStrike" cap="none">
                <a:solidFill>
                  <a:srgbClr val="FF0000"/>
                </a:solidFill>
                <a:latin typeface="Times New Roman"/>
                <a:ea typeface="Times New Roman"/>
                <a:cs typeface="Times New Roman"/>
                <a:sym typeface="Times New Roman"/>
              </a:rPr>
              <a:t>YN 5 lần quẹt diêm</a:t>
            </a:r>
            <a:endParaRPr sz="2800" b="0" i="0" u="none" strike="noStrike" cap="none">
              <a:solidFill>
                <a:srgbClr val="FF0000"/>
              </a:solidFill>
              <a:latin typeface="Times New Roman"/>
              <a:ea typeface="Times New Roman"/>
              <a:cs typeface="Times New Roman"/>
              <a:sym typeface="Times New Roman"/>
            </a:endParaRPr>
          </a:p>
        </p:txBody>
      </p:sp>
      <p:sp>
        <p:nvSpPr>
          <p:cNvPr id="572" name="Google Shape;572;p34"/>
          <p:cNvSpPr txBox="1"/>
          <p:nvPr/>
        </p:nvSpPr>
        <p:spPr>
          <a:xfrm>
            <a:off x="4499365" y="141390"/>
            <a:ext cx="7428230"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1: “Ngồi trước lò sưởi lửa cháy vui mắt toả hơi nóng dịu dàng.” 🡪 Vì em đang rét, muốn được sưởi ấm.</a:t>
            </a:r>
            <a:endParaRPr sz="2800">
              <a:solidFill>
                <a:schemeClr val="dk1"/>
              </a:solidFill>
              <a:latin typeface="Times New Roman"/>
              <a:ea typeface="Times New Roman"/>
              <a:cs typeface="Times New Roman"/>
              <a:sym typeface="Times New Roman"/>
            </a:endParaRPr>
          </a:p>
        </p:txBody>
      </p:sp>
      <p:pic>
        <p:nvPicPr>
          <p:cNvPr id="573" name="Google Shape;573;p34" descr="Quet diem lan 2"/>
          <p:cNvPicPr preferRelativeResize="0"/>
          <p:nvPr/>
        </p:nvPicPr>
        <p:blipFill rotWithShape="1">
          <a:blip r:embed="rId4">
            <a:alphaModFix/>
          </a:blip>
          <a:srcRect l="1554" r="52432"/>
          <a:stretch/>
        </p:blipFill>
        <p:spPr>
          <a:xfrm>
            <a:off x="2082188" y="1587651"/>
            <a:ext cx="1711767" cy="1237147"/>
          </a:xfrm>
          <a:prstGeom prst="rect">
            <a:avLst/>
          </a:prstGeom>
          <a:noFill/>
          <a:ln>
            <a:noFill/>
          </a:ln>
        </p:spPr>
      </p:pic>
      <p:sp>
        <p:nvSpPr>
          <p:cNvPr id="574" name="Google Shape;574;p34"/>
          <p:cNvSpPr txBox="1"/>
          <p:nvPr/>
        </p:nvSpPr>
        <p:spPr>
          <a:xfrm>
            <a:off x="3877939" y="1726948"/>
            <a:ext cx="8049656"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2: “Bàn ăn, đồ quý giá, ngỗng quay…” 🡪 Vì em đang đói, muốn ăn (gần 12 giờ đêm rồi).</a:t>
            </a:r>
            <a:endParaRPr sz="2000">
              <a:solidFill>
                <a:schemeClr val="dk1"/>
              </a:solidFill>
              <a:latin typeface="Times New Roman"/>
              <a:ea typeface="Times New Roman"/>
              <a:cs typeface="Times New Roman"/>
              <a:sym typeface="Times New Roman"/>
            </a:endParaRPr>
          </a:p>
        </p:txBody>
      </p:sp>
      <p:pic>
        <p:nvPicPr>
          <p:cNvPr id="575" name="Google Shape;575;p34" descr="Quet diem lan 3"/>
          <p:cNvPicPr preferRelativeResize="0"/>
          <p:nvPr/>
        </p:nvPicPr>
        <p:blipFill rotWithShape="1">
          <a:blip r:embed="rId5">
            <a:alphaModFix/>
          </a:blip>
          <a:srcRect/>
          <a:stretch/>
        </p:blipFill>
        <p:spPr>
          <a:xfrm>
            <a:off x="1515609" y="2936474"/>
            <a:ext cx="1705469" cy="1237147"/>
          </a:xfrm>
          <a:prstGeom prst="rect">
            <a:avLst/>
          </a:prstGeom>
          <a:noFill/>
          <a:ln>
            <a:noFill/>
          </a:ln>
        </p:spPr>
      </p:pic>
      <p:sp>
        <p:nvSpPr>
          <p:cNvPr id="576" name="Google Shape;576;p34"/>
          <p:cNvSpPr txBox="1"/>
          <p:nvPr/>
        </p:nvSpPr>
        <p:spPr>
          <a:xfrm>
            <a:off x="3335219" y="3074506"/>
            <a:ext cx="8592376"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3: “Cây thông Noel, ngọn nến sáng rực, lấp lánh…” 🡪 Em muốn được đón niềm vui, hi vọng vào năm mới.</a:t>
            </a:r>
            <a:endParaRPr sz="2000">
              <a:solidFill>
                <a:schemeClr val="dk1"/>
              </a:solidFill>
              <a:latin typeface="Times New Roman"/>
              <a:ea typeface="Times New Roman"/>
              <a:cs typeface="Times New Roman"/>
              <a:sym typeface="Times New Roman"/>
            </a:endParaRPr>
          </a:p>
        </p:txBody>
      </p:sp>
      <p:pic>
        <p:nvPicPr>
          <p:cNvPr id="577" name="Google Shape;577;p34" descr="Quet diem lan 4"/>
          <p:cNvPicPr preferRelativeResize="0"/>
          <p:nvPr/>
        </p:nvPicPr>
        <p:blipFill rotWithShape="1">
          <a:blip r:embed="rId6">
            <a:alphaModFix/>
          </a:blip>
          <a:srcRect/>
          <a:stretch/>
        </p:blipFill>
        <p:spPr>
          <a:xfrm>
            <a:off x="1130690" y="4294775"/>
            <a:ext cx="1705468" cy="1237147"/>
          </a:xfrm>
          <a:prstGeom prst="rect">
            <a:avLst/>
          </a:prstGeom>
          <a:noFill/>
          <a:ln>
            <a:noFill/>
          </a:ln>
        </p:spPr>
      </p:pic>
      <p:sp>
        <p:nvSpPr>
          <p:cNvPr id="578" name="Google Shape;578;p34"/>
          <p:cNvSpPr txBox="1"/>
          <p:nvPr/>
        </p:nvSpPr>
        <p:spPr>
          <a:xfrm>
            <a:off x="2938071" y="4480391"/>
            <a:ext cx="8989524"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Times New Roman"/>
                <a:ea typeface="Times New Roman"/>
                <a:cs typeface="Times New Roman"/>
                <a:sym typeface="Times New Roman"/>
              </a:rPr>
              <a:t>Lần 4: “Thấy bà nội hiện về đang mỉm cười với em” 🡪 Vì em khao khát tình yêu thương</a:t>
            </a:r>
            <a:endParaRPr sz="2000">
              <a:solidFill>
                <a:schemeClr val="dk1"/>
              </a:solidFill>
              <a:latin typeface="Times New Roman"/>
              <a:ea typeface="Times New Roman"/>
              <a:cs typeface="Times New Roman"/>
              <a:sym typeface="Times New Roman"/>
            </a:endParaRPr>
          </a:p>
        </p:txBody>
      </p:sp>
      <p:pic>
        <p:nvPicPr>
          <p:cNvPr id="579" name="Google Shape;579;p34" descr="Quet diem lan 5"/>
          <p:cNvPicPr preferRelativeResize="0"/>
          <p:nvPr/>
        </p:nvPicPr>
        <p:blipFill rotWithShape="1">
          <a:blip r:embed="rId7">
            <a:alphaModFix/>
          </a:blip>
          <a:srcRect/>
          <a:stretch/>
        </p:blipFill>
        <p:spPr>
          <a:xfrm>
            <a:off x="277956" y="5615577"/>
            <a:ext cx="1705468" cy="11212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Effect transition="in" filter="fade">
                                      <p:cBhvr>
                                        <p:cTn id="10" dur="500"/>
                                        <p:tgtEl>
                                          <p:spTgt spid="5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9"/>
                                        </p:tgtEl>
                                        <p:attrNameLst>
                                          <p:attrName>style.visibility</p:attrName>
                                        </p:attrNameLst>
                                      </p:cBhvr>
                                      <p:to>
                                        <p:strVal val="visible"/>
                                      </p:to>
                                    </p:set>
                                    <p:animEffect transition="in" filter="fade">
                                      <p:cBhvr>
                                        <p:cTn id="15" dur="500"/>
                                        <p:tgtEl>
                                          <p:spTgt spid="569"/>
                                        </p:tgtEl>
                                      </p:cBhvr>
                                    </p:animEffect>
                                  </p:childTnLst>
                                </p:cTn>
                              </p:par>
                              <p:par>
                                <p:cTn id="16" presetID="10" presetClass="entr" presetSubtype="0" fill="hold" nodeType="withEffect">
                                  <p:stCondLst>
                                    <p:cond delay="0"/>
                                  </p:stCondLst>
                                  <p:childTnLst>
                                    <p:set>
                                      <p:cBhvr>
                                        <p:cTn id="17" dur="1" fill="hold">
                                          <p:stCondLst>
                                            <p:cond delay="0"/>
                                          </p:stCondLst>
                                        </p:cTn>
                                        <p:tgtEl>
                                          <p:spTgt spid="572"/>
                                        </p:tgtEl>
                                        <p:attrNameLst>
                                          <p:attrName>style.visibility</p:attrName>
                                        </p:attrNameLst>
                                      </p:cBhvr>
                                      <p:to>
                                        <p:strVal val="visible"/>
                                      </p:to>
                                    </p:set>
                                    <p:animEffect transition="in" filter="fade">
                                      <p:cBhvr>
                                        <p:cTn id="18" dur="500"/>
                                        <p:tgtEl>
                                          <p:spTgt spid="5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73"/>
                                        </p:tgtEl>
                                        <p:attrNameLst>
                                          <p:attrName>style.visibility</p:attrName>
                                        </p:attrNameLst>
                                      </p:cBhvr>
                                      <p:to>
                                        <p:strVal val="visible"/>
                                      </p:to>
                                    </p:set>
                                    <p:animEffect transition="in" filter="fade">
                                      <p:cBhvr>
                                        <p:cTn id="23" dur="500"/>
                                        <p:tgtEl>
                                          <p:spTgt spid="573"/>
                                        </p:tgtEl>
                                      </p:cBhvr>
                                    </p:animEffect>
                                  </p:childTnLst>
                                </p:cTn>
                              </p:par>
                              <p:par>
                                <p:cTn id="24" presetID="10" presetClass="entr" presetSubtype="0" fill="hold" nodeType="withEffect">
                                  <p:stCondLst>
                                    <p:cond delay="0"/>
                                  </p:stCondLst>
                                  <p:childTnLst>
                                    <p:set>
                                      <p:cBhvr>
                                        <p:cTn id="25" dur="1" fill="hold">
                                          <p:stCondLst>
                                            <p:cond delay="0"/>
                                          </p:stCondLst>
                                        </p:cTn>
                                        <p:tgtEl>
                                          <p:spTgt spid="574"/>
                                        </p:tgtEl>
                                        <p:attrNameLst>
                                          <p:attrName>style.visibility</p:attrName>
                                        </p:attrNameLst>
                                      </p:cBhvr>
                                      <p:to>
                                        <p:strVal val="visible"/>
                                      </p:to>
                                    </p:set>
                                    <p:animEffect transition="in" filter="fade">
                                      <p:cBhvr>
                                        <p:cTn id="26" dur="500"/>
                                        <p:tgtEl>
                                          <p:spTgt spid="5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75"/>
                                        </p:tgtEl>
                                        <p:attrNameLst>
                                          <p:attrName>style.visibility</p:attrName>
                                        </p:attrNameLst>
                                      </p:cBhvr>
                                      <p:to>
                                        <p:strVal val="visible"/>
                                      </p:to>
                                    </p:set>
                                    <p:animEffect transition="in" filter="fade">
                                      <p:cBhvr>
                                        <p:cTn id="31" dur="500"/>
                                        <p:tgtEl>
                                          <p:spTgt spid="575"/>
                                        </p:tgtEl>
                                      </p:cBhvr>
                                    </p:animEffect>
                                  </p:childTnLst>
                                </p:cTn>
                              </p:par>
                              <p:par>
                                <p:cTn id="32" presetID="10" presetClass="entr" presetSubtype="0" fill="hold" nodeType="withEffect">
                                  <p:stCondLst>
                                    <p:cond delay="0"/>
                                  </p:stCondLst>
                                  <p:childTnLst>
                                    <p:set>
                                      <p:cBhvr>
                                        <p:cTn id="33" dur="1" fill="hold">
                                          <p:stCondLst>
                                            <p:cond delay="0"/>
                                          </p:stCondLst>
                                        </p:cTn>
                                        <p:tgtEl>
                                          <p:spTgt spid="576"/>
                                        </p:tgtEl>
                                        <p:attrNameLst>
                                          <p:attrName>style.visibility</p:attrName>
                                        </p:attrNameLst>
                                      </p:cBhvr>
                                      <p:to>
                                        <p:strVal val="visible"/>
                                      </p:to>
                                    </p:set>
                                    <p:animEffect transition="in" filter="fade">
                                      <p:cBhvr>
                                        <p:cTn id="34" dur="500"/>
                                        <p:tgtEl>
                                          <p:spTgt spid="5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77"/>
                                        </p:tgtEl>
                                        <p:attrNameLst>
                                          <p:attrName>style.visibility</p:attrName>
                                        </p:attrNameLst>
                                      </p:cBhvr>
                                      <p:to>
                                        <p:strVal val="visible"/>
                                      </p:to>
                                    </p:set>
                                    <p:animEffect transition="in" filter="fade">
                                      <p:cBhvr>
                                        <p:cTn id="39" dur="500"/>
                                        <p:tgtEl>
                                          <p:spTgt spid="577"/>
                                        </p:tgtEl>
                                      </p:cBhvr>
                                    </p:animEffect>
                                  </p:childTnLst>
                                </p:cTn>
                              </p:par>
                              <p:par>
                                <p:cTn id="40" presetID="10" presetClass="entr" presetSubtype="0" fill="hold" nodeType="withEffect">
                                  <p:stCondLst>
                                    <p:cond delay="0"/>
                                  </p:stCondLst>
                                  <p:childTnLst>
                                    <p:set>
                                      <p:cBhvr>
                                        <p:cTn id="41" dur="1" fill="hold">
                                          <p:stCondLst>
                                            <p:cond delay="0"/>
                                          </p:stCondLst>
                                        </p:cTn>
                                        <p:tgtEl>
                                          <p:spTgt spid="578"/>
                                        </p:tgtEl>
                                        <p:attrNameLst>
                                          <p:attrName>style.visibility</p:attrName>
                                        </p:attrNameLst>
                                      </p:cBhvr>
                                      <p:to>
                                        <p:strVal val="visible"/>
                                      </p:to>
                                    </p:set>
                                    <p:animEffect transition="in" filter="fade">
                                      <p:cBhvr>
                                        <p:cTn id="42" dur="500"/>
                                        <p:tgtEl>
                                          <p:spTgt spid="5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9"/>
                                        </p:tgtEl>
                                        <p:attrNameLst>
                                          <p:attrName>style.visibility</p:attrName>
                                        </p:attrNameLst>
                                      </p:cBhvr>
                                      <p:to>
                                        <p:strVal val="visible"/>
                                      </p:to>
                                    </p:set>
                                    <p:animEffect transition="in" filter="fade">
                                      <p:cBhvr>
                                        <p:cTn id="47" dur="500"/>
                                        <p:tgtEl>
                                          <p:spTgt spid="579"/>
                                        </p:tgtEl>
                                      </p:cBhvr>
                                    </p:animEffect>
                                  </p:childTnLst>
                                </p:cTn>
                              </p:par>
                              <p:par>
                                <p:cTn id="48" presetID="10" presetClass="entr" presetSubtype="0" fill="hold" nodeType="withEffect">
                                  <p:stCondLst>
                                    <p:cond delay="0"/>
                                  </p:stCondLst>
                                  <p:childTnLst>
                                    <p:set>
                                      <p:cBhvr>
                                        <p:cTn id="49" dur="1" fill="hold">
                                          <p:stCondLst>
                                            <p:cond delay="0"/>
                                          </p:stCondLst>
                                        </p:cTn>
                                        <p:tgtEl>
                                          <p:spTgt spid="568"/>
                                        </p:tgtEl>
                                        <p:attrNameLst>
                                          <p:attrName>style.visibility</p:attrName>
                                        </p:attrNameLst>
                                      </p:cBhvr>
                                      <p:to>
                                        <p:strVal val="visible"/>
                                      </p:to>
                                    </p:set>
                                    <p:animEffect transition="in" filter="fade">
                                      <p:cBhvr>
                                        <p:cTn id="50" dur="5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35"/>
          <p:cNvPicPr preferRelativeResize="0">
            <a:picLocks noGrp="1"/>
          </p:cNvPicPr>
          <p:nvPr>
            <p:ph type="pic" idx="2"/>
          </p:nvPr>
        </p:nvPicPr>
        <p:blipFill rotWithShape="1">
          <a:blip r:embed="rId3">
            <a:alphaModFix/>
          </a:blip>
          <a:srcRect l="-2092" t="19322" r="14317" b="3950"/>
          <a:stretch/>
        </p:blipFill>
        <p:spPr>
          <a:xfrm>
            <a:off x="-753029" y="2238053"/>
            <a:ext cx="5333925" cy="5116529"/>
          </a:xfrm>
          <a:prstGeom prst="rect">
            <a:avLst/>
          </a:prstGeom>
          <a:solidFill>
            <a:srgbClr val="CCCCCC"/>
          </a:solidFill>
          <a:ln>
            <a:noFill/>
          </a:ln>
        </p:spPr>
      </p:pic>
      <p:sp>
        <p:nvSpPr>
          <p:cNvPr id="586" name="Google Shape;586;p35"/>
          <p:cNvSpPr txBox="1"/>
          <p:nvPr/>
        </p:nvSpPr>
        <p:spPr>
          <a:xfrm>
            <a:off x="1247145" y="71831"/>
            <a:ext cx="9694235" cy="2365969"/>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4400">
                <a:solidFill>
                  <a:srgbClr val="FF0000"/>
                </a:solidFill>
                <a:latin typeface="Times New Roman"/>
                <a:ea typeface="Times New Roman"/>
                <a:cs typeface="Times New Roman"/>
                <a:sym typeface="Times New Roman"/>
              </a:rPr>
              <a:t>Các mộng tưởng diễn ra theo trình tự hợp lí (phù hợp với tâm lí tuổi thơ và hoàn cảnh thực tế của em)</a:t>
            </a:r>
            <a:endParaRPr sz="3600">
              <a:solidFill>
                <a:srgbClr val="FF0000"/>
              </a:solidFill>
              <a:latin typeface="Times New Roman"/>
              <a:ea typeface="Times New Roman"/>
              <a:cs typeface="Times New Roman"/>
              <a:sym typeface="Times New Roman"/>
            </a:endParaRPr>
          </a:p>
        </p:txBody>
      </p:sp>
      <p:grpSp>
        <p:nvGrpSpPr>
          <p:cNvPr id="587" name="Google Shape;587;p35"/>
          <p:cNvGrpSpPr/>
          <p:nvPr/>
        </p:nvGrpSpPr>
        <p:grpSpPr>
          <a:xfrm>
            <a:off x="5029200" y="2327286"/>
            <a:ext cx="6879265" cy="1015663"/>
            <a:chOff x="5410199" y="719518"/>
            <a:chExt cx="7213127" cy="1015663"/>
          </a:xfrm>
        </p:grpSpPr>
        <p:sp>
          <p:nvSpPr>
            <p:cNvPr id="588" name="Google Shape;588;p35"/>
            <p:cNvSpPr/>
            <p:nvPr/>
          </p:nvSpPr>
          <p:spPr>
            <a:xfrm>
              <a:off x="5410199" y="719518"/>
              <a:ext cx="7213127" cy="1015663"/>
            </a:xfrm>
            <a:prstGeom prst="homePlate">
              <a:avLst>
                <a:gd name="adj" fmla="val 50000"/>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ma Madurai"/>
                <a:ea typeface="Arima Madurai"/>
                <a:cs typeface="Arima Madurai"/>
                <a:sym typeface="Arima Madurai"/>
              </a:endParaRPr>
            </a:p>
          </p:txBody>
        </p:sp>
        <p:sp>
          <p:nvSpPr>
            <p:cNvPr id="589" name="Google Shape;589;p35"/>
            <p:cNvSpPr txBox="1"/>
            <p:nvPr/>
          </p:nvSpPr>
          <p:spPr>
            <a:xfrm>
              <a:off x="5619923" y="931701"/>
              <a:ext cx="5464899" cy="71605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1000"/>
                </a:spcAft>
                <a:buNone/>
              </a:pPr>
              <a:r>
                <a:rPr lang="en-US" sz="2800" b="0" i="0" u="none" strike="noStrike" cap="none">
                  <a:solidFill>
                    <a:srgbClr val="000000"/>
                  </a:solidFill>
                  <a:latin typeface="Times New Roman"/>
                  <a:ea typeface="Times New Roman"/>
                  <a:cs typeface="Times New Roman"/>
                  <a:sym typeface="Times New Roman"/>
                </a:rPr>
                <a:t>Mong được ấm no (Lần 1 – 2)</a:t>
              </a:r>
              <a:endParaRPr sz="2800" b="0" i="0" u="none" strike="noStrike" cap="none">
                <a:solidFill>
                  <a:srgbClr val="000000"/>
                </a:solidFill>
                <a:latin typeface="Times New Roman"/>
                <a:ea typeface="Times New Roman"/>
                <a:cs typeface="Times New Roman"/>
                <a:sym typeface="Times New Roman"/>
              </a:endParaRPr>
            </a:p>
          </p:txBody>
        </p:sp>
      </p:grpSp>
      <p:grpSp>
        <p:nvGrpSpPr>
          <p:cNvPr id="590" name="Google Shape;590;p35"/>
          <p:cNvGrpSpPr/>
          <p:nvPr/>
        </p:nvGrpSpPr>
        <p:grpSpPr>
          <a:xfrm>
            <a:off x="5029201" y="3745611"/>
            <a:ext cx="6879265" cy="1211573"/>
            <a:chOff x="5410199" y="684474"/>
            <a:chExt cx="7213127" cy="1211573"/>
          </a:xfrm>
        </p:grpSpPr>
        <p:sp>
          <p:nvSpPr>
            <p:cNvPr id="591" name="Google Shape;591;p35"/>
            <p:cNvSpPr/>
            <p:nvPr/>
          </p:nvSpPr>
          <p:spPr>
            <a:xfrm>
              <a:off x="5410199" y="719518"/>
              <a:ext cx="7213127" cy="1015663"/>
            </a:xfrm>
            <a:prstGeom prst="homePlate">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ma Madurai"/>
                <a:ea typeface="Arima Madurai"/>
                <a:cs typeface="Arima Madurai"/>
                <a:sym typeface="Arima Madurai"/>
              </a:endParaRPr>
            </a:p>
          </p:txBody>
        </p:sp>
        <p:sp>
          <p:nvSpPr>
            <p:cNvPr id="592" name="Google Shape;592;p35"/>
            <p:cNvSpPr txBox="1"/>
            <p:nvPr/>
          </p:nvSpPr>
          <p:spPr>
            <a:xfrm>
              <a:off x="5531012" y="684474"/>
              <a:ext cx="6501439" cy="121157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1000"/>
                </a:spcAft>
                <a:buNone/>
              </a:pPr>
              <a:r>
                <a:rPr lang="en-US" sz="2800" b="0" i="0" u="none" strike="noStrike" cap="none">
                  <a:solidFill>
                    <a:srgbClr val="000000"/>
                  </a:solidFill>
                  <a:latin typeface="Times New Roman"/>
                  <a:ea typeface="Times New Roman"/>
                  <a:cs typeface="Times New Roman"/>
                  <a:sym typeface="Times New Roman"/>
                </a:rPr>
                <a:t>Mong được sum vầy, hạnh phúc bên gia đình (Lần 3)</a:t>
              </a:r>
              <a:endParaRPr sz="2800" b="0" i="0" u="none" strike="noStrike" cap="none">
                <a:solidFill>
                  <a:srgbClr val="000000"/>
                </a:solidFill>
                <a:latin typeface="Times New Roman"/>
                <a:ea typeface="Times New Roman"/>
                <a:cs typeface="Times New Roman"/>
                <a:sym typeface="Times New Roman"/>
              </a:endParaRPr>
            </a:p>
          </p:txBody>
        </p:sp>
      </p:grpSp>
      <p:grpSp>
        <p:nvGrpSpPr>
          <p:cNvPr id="593" name="Google Shape;593;p35"/>
          <p:cNvGrpSpPr/>
          <p:nvPr/>
        </p:nvGrpSpPr>
        <p:grpSpPr>
          <a:xfrm>
            <a:off x="5029200" y="5234024"/>
            <a:ext cx="6879265" cy="1211573"/>
            <a:chOff x="5410199" y="684474"/>
            <a:chExt cx="7213127" cy="1211573"/>
          </a:xfrm>
        </p:grpSpPr>
        <p:sp>
          <p:nvSpPr>
            <p:cNvPr id="594" name="Google Shape;594;p35"/>
            <p:cNvSpPr/>
            <p:nvPr/>
          </p:nvSpPr>
          <p:spPr>
            <a:xfrm>
              <a:off x="5410199" y="719518"/>
              <a:ext cx="7213127" cy="1015663"/>
            </a:xfrm>
            <a:prstGeom prst="homePlate">
              <a:avLst>
                <a:gd name="adj" fmla="val 50000"/>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ma Madurai"/>
                <a:ea typeface="Arima Madurai"/>
                <a:cs typeface="Arima Madurai"/>
                <a:sym typeface="Arima Madurai"/>
              </a:endParaRPr>
            </a:p>
          </p:txBody>
        </p:sp>
        <p:sp>
          <p:nvSpPr>
            <p:cNvPr id="595" name="Google Shape;595;p35"/>
            <p:cNvSpPr txBox="1"/>
            <p:nvPr/>
          </p:nvSpPr>
          <p:spPr>
            <a:xfrm>
              <a:off x="5531012" y="684474"/>
              <a:ext cx="6794961" cy="1211573"/>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1000"/>
                </a:spcAft>
                <a:buNone/>
              </a:pPr>
              <a:r>
                <a:rPr lang="en-US" sz="2800" b="0" i="0" u="none" strike="noStrike" cap="none">
                  <a:solidFill>
                    <a:srgbClr val="000000"/>
                  </a:solidFill>
                  <a:latin typeface="Times New Roman"/>
                  <a:ea typeface="Times New Roman"/>
                  <a:cs typeface="Times New Roman"/>
                  <a:sym typeface="Times New Roman"/>
                </a:rPr>
                <a:t>Mong được vui chơi, sống trong tình yêu thương (Lần 4 - 5)</a:t>
              </a:r>
              <a:endParaRPr sz="2800" b="0" i="0" u="none" strike="noStrike" cap="none">
                <a:solidFill>
                  <a:srgbClr val="000000"/>
                </a:solidFill>
                <a:latin typeface="Times New Roman"/>
                <a:ea typeface="Times New Roman"/>
                <a:cs typeface="Times New Roman"/>
                <a:sym typeface="Times New Roman"/>
              </a:endParaRPr>
            </a:p>
          </p:txBody>
        </p:sp>
      </p:grpSp>
      <p:grpSp>
        <p:nvGrpSpPr>
          <p:cNvPr id="596" name="Google Shape;596;p35"/>
          <p:cNvGrpSpPr/>
          <p:nvPr/>
        </p:nvGrpSpPr>
        <p:grpSpPr>
          <a:xfrm>
            <a:off x="10161270" y="2342020"/>
            <a:ext cx="1013547" cy="1015664"/>
            <a:chOff x="6096000" y="535709"/>
            <a:chExt cx="5561715" cy="6322291"/>
          </a:xfrm>
        </p:grpSpPr>
        <p:pic>
          <p:nvPicPr>
            <p:cNvPr id="597" name="Google Shape;597;p35"/>
            <p:cNvPicPr preferRelativeResize="0"/>
            <p:nvPr/>
          </p:nvPicPr>
          <p:blipFill rotWithShape="1">
            <a:blip r:embed="rId4">
              <a:alphaModFix/>
            </a:blip>
            <a:srcRect l="32303" t="27463" r="26009" b="25149"/>
            <a:stretch/>
          </p:blipFill>
          <p:spPr>
            <a:xfrm>
              <a:off x="6096000" y="535709"/>
              <a:ext cx="5561715" cy="6322291"/>
            </a:xfrm>
            <a:prstGeom prst="rect">
              <a:avLst/>
            </a:prstGeom>
            <a:noFill/>
            <a:ln>
              <a:noFill/>
            </a:ln>
          </p:spPr>
        </p:pic>
        <p:sp>
          <p:nvSpPr>
            <p:cNvPr id="598" name="Google Shape;598;p35"/>
            <p:cNvSpPr/>
            <p:nvPr/>
          </p:nvSpPr>
          <p:spPr>
            <a:xfrm>
              <a:off x="6825673" y="2740276"/>
              <a:ext cx="2336845" cy="2201178"/>
            </a:xfrm>
            <a:custGeom>
              <a:avLst/>
              <a:gdLst/>
              <a:ahLst/>
              <a:cxnLst/>
              <a:rect l="l" t="t" r="r" b="b"/>
              <a:pathLst>
                <a:path w="2336845" h="2201178" extrusionOk="0">
                  <a:moveTo>
                    <a:pt x="905164" y="2923"/>
                  </a:moveTo>
                  <a:cubicBezTo>
                    <a:pt x="860522" y="-4774"/>
                    <a:pt x="757025" y="4281"/>
                    <a:pt x="683491" y="12160"/>
                  </a:cubicBezTo>
                  <a:cubicBezTo>
                    <a:pt x="669801" y="13627"/>
                    <a:pt x="659330" y="25519"/>
                    <a:pt x="646546" y="30632"/>
                  </a:cubicBezTo>
                  <a:cubicBezTo>
                    <a:pt x="585905" y="54888"/>
                    <a:pt x="588529" y="43399"/>
                    <a:pt x="526473" y="76814"/>
                  </a:cubicBezTo>
                  <a:cubicBezTo>
                    <a:pt x="427182" y="130279"/>
                    <a:pt x="506172" y="92605"/>
                    <a:pt x="443346" y="141469"/>
                  </a:cubicBezTo>
                  <a:cubicBezTo>
                    <a:pt x="425821" y="155099"/>
                    <a:pt x="405688" y="165093"/>
                    <a:pt x="387927" y="178414"/>
                  </a:cubicBezTo>
                  <a:cubicBezTo>
                    <a:pt x="368690" y="192842"/>
                    <a:pt x="353128" y="212224"/>
                    <a:pt x="332509" y="224596"/>
                  </a:cubicBezTo>
                  <a:cubicBezTo>
                    <a:pt x="321624" y="231127"/>
                    <a:pt x="307607" y="229818"/>
                    <a:pt x="295564" y="233832"/>
                  </a:cubicBezTo>
                  <a:cubicBezTo>
                    <a:pt x="279835" y="239075"/>
                    <a:pt x="264776" y="246147"/>
                    <a:pt x="249382" y="252305"/>
                  </a:cubicBezTo>
                  <a:cubicBezTo>
                    <a:pt x="240146" y="261541"/>
                    <a:pt x="232541" y="272768"/>
                    <a:pt x="221673" y="280014"/>
                  </a:cubicBezTo>
                  <a:cubicBezTo>
                    <a:pt x="213572" y="285414"/>
                    <a:pt x="201443" y="283017"/>
                    <a:pt x="193964" y="289250"/>
                  </a:cubicBezTo>
                  <a:cubicBezTo>
                    <a:pt x="182138" y="299105"/>
                    <a:pt x="176273" y="314508"/>
                    <a:pt x="166255" y="326196"/>
                  </a:cubicBezTo>
                  <a:cubicBezTo>
                    <a:pt x="157754" y="336114"/>
                    <a:pt x="145559" y="342885"/>
                    <a:pt x="138546" y="353905"/>
                  </a:cubicBezTo>
                  <a:cubicBezTo>
                    <a:pt x="113045" y="393978"/>
                    <a:pt x="85250" y="469733"/>
                    <a:pt x="64655" y="510923"/>
                  </a:cubicBezTo>
                  <a:cubicBezTo>
                    <a:pt x="59691" y="520852"/>
                    <a:pt x="52340" y="529396"/>
                    <a:pt x="46182" y="538632"/>
                  </a:cubicBezTo>
                  <a:cubicBezTo>
                    <a:pt x="40024" y="563262"/>
                    <a:pt x="39063" y="589815"/>
                    <a:pt x="27709" y="612523"/>
                  </a:cubicBezTo>
                  <a:cubicBezTo>
                    <a:pt x="3560" y="660823"/>
                    <a:pt x="12577" y="636111"/>
                    <a:pt x="0" y="686414"/>
                  </a:cubicBezTo>
                  <a:cubicBezTo>
                    <a:pt x="3079" y="812644"/>
                    <a:pt x="3980" y="938947"/>
                    <a:pt x="9237" y="1065105"/>
                  </a:cubicBezTo>
                  <a:cubicBezTo>
                    <a:pt x="10490" y="1095170"/>
                    <a:pt x="24040" y="1153989"/>
                    <a:pt x="27709" y="1185178"/>
                  </a:cubicBezTo>
                  <a:cubicBezTo>
                    <a:pt x="31748" y="1219508"/>
                    <a:pt x="40816" y="1368410"/>
                    <a:pt x="55418" y="1397614"/>
                  </a:cubicBezTo>
                  <a:lnTo>
                    <a:pt x="73891" y="1434560"/>
                  </a:lnTo>
                  <a:cubicBezTo>
                    <a:pt x="90703" y="1569059"/>
                    <a:pt x="71229" y="1452513"/>
                    <a:pt x="101600" y="1563869"/>
                  </a:cubicBezTo>
                  <a:cubicBezTo>
                    <a:pt x="107921" y="1587046"/>
                    <a:pt x="108866" y="1615345"/>
                    <a:pt x="120073" y="1637760"/>
                  </a:cubicBezTo>
                  <a:cubicBezTo>
                    <a:pt x="125037" y="1647689"/>
                    <a:pt x="131778" y="1656670"/>
                    <a:pt x="138546" y="1665469"/>
                  </a:cubicBezTo>
                  <a:cubicBezTo>
                    <a:pt x="162586" y="1696720"/>
                    <a:pt x="187574" y="1727232"/>
                    <a:pt x="212437" y="1757832"/>
                  </a:cubicBezTo>
                  <a:cubicBezTo>
                    <a:pt x="324191" y="1895376"/>
                    <a:pt x="202196" y="1746454"/>
                    <a:pt x="295564" y="1850196"/>
                  </a:cubicBezTo>
                  <a:cubicBezTo>
                    <a:pt x="359510" y="1921247"/>
                    <a:pt x="316818" y="1888995"/>
                    <a:pt x="369455" y="1924087"/>
                  </a:cubicBezTo>
                  <a:cubicBezTo>
                    <a:pt x="384993" y="1970701"/>
                    <a:pt x="367408" y="1936847"/>
                    <a:pt x="406400" y="1970269"/>
                  </a:cubicBezTo>
                  <a:cubicBezTo>
                    <a:pt x="419623" y="1981603"/>
                    <a:pt x="429413" y="1996764"/>
                    <a:pt x="443346" y="2007214"/>
                  </a:cubicBezTo>
                  <a:cubicBezTo>
                    <a:pt x="457012" y="2017463"/>
                    <a:pt x="513396" y="2039405"/>
                    <a:pt x="526473" y="2044160"/>
                  </a:cubicBezTo>
                  <a:cubicBezTo>
                    <a:pt x="544773" y="2050814"/>
                    <a:pt x="563418" y="2056474"/>
                    <a:pt x="581891" y="2062632"/>
                  </a:cubicBezTo>
                  <a:cubicBezTo>
                    <a:pt x="591127" y="2065711"/>
                    <a:pt x="599904" y="2070988"/>
                    <a:pt x="609600" y="2071869"/>
                  </a:cubicBezTo>
                  <a:lnTo>
                    <a:pt x="711200" y="2081105"/>
                  </a:lnTo>
                  <a:lnTo>
                    <a:pt x="757382" y="2090341"/>
                  </a:lnTo>
                  <a:cubicBezTo>
                    <a:pt x="775807" y="2093691"/>
                    <a:pt x="794862" y="2094197"/>
                    <a:pt x="812800" y="2099578"/>
                  </a:cubicBezTo>
                  <a:cubicBezTo>
                    <a:pt x="825988" y="2103534"/>
                    <a:pt x="837090" y="2112626"/>
                    <a:pt x="849746" y="2118050"/>
                  </a:cubicBezTo>
                  <a:cubicBezTo>
                    <a:pt x="873899" y="2128401"/>
                    <a:pt x="888347" y="2128707"/>
                    <a:pt x="914400" y="2136523"/>
                  </a:cubicBezTo>
                  <a:cubicBezTo>
                    <a:pt x="933051" y="2142118"/>
                    <a:pt x="951345" y="2148838"/>
                    <a:pt x="969818" y="2154996"/>
                  </a:cubicBezTo>
                  <a:cubicBezTo>
                    <a:pt x="979054" y="2158075"/>
                    <a:pt x="988487" y="2160616"/>
                    <a:pt x="997527" y="2164232"/>
                  </a:cubicBezTo>
                  <a:cubicBezTo>
                    <a:pt x="1012921" y="2170390"/>
                    <a:pt x="1027624" y="2178684"/>
                    <a:pt x="1043709" y="2182705"/>
                  </a:cubicBezTo>
                  <a:cubicBezTo>
                    <a:pt x="1064829" y="2187985"/>
                    <a:pt x="1086945" y="2188047"/>
                    <a:pt x="1108364" y="2191941"/>
                  </a:cubicBezTo>
                  <a:cubicBezTo>
                    <a:pt x="1120853" y="2194212"/>
                    <a:pt x="1132994" y="2198099"/>
                    <a:pt x="1145309" y="2201178"/>
                  </a:cubicBezTo>
                  <a:cubicBezTo>
                    <a:pt x="1277697" y="2198099"/>
                    <a:pt x="1410307" y="2200201"/>
                    <a:pt x="1542473" y="2191941"/>
                  </a:cubicBezTo>
                  <a:cubicBezTo>
                    <a:pt x="1559020" y="2190907"/>
                    <a:pt x="1572926" y="2178712"/>
                    <a:pt x="1588655" y="2173469"/>
                  </a:cubicBezTo>
                  <a:cubicBezTo>
                    <a:pt x="1600698" y="2169455"/>
                    <a:pt x="1613557" y="2168246"/>
                    <a:pt x="1625600" y="2164232"/>
                  </a:cubicBezTo>
                  <a:cubicBezTo>
                    <a:pt x="1641329" y="2158989"/>
                    <a:pt x="1656258" y="2151582"/>
                    <a:pt x="1671782" y="2145760"/>
                  </a:cubicBezTo>
                  <a:cubicBezTo>
                    <a:pt x="1680898" y="2142341"/>
                    <a:pt x="1690255" y="2139602"/>
                    <a:pt x="1699491" y="2136523"/>
                  </a:cubicBezTo>
                  <a:cubicBezTo>
                    <a:pt x="1788919" y="2069453"/>
                    <a:pt x="1675153" y="2148692"/>
                    <a:pt x="1791855" y="2090341"/>
                  </a:cubicBezTo>
                  <a:cubicBezTo>
                    <a:pt x="1817834" y="2077352"/>
                    <a:pt x="1841579" y="2060272"/>
                    <a:pt x="1865746" y="2044160"/>
                  </a:cubicBezTo>
                  <a:cubicBezTo>
                    <a:pt x="1874982" y="2038002"/>
                    <a:pt x="1883526" y="2030652"/>
                    <a:pt x="1893455" y="2025687"/>
                  </a:cubicBezTo>
                  <a:cubicBezTo>
                    <a:pt x="1902163" y="2021333"/>
                    <a:pt x="1912215" y="2020285"/>
                    <a:pt x="1921164" y="2016450"/>
                  </a:cubicBezTo>
                  <a:cubicBezTo>
                    <a:pt x="1933819" y="2011026"/>
                    <a:pt x="1945794" y="2004135"/>
                    <a:pt x="1958109" y="1997978"/>
                  </a:cubicBezTo>
                  <a:cubicBezTo>
                    <a:pt x="2048073" y="1908014"/>
                    <a:pt x="1909551" y="2039259"/>
                    <a:pt x="2032000" y="1951796"/>
                  </a:cubicBezTo>
                  <a:cubicBezTo>
                    <a:pt x="2041033" y="1945344"/>
                    <a:pt x="2042624" y="1931936"/>
                    <a:pt x="2050473" y="1924087"/>
                  </a:cubicBezTo>
                  <a:cubicBezTo>
                    <a:pt x="2058322" y="1916238"/>
                    <a:pt x="2069654" y="1912721"/>
                    <a:pt x="2078182" y="1905614"/>
                  </a:cubicBezTo>
                  <a:cubicBezTo>
                    <a:pt x="2108308" y="1880509"/>
                    <a:pt x="2158083" y="1814511"/>
                    <a:pt x="2170546" y="1794778"/>
                  </a:cubicBezTo>
                  <a:cubicBezTo>
                    <a:pt x="2188927" y="1765675"/>
                    <a:pt x="2199851" y="1732415"/>
                    <a:pt x="2216727" y="1702414"/>
                  </a:cubicBezTo>
                  <a:cubicBezTo>
                    <a:pt x="2227612" y="1683064"/>
                    <a:pt x="2244423" y="1667179"/>
                    <a:pt x="2253673" y="1646996"/>
                  </a:cubicBezTo>
                  <a:cubicBezTo>
                    <a:pt x="2278448" y="1592942"/>
                    <a:pt x="2318327" y="1480741"/>
                    <a:pt x="2318327" y="1480741"/>
                  </a:cubicBezTo>
                  <a:cubicBezTo>
                    <a:pt x="2321406" y="1459190"/>
                    <a:pt x="2325020" y="1437708"/>
                    <a:pt x="2327564" y="1416087"/>
                  </a:cubicBezTo>
                  <a:cubicBezTo>
                    <a:pt x="2334909" y="1353658"/>
                    <a:pt x="2344136" y="1310597"/>
                    <a:pt x="2327564" y="1249832"/>
                  </a:cubicBezTo>
                  <a:cubicBezTo>
                    <a:pt x="2324643" y="1239122"/>
                    <a:pt x="2314599" y="1231761"/>
                    <a:pt x="2309091" y="1222123"/>
                  </a:cubicBezTo>
                  <a:cubicBezTo>
                    <a:pt x="2302260" y="1210169"/>
                    <a:pt x="2296776" y="1197493"/>
                    <a:pt x="2290618" y="1185178"/>
                  </a:cubicBezTo>
                  <a:cubicBezTo>
                    <a:pt x="2287539" y="1172863"/>
                    <a:pt x="2285839" y="1160118"/>
                    <a:pt x="2281382" y="1148232"/>
                  </a:cubicBezTo>
                  <a:cubicBezTo>
                    <a:pt x="2266936" y="1109709"/>
                    <a:pt x="2253121" y="1099052"/>
                    <a:pt x="2225964" y="1065105"/>
                  </a:cubicBezTo>
                  <a:cubicBezTo>
                    <a:pt x="2206195" y="1005803"/>
                    <a:pt x="2222128" y="1045499"/>
                    <a:pt x="2161309" y="954269"/>
                  </a:cubicBezTo>
                  <a:cubicBezTo>
                    <a:pt x="2142304" y="925762"/>
                    <a:pt x="2142787" y="922558"/>
                    <a:pt x="2115127" y="898850"/>
                  </a:cubicBezTo>
                  <a:cubicBezTo>
                    <a:pt x="2103439" y="888832"/>
                    <a:pt x="2090793" y="879969"/>
                    <a:pt x="2078182" y="871141"/>
                  </a:cubicBezTo>
                  <a:cubicBezTo>
                    <a:pt x="2059994" y="858409"/>
                    <a:pt x="2039621" y="848644"/>
                    <a:pt x="2022764" y="834196"/>
                  </a:cubicBezTo>
                  <a:cubicBezTo>
                    <a:pt x="2001212" y="815723"/>
                    <a:pt x="1976967" y="799993"/>
                    <a:pt x="1958109" y="778778"/>
                  </a:cubicBezTo>
                  <a:cubicBezTo>
                    <a:pt x="1927427" y="744261"/>
                    <a:pt x="1902691" y="704887"/>
                    <a:pt x="1874982" y="667941"/>
                  </a:cubicBezTo>
                  <a:cubicBezTo>
                    <a:pt x="1865746" y="655626"/>
                    <a:pt x="1860081" y="639535"/>
                    <a:pt x="1847273" y="630996"/>
                  </a:cubicBezTo>
                  <a:cubicBezTo>
                    <a:pt x="1828800" y="618681"/>
                    <a:pt x="1809921" y="606954"/>
                    <a:pt x="1791855" y="594050"/>
                  </a:cubicBezTo>
                  <a:cubicBezTo>
                    <a:pt x="1766802" y="576155"/>
                    <a:pt x="1743939" y="555161"/>
                    <a:pt x="1717964" y="538632"/>
                  </a:cubicBezTo>
                  <a:cubicBezTo>
                    <a:pt x="1709390" y="533176"/>
                    <a:pt x="1659048" y="521595"/>
                    <a:pt x="1653309" y="520160"/>
                  </a:cubicBezTo>
                  <a:cubicBezTo>
                    <a:pt x="1557455" y="456256"/>
                    <a:pt x="1700879" y="558493"/>
                    <a:pt x="1607127" y="464741"/>
                  </a:cubicBezTo>
                  <a:cubicBezTo>
                    <a:pt x="1597391" y="455005"/>
                    <a:pt x="1582497" y="452426"/>
                    <a:pt x="1570182" y="446269"/>
                  </a:cubicBezTo>
                  <a:cubicBezTo>
                    <a:pt x="1554788" y="427796"/>
                    <a:pt x="1538143" y="410297"/>
                    <a:pt x="1524000" y="390850"/>
                  </a:cubicBezTo>
                  <a:cubicBezTo>
                    <a:pt x="1488665" y="342264"/>
                    <a:pt x="1506810" y="349774"/>
                    <a:pt x="1468582" y="307723"/>
                  </a:cubicBezTo>
                  <a:cubicBezTo>
                    <a:pt x="1448080" y="285171"/>
                    <a:pt x="1428310" y="261356"/>
                    <a:pt x="1403927" y="243069"/>
                  </a:cubicBezTo>
                  <a:cubicBezTo>
                    <a:pt x="1283227" y="152543"/>
                    <a:pt x="1433784" y="264394"/>
                    <a:pt x="1339273" y="196887"/>
                  </a:cubicBezTo>
                  <a:cubicBezTo>
                    <a:pt x="1326746" y="187939"/>
                    <a:pt x="1315381" y="177337"/>
                    <a:pt x="1302327" y="169178"/>
                  </a:cubicBezTo>
                  <a:cubicBezTo>
                    <a:pt x="1274789" y="151967"/>
                    <a:pt x="1240510" y="140959"/>
                    <a:pt x="1209964" y="132232"/>
                  </a:cubicBezTo>
                  <a:lnTo>
                    <a:pt x="1145309" y="113760"/>
                  </a:lnTo>
                  <a:cubicBezTo>
                    <a:pt x="1135984" y="110962"/>
                    <a:pt x="1127104" y="106635"/>
                    <a:pt x="1117600" y="104523"/>
                  </a:cubicBezTo>
                  <a:cubicBezTo>
                    <a:pt x="1099319" y="100460"/>
                    <a:pt x="1080655" y="98366"/>
                    <a:pt x="1062182" y="95287"/>
                  </a:cubicBezTo>
                  <a:cubicBezTo>
                    <a:pt x="1052946" y="92208"/>
                    <a:pt x="1043834" y="88725"/>
                    <a:pt x="1034473" y="86050"/>
                  </a:cubicBezTo>
                  <a:cubicBezTo>
                    <a:pt x="993310" y="74289"/>
                    <a:pt x="993814" y="79575"/>
                    <a:pt x="951346" y="58341"/>
                  </a:cubicBezTo>
                  <a:cubicBezTo>
                    <a:pt x="928041" y="46689"/>
                    <a:pt x="949806" y="10620"/>
                    <a:pt x="905164" y="2923"/>
                  </a:cubicBezTo>
                  <a:close/>
                </a:path>
              </a:pathLst>
            </a:custGeom>
            <a:blipFill rotWithShape="1">
              <a:blip r:embed="rId5">
                <a:alphaModFix amt="52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par>
                                <p:cTn id="8" presetID="10" presetClass="entr" presetSubtype="0" fill="hold" nodeType="withEffect">
                                  <p:stCondLst>
                                    <p:cond delay="0"/>
                                  </p:stCondLst>
                                  <p:childTnLst>
                                    <p:set>
                                      <p:cBhvr>
                                        <p:cTn id="9" dur="1" fill="hold">
                                          <p:stCondLst>
                                            <p:cond delay="0"/>
                                          </p:stCondLst>
                                        </p:cTn>
                                        <p:tgtEl>
                                          <p:spTgt spid="585"/>
                                        </p:tgtEl>
                                        <p:attrNameLst>
                                          <p:attrName>style.visibility</p:attrName>
                                        </p:attrNameLst>
                                      </p:cBhvr>
                                      <p:to>
                                        <p:strVal val="visible"/>
                                      </p:to>
                                    </p:set>
                                    <p:animEffect transition="in" filter="fade">
                                      <p:cBhvr>
                                        <p:cTn id="10" dur="500"/>
                                        <p:tgtEl>
                                          <p:spTgt spid="5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7"/>
                                        </p:tgtEl>
                                        <p:attrNameLst>
                                          <p:attrName>style.visibility</p:attrName>
                                        </p:attrNameLst>
                                      </p:cBhvr>
                                      <p:to>
                                        <p:strVal val="visible"/>
                                      </p:to>
                                    </p:set>
                                    <p:animEffect transition="in" filter="fade">
                                      <p:cBhvr>
                                        <p:cTn id="15" dur="2000"/>
                                        <p:tgtEl>
                                          <p:spTgt spid="587"/>
                                        </p:tgtEl>
                                      </p:cBhvr>
                                    </p:animEffect>
                                  </p:childTnLst>
                                </p:cTn>
                              </p:par>
                              <p:par>
                                <p:cTn id="16" presetID="10" presetClass="entr" presetSubtype="0" fill="hold" nodeType="withEffect">
                                  <p:stCondLst>
                                    <p:cond delay="0"/>
                                  </p:stCondLst>
                                  <p:childTnLst>
                                    <p:set>
                                      <p:cBhvr>
                                        <p:cTn id="17" dur="1" fill="hold">
                                          <p:stCondLst>
                                            <p:cond delay="0"/>
                                          </p:stCondLst>
                                        </p:cTn>
                                        <p:tgtEl>
                                          <p:spTgt spid="596"/>
                                        </p:tgtEl>
                                        <p:attrNameLst>
                                          <p:attrName>style.visibility</p:attrName>
                                        </p:attrNameLst>
                                      </p:cBhvr>
                                      <p:to>
                                        <p:strVal val="visible"/>
                                      </p:to>
                                    </p:set>
                                    <p:animEffect transition="in" filter="fade">
                                      <p:cBhvr>
                                        <p:cTn id="18" dur="2000"/>
                                        <p:tgtEl>
                                          <p:spTgt spid="59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90"/>
                                        </p:tgtEl>
                                        <p:attrNameLst>
                                          <p:attrName>style.visibility</p:attrName>
                                        </p:attrNameLst>
                                      </p:cBhvr>
                                      <p:to>
                                        <p:strVal val="visible"/>
                                      </p:to>
                                    </p:set>
                                    <p:animEffect transition="in" filter="fade">
                                      <p:cBhvr>
                                        <p:cTn id="23" dur="2000"/>
                                        <p:tgtEl>
                                          <p:spTgt spid="59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93"/>
                                        </p:tgtEl>
                                        <p:attrNameLst>
                                          <p:attrName>style.visibility</p:attrName>
                                        </p:attrNameLst>
                                      </p:cBhvr>
                                      <p:to>
                                        <p:strVal val="visible"/>
                                      </p:to>
                                    </p:set>
                                    <p:animEffect transition="in" filter="fade">
                                      <p:cBhvr>
                                        <p:cTn id="28" dur="2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37" descr="BÃ i vÄn máº«u lá»p 8: Ká» láº¡i truyá»n CÃ´ bÃ© bÃ¡n diÃªm vá»i lá»i ká» cá»§a cÃ´ bÃ©"/>
          <p:cNvPicPr preferRelativeResize="0"/>
          <p:nvPr/>
        </p:nvPicPr>
        <p:blipFill rotWithShape="1">
          <a:blip r:embed="rId3">
            <a:alphaModFix/>
          </a:blip>
          <a:srcRect/>
          <a:stretch/>
        </p:blipFill>
        <p:spPr>
          <a:xfrm>
            <a:off x="0" y="0"/>
            <a:ext cx="12192000" cy="5902036"/>
          </a:xfrm>
          <a:prstGeom prst="rect">
            <a:avLst/>
          </a:prstGeom>
          <a:noFill/>
          <a:ln>
            <a:noFill/>
          </a:ln>
        </p:spPr>
      </p:pic>
      <p:sp>
        <p:nvSpPr>
          <p:cNvPr id="613" name="Google Shape;613;p37"/>
          <p:cNvSpPr txBox="1"/>
          <p:nvPr/>
        </p:nvSpPr>
        <p:spPr>
          <a:xfrm>
            <a:off x="0" y="5882771"/>
            <a:ext cx="12192000" cy="90140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4800" b="1">
                <a:solidFill>
                  <a:srgbClr val="3F3F3F"/>
                </a:solidFill>
                <a:latin typeface="Times New Roman"/>
                <a:ea typeface="Times New Roman"/>
                <a:cs typeface="Times New Roman"/>
                <a:sym typeface="Times New Roman"/>
              </a:rPr>
              <a:t>3. Cái chết của em bé bán diêm</a:t>
            </a:r>
            <a:endParaRPr sz="4800" b="1">
              <a:solidFill>
                <a:srgbClr val="3F3F3F"/>
              </a:solidFill>
              <a:latin typeface="Times New Roman"/>
              <a:ea typeface="Times New Roman"/>
              <a:cs typeface="Times New Roman"/>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5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67042" y="-165201"/>
            <a:ext cx="6645216" cy="1079086"/>
          </a:xfrm>
          <a:prstGeom prst="rect">
            <a:avLst/>
          </a:prstGeom>
        </p:spPr>
      </p:pic>
      <p:sp>
        <p:nvSpPr>
          <p:cNvPr id="2" name="Rectangle 1"/>
          <p:cNvSpPr/>
          <p:nvPr/>
        </p:nvSpPr>
        <p:spPr>
          <a:xfrm>
            <a:off x="1720205" y="784865"/>
            <a:ext cx="3391313"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2. </a:t>
            </a:r>
            <a:r>
              <a:rPr lang="en-US" sz="2800" b="1" dirty="0" err="1">
                <a:solidFill>
                  <a:schemeClr val="accent6">
                    <a:lumMod val="75000"/>
                  </a:schemeClr>
                </a:solidFill>
                <a:latin typeface="Times New Roman" panose="02020603050405020304" pitchFamily="18" charset="0"/>
                <a:ea typeface="Calibri" panose="020F0502020204030204" pitchFamily="34" charset="0"/>
              </a:rPr>
              <a:t>Đọc</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hiểu</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văn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bản</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56298" y="1307124"/>
            <a:ext cx="5295680"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a. </a:t>
            </a:r>
            <a:r>
              <a:rPr lang="en-US" sz="2800" b="1" dirty="0" err="1">
                <a:solidFill>
                  <a:schemeClr val="accent6">
                    <a:lumMod val="75000"/>
                  </a:schemeClr>
                </a:solidFill>
                <a:latin typeface="Times New Roman" panose="02020603050405020304" pitchFamily="18" charset="0"/>
                <a:ea typeface="Calibri" panose="020F0502020204030204" pitchFamily="34" charset="0"/>
              </a:rPr>
              <a:t>Hoàn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cảnh</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của</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cô</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bé</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bán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diêm</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9" name="Rectangle 5"/>
          <p:cNvSpPr>
            <a:spLocks noChangeArrowheads="1"/>
          </p:cNvSpPr>
          <p:nvPr/>
        </p:nvSpPr>
        <p:spPr bwMode="auto">
          <a:xfrm>
            <a:off x="1556298" y="2110579"/>
            <a:ext cx="4575175" cy="530225"/>
          </a:xfrm>
          <a:prstGeom prst="rect">
            <a:avLst/>
          </a:prstGeom>
          <a:noFill/>
          <a:ln w="9525">
            <a:noFill/>
            <a:miter lim="800000"/>
          </a:ln>
        </p:spPr>
        <p:txBody>
          <a:bodyPr wrap="none">
            <a:spAutoFit/>
          </a:bodyPr>
          <a:lstStyle/>
          <a:p>
            <a:pPr>
              <a:lnSpc>
                <a:spcPct val="90000"/>
              </a:lnSpc>
              <a:buFont typeface="Arial" panose="020B0604020202020204" pitchFamily="34" charset="0"/>
              <a:buNone/>
            </a:pPr>
            <a:r>
              <a:rPr lang="en-US" altLang="en-US" sz="3200" b="1" dirty="0" err="1">
                <a:solidFill>
                  <a:srgbClr val="FF0066"/>
                </a:solidFill>
                <a:latin typeface="Times New Roman" panose="02020603050405020304" pitchFamily="18" charset="0"/>
                <a:cs typeface="Times New Roman" panose="02020603050405020304" pitchFamily="18" charset="0"/>
              </a:rPr>
              <a:t>Thảo</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luận</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cặp</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đôi</a:t>
            </a:r>
            <a:r>
              <a:rPr lang="en-US" altLang="en-US" sz="3200" b="1" dirty="0">
                <a:solidFill>
                  <a:srgbClr val="FF0066"/>
                </a:solidFill>
                <a:latin typeface="Times New Roman" panose="02020603050405020304" pitchFamily="18" charset="0"/>
                <a:cs typeface="Times New Roman" panose="02020603050405020304" pitchFamily="18" charset="0"/>
              </a:rPr>
              <a:t> chia </a:t>
            </a:r>
            <a:r>
              <a:rPr lang="en-US" altLang="en-US" sz="3200" b="1" dirty="0" err="1">
                <a:solidFill>
                  <a:srgbClr val="FF0066"/>
                </a:solidFill>
                <a:latin typeface="Times New Roman" panose="02020603050405020304" pitchFamily="18" charset="0"/>
                <a:cs typeface="Times New Roman" panose="02020603050405020304" pitchFamily="18" charset="0"/>
              </a:rPr>
              <a:t>sẻ</a:t>
            </a:r>
            <a:endParaRPr lang="en-US" altLang="en-US" sz="3200" b="1" dirty="0">
              <a:solidFill>
                <a:srgbClr val="FF0066"/>
              </a:solidFill>
              <a:latin typeface="Times New Roman" panose="02020603050405020304" pitchFamily="18" charset="0"/>
              <a:cs typeface="Times New Roman" panose="02020603050405020304" pitchFamily="18" charset="0"/>
            </a:endParaRPr>
          </a:p>
        </p:txBody>
      </p:sp>
      <p:sp>
        <p:nvSpPr>
          <p:cNvPr id="10" name="Oval 1"/>
          <p:cNvSpPr>
            <a:spLocks noChangeArrowheads="1"/>
          </p:cNvSpPr>
          <p:nvPr/>
        </p:nvSpPr>
        <p:spPr bwMode="auto">
          <a:xfrm>
            <a:off x="6778789" y="1799990"/>
            <a:ext cx="2743200" cy="914400"/>
          </a:xfrm>
          <a:prstGeom prst="ellipse">
            <a:avLst/>
          </a:prstGeom>
          <a:solidFill>
            <a:srgbClr val="7030A0"/>
          </a:solidFill>
          <a:ln w="95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nSpc>
                <a:spcPct val="90000"/>
              </a:lnSpc>
              <a:buFont typeface="Arial" panose="020B0604020202020204" pitchFamily="34" charset="0"/>
              <a:buNone/>
            </a:pPr>
            <a:r>
              <a:rPr lang="en-US" altLang="en-US" sz="2400" b="1" dirty="0">
                <a:solidFill>
                  <a:schemeClr val="bg1"/>
                </a:solidFill>
                <a:latin typeface="Times New Roman" panose="02020603050405020304" pitchFamily="18" charset="0"/>
                <a:cs typeface="Times New Roman" panose="02020603050405020304" pitchFamily="18" charset="0"/>
              </a:rPr>
              <a:t>     2 PHÚT</a:t>
            </a:r>
          </a:p>
        </p:txBody>
      </p:sp>
      <p:sp>
        <p:nvSpPr>
          <p:cNvPr id="11" name="Rectangle 4"/>
          <p:cNvSpPr>
            <a:spLocks noChangeArrowheads="1"/>
          </p:cNvSpPr>
          <p:nvPr/>
        </p:nvSpPr>
        <p:spPr bwMode="auto">
          <a:xfrm>
            <a:off x="2054368" y="2922000"/>
            <a:ext cx="8070565" cy="1900007"/>
          </a:xfrm>
          <a:prstGeom prst="rect">
            <a:avLst/>
          </a:prstGeom>
          <a:solidFill>
            <a:srgbClr val="FFFFFF">
              <a:alpha val="70979"/>
            </a:srgbClr>
          </a:solidFill>
          <a:ln w="9525">
            <a:noFill/>
            <a:miter lim="800000"/>
          </a:ln>
        </p:spPr>
        <p:txBody>
          <a:bodyPr wrap="square">
            <a:spAutoFit/>
          </a:bodyPr>
          <a:lstStyle/>
          <a:p>
            <a:pPr algn="ctr">
              <a:lnSpc>
                <a:spcPct val="90000"/>
              </a:lnSpc>
              <a:spcBef>
                <a:spcPts val="1000"/>
              </a:spcBef>
              <a:buFont typeface="Arial" panose="020B0604020202020204" pitchFamily="34" charset="0"/>
              <a:buNone/>
            </a:pP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i="1" u="sng" dirty="0" err="1">
                <a:solidFill>
                  <a:schemeClr val="accent5">
                    <a:lumMod val="50000"/>
                  </a:schemeClr>
                </a:solidFill>
                <a:latin typeface="Times New Roman" panose="02020603050405020304" pitchFamily="18" charset="0"/>
                <a:cs typeface="Times New Roman" panose="02020603050405020304" pitchFamily="18" charset="0"/>
              </a:rPr>
              <a:t>Câu</a:t>
            </a:r>
            <a:r>
              <a:rPr lang="en-US" altLang="en-US" sz="2800" b="1" i="1" u="sng"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i="1" u="sng" dirty="0" err="1">
                <a:solidFill>
                  <a:schemeClr val="accent5">
                    <a:lumMod val="50000"/>
                  </a:schemeClr>
                </a:solidFill>
                <a:latin typeface="Times New Roman" panose="02020603050405020304" pitchFamily="18" charset="0"/>
                <a:cs typeface="Times New Roman" panose="02020603050405020304" pitchFamily="18" charset="0"/>
              </a:rPr>
              <a:t>hỏi</a:t>
            </a:r>
            <a:r>
              <a:rPr lang="en-US" altLang="en-US" sz="2800" b="1" i="1" dirty="0">
                <a:solidFill>
                  <a:schemeClr val="accent5">
                    <a:lumMod val="50000"/>
                  </a:schemeClr>
                </a:solidFill>
                <a:latin typeface="Times New Roman" panose="02020603050405020304" pitchFamily="18" charset="0"/>
                <a:cs typeface="Times New Roman" panose="02020603050405020304" pitchFamily="18" charset="0"/>
              </a:rPr>
              <a:t>:</a:t>
            </a:r>
          </a:p>
          <a:p>
            <a:pPr>
              <a:lnSpc>
                <a:spcPct val="90000"/>
              </a:lnSpc>
              <a:spcBef>
                <a:spcPts val="1000"/>
              </a:spcBef>
              <a:buFont typeface="Arial" panose="020B0604020202020204" pitchFamily="34" charset="0"/>
              <a:buNone/>
            </a:pP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Nghệ</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thuật</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tương</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phản</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đã</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góp</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phần</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làm</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nổi</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bật</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hoàn</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cảnh</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đáng</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thương</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cô</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bé</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đêm</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giao</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thừa</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p>
          <a:p>
            <a:pPr>
              <a:lnSpc>
                <a:spcPct val="90000"/>
              </a:lnSpc>
              <a:spcBef>
                <a:spcPts val="1000"/>
              </a:spcBef>
              <a:buFont typeface="Arial" panose="020B0604020202020204" pitchFamily="34" charset="0"/>
              <a:buNone/>
            </a:pP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Em</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hãy</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lí</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giải</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điều</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i="1" dirty="0" err="1">
                <a:solidFill>
                  <a:schemeClr val="accent5">
                    <a:lumMod val="50000"/>
                  </a:schemeClr>
                </a:solidFill>
                <a:latin typeface="Times New Roman" panose="02020603050405020304" pitchFamily="18" charset="0"/>
                <a:cs typeface="Times New Roman" panose="02020603050405020304" pitchFamily="18" charset="0"/>
              </a:rPr>
              <a:t>đó</a:t>
            </a:r>
            <a:r>
              <a:rPr lang="en-US" altLang="en-US" sz="2800" i="1" dirty="0">
                <a:solidFill>
                  <a:schemeClr val="accent5">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20205" y="116324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556298" y="1699639"/>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5" name="Rectangle 4"/>
          <p:cNvSpPr/>
          <p:nvPr/>
        </p:nvSpPr>
        <p:spPr>
          <a:xfrm>
            <a:off x="1556298" y="2254509"/>
            <a:ext cx="8464319" cy="2858475"/>
          </a:xfrm>
          <a:prstGeom prst="rect">
            <a:avLst/>
          </a:prstGeom>
        </p:spPr>
        <p:txBody>
          <a:bodyPr wrap="square">
            <a:spAutoFit/>
          </a:bodyPr>
          <a:lstStyle/>
          <a:p>
            <a:pPr>
              <a:lnSpc>
                <a:spcPct val="107000"/>
              </a:lnSpc>
              <a:spcAft>
                <a:spcPts val="0"/>
              </a:spcAft>
            </a:pPr>
            <a:r>
              <a:rPr lang="en-US" sz="2800" b="1" i="1" dirty="0">
                <a:solidFill>
                  <a:schemeClr val="accent5">
                    <a:lumMod val="50000"/>
                  </a:schemeClr>
                </a:solidFill>
                <a:latin typeface="Times New Roman" panose="02020603050405020304" pitchFamily="18" charset="0"/>
                <a:ea typeface="Calibri" panose="020F0502020204030204" pitchFamily="34" charset="0"/>
              </a:rPr>
              <a:t>a1.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đêm</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giao</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thừa</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đang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dò</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dẫm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bóng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Bụng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đói</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Phải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mình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a:solidFill>
                  <a:srgbClr val="0000FF"/>
                </a:solidFill>
                <a:latin typeface="Times New Roman" panose="02020603050405020304" pitchFamily="18" charset="0"/>
                <a:ea typeface="Calibri" panose="020F0502020204030204" pitchFamily="34" charset="0"/>
              </a:rPr>
              <a:t>-&gt;</a:t>
            </a:r>
            <a:r>
              <a:rPr lang="en-US" sz="2800" b="1" dirty="0" err="1">
                <a:solidFill>
                  <a:srgbClr val="0000FF"/>
                </a:solidFill>
                <a:latin typeface="Times New Roman" panose="02020603050405020304" pitchFamily="18" charset="0"/>
                <a:ea typeface="Calibri" panose="020F0502020204030204" pitchFamily="34" charset="0"/>
              </a:rPr>
              <a:t>Đói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rét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lẻ</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loi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sợ</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hãi</a:t>
            </a:r>
            <a:r>
              <a:rPr lang="en-US" sz="2800" b="1" dirty="0">
                <a:solidFill>
                  <a:srgbClr val="0000FF"/>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6851978" y="3855795"/>
            <a:ext cx="250507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45352" y="840442"/>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587829" y="1362066"/>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8" name="Rectangle 7"/>
          <p:cNvSpPr/>
          <p:nvPr/>
        </p:nvSpPr>
        <p:spPr>
          <a:xfrm>
            <a:off x="1587829" y="1936856"/>
            <a:ext cx="9526861" cy="3749424"/>
          </a:xfrm>
          <a:prstGeom prst="rect">
            <a:avLst/>
          </a:prstGeom>
        </p:spPr>
        <p:txBody>
          <a:bodyPr wrap="square">
            <a:spAutoFit/>
          </a:bodyPr>
          <a:lstStyle/>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xung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quanh</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thừa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mướt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cửa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sổ</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mọi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đều</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ánh</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đèn</a:t>
            </a:r>
            <a:r>
              <a:rPr lang="en-US" sz="2800" i="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phố</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nức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mùi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ngỗng</a:t>
            </a:r>
            <a:r>
              <a:rPr lang="en-US" sz="2800" i="1" dirty="0">
                <a:solidFill>
                  <a:schemeClr val="accent6">
                    <a:lumMod val="50000"/>
                  </a:schemeClr>
                </a:solidFill>
                <a:latin typeface="Times New Roman" panose="02020603050405020304" pitchFamily="18" charset="0"/>
                <a:ea typeface="Calibri" panose="020F0502020204030204" pitchFamily="34" charset="0"/>
              </a:rPr>
              <a:t> quay.</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Mọi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đều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đình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a:solidFill>
                  <a:srgbClr val="0000FF"/>
                </a:solidFill>
                <a:latin typeface="Times New Roman" panose="02020603050405020304" pitchFamily="18" charset="0"/>
                <a:ea typeface="Calibri" panose="020F0502020204030204" pitchFamily="34" charset="0"/>
              </a:rPr>
              <a:t>-&gt; No </a:t>
            </a:r>
            <a:r>
              <a:rPr lang="en-US" sz="2800" b="1" dirty="0" err="1">
                <a:solidFill>
                  <a:srgbClr val="0000FF"/>
                </a:solidFill>
                <a:latin typeface="Times New Roman" panose="02020603050405020304" pitchFamily="18" charset="0"/>
                <a:ea typeface="Calibri" panose="020F0502020204030204" pitchFamily="34" charset="0"/>
              </a:rPr>
              <a:t>đủ</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đầm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ấm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sáng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sủa</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Nghệ</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phản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làm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nổi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hoàn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đáng</a:t>
            </a:r>
            <a:r>
              <a:rPr lang="en-US" sz="2800" b="1" dirty="0">
                <a:solidFill>
                  <a:srgbClr val="FF0000"/>
                </a:solidFill>
                <a:latin typeface="Times New Roman" panose="02020603050405020304" pitchFamily="18" charset="0"/>
                <a:ea typeface="Calibri" panose="020F0502020204030204" pitchFamily="34" charset="0"/>
              </a:rPr>
              <a:t> </a:t>
            </a:r>
          </a:p>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thương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gợi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niềm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người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7239469" y="802888"/>
            <a:ext cx="2377047" cy="1640613"/>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14853" y="1173617"/>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614853" y="178382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5" name="Rectangle 4"/>
          <p:cNvSpPr/>
          <p:nvPr/>
        </p:nvSpPr>
        <p:spPr>
          <a:xfrm>
            <a:off x="1614853" y="2425569"/>
            <a:ext cx="9463799" cy="2908168"/>
          </a:xfrm>
          <a:prstGeom prst="rect">
            <a:avLst/>
          </a:prstGeom>
        </p:spPr>
        <p:txBody>
          <a:bodyPr wrap="square">
            <a:spAutoFit/>
          </a:bodyPr>
          <a:lstStyle/>
          <a:p>
            <a:pPr>
              <a:spcAft>
                <a:spcPts val="0"/>
              </a:spcAft>
            </a:pPr>
            <a:r>
              <a:rPr lang="en-US" sz="2800" b="1" i="1" dirty="0">
                <a:solidFill>
                  <a:srgbClr val="FF0000"/>
                </a:solidFill>
                <a:latin typeface="Times New Roman" panose="02020603050405020304" pitchFamily="18" charset="0"/>
                <a:ea typeface="Calibri" panose="020F0502020204030204" pitchFamily="34" charset="0"/>
              </a:rPr>
              <a:t>a2. </a:t>
            </a:r>
            <a:r>
              <a:rPr lang="en-US" sz="2800" b="1" i="1" dirty="0" err="1">
                <a:solidFill>
                  <a:srgbClr val="FF0000"/>
                </a:solidFill>
                <a:latin typeface="Times New Roman" panose="02020603050405020304" pitchFamily="18" charset="0"/>
                <a:ea typeface="Calibri" panose="020F0502020204030204" pitchFamily="34" charset="0"/>
              </a:rPr>
              <a:t>Gia</a:t>
            </a:r>
            <a:r>
              <a:rPr lang="en-US" sz="2800" b="1" i="1" dirty="0">
                <a:solidFill>
                  <a:srgbClr val="FF0000"/>
                </a:solidFill>
                <a:latin typeface="Times New Roman" panose="02020603050405020304" pitchFamily="18" charset="0"/>
                <a:ea typeface="Calibri" panose="020F0502020204030204" pitchFamily="34" charset="0"/>
              </a:rPr>
              <a:t> </a:t>
            </a:r>
            <a:r>
              <a:rPr lang="en-US" sz="2800" b="1" i="1" dirty="0" err="1">
                <a:solidFill>
                  <a:srgbClr val="FF0000"/>
                </a:solidFill>
                <a:latin typeface="Times New Roman" panose="02020603050405020304" pitchFamily="18" charset="0"/>
                <a:ea typeface="Calibri" panose="020F0502020204030204" pitchFamily="34" charset="0"/>
              </a:rPr>
              <a:t>cảnh</a:t>
            </a:r>
            <a:endParaRPr lang="en-US" sz="2800" dirty="0">
              <a:solidFill>
                <a:srgbClr val="FF0000"/>
              </a:solidFill>
              <a:latin typeface="Times New Roman" panose="02020603050405020304" pitchFamily="18" charset="0"/>
              <a:ea typeface="Calibri" panose="020F0502020204030204" pitchFamily="34" charset="0"/>
            </a:endParaRPr>
          </a:p>
          <a:p>
            <a:pPr>
              <a:spcAft>
                <a:spcPts val="0"/>
              </a:spcAft>
            </a:pP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Quá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khứ</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hiền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xinh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xắn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dây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trường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xuân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bao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quanh</a:t>
            </a:r>
            <a:r>
              <a:rPr lang="en-US" sz="2800" i="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b="1" i="1" dirty="0">
                <a:solidFill>
                  <a:srgbClr val="0033CC"/>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Đầm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ấm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hạnh</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phúc</a:t>
            </a:r>
            <a:r>
              <a:rPr lang="en-US" sz="2800" b="1" i="1" dirty="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solidFill>
                  <a:srgbClr val="000000"/>
                </a:solidFill>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8019690" y="1312857"/>
            <a:ext cx="3407321" cy="2354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550480" y="162128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7943370" y="689612"/>
            <a:ext cx="2681326" cy="1832871"/>
          </a:xfrm>
          <a:prstGeom prst="rect">
            <a:avLst/>
          </a:prstGeom>
        </p:spPr>
      </p:pic>
      <p:sp>
        <p:nvSpPr>
          <p:cNvPr id="8" name="Rectangle 7"/>
          <p:cNvSpPr/>
          <p:nvPr/>
        </p:nvSpPr>
        <p:spPr>
          <a:xfrm>
            <a:off x="1409195" y="2273255"/>
            <a:ext cx="8854155" cy="3319498"/>
          </a:xfrm>
          <a:prstGeom prst="rect">
            <a:avLst/>
          </a:prstGeom>
        </p:spPr>
        <p:txBody>
          <a:bodyPr wrap="square">
            <a:spAutoFit/>
          </a:bodyPr>
          <a:lstStyle/>
          <a:p>
            <a:pPr>
              <a:lnSpc>
                <a:spcPct val="107000"/>
              </a:lnSpc>
              <a:spcAft>
                <a:spcPts val="0"/>
              </a:spcAft>
            </a:pP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Hiện</a:t>
            </a: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tại</a:t>
            </a:r>
            <a:endParaRPr lang="en-US" sz="2800"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Mẹ</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cũng</a:t>
            </a:r>
            <a:r>
              <a:rPr lang="en-US" sz="2800" dirty="0">
                <a:solidFill>
                  <a:schemeClr val="accent6">
                    <a:lumMod val="50000"/>
                  </a:schemeClr>
                </a:solidFill>
                <a:latin typeface="Times New Roman" panose="02020603050405020304" pitchFamily="18" charset="0"/>
                <a:ea typeface="Calibri" panose="020F0502020204030204" pitchFamily="34" charset="0"/>
              </a:rPr>
              <a:t> qua </a:t>
            </a:r>
            <a:r>
              <a:rPr lang="en-US" sz="2800" dirty="0" err="1">
                <a:solidFill>
                  <a:schemeClr val="accent6">
                    <a:lumMod val="50000"/>
                  </a:schemeClr>
                </a:solidFill>
                <a:latin typeface="Times New Roman" panose="02020603050405020304" pitchFamily="18" charset="0"/>
                <a:ea typeface="Calibri" panose="020F0502020204030204" pitchFamily="34" charset="0"/>
              </a:rPr>
              <a:t>đời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bố</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chui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rúc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một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gác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kiếm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rgbClr val="7030A0"/>
                </a:solidFill>
                <a:latin typeface="Times New Roman" panose="02020603050405020304" pitchFamily="18" charset="0"/>
                <a:ea typeface="Calibri" panose="020F0502020204030204" pitchFamily="34" charset="0"/>
              </a:rPr>
              <a:t>Cuộc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nghèo</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khổ</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thiếu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thốn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cả</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vật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chất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tinh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thần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hết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sức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đáng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thương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của</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cô</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bé</a:t>
            </a:r>
            <a:r>
              <a:rPr lang="en-US" sz="2800" b="1" dirty="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ln>
        </p:spPr>
        <p:txBody>
          <a:bodyPr wrap="none">
            <a:spAutoFit/>
          </a:bodyPr>
          <a:lstStyle/>
          <a:p>
            <a:r>
              <a:rPr lang="en-US" sz="3600">
                <a:solidFill>
                  <a:srgbClr val="000000"/>
                </a:solidFill>
                <a:latin typeface="Times New Roman" panose="02020603050405020304" pitchFamily="18" charset="0"/>
                <a:cs typeface="Times New Roman" panose="02020603050405020304"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ln>
        </p:spPr>
        <p:txBody>
          <a:bodyPr wrap="none">
            <a:spAutoFit/>
          </a:bodyPr>
          <a:lstStyle/>
          <a:p>
            <a:r>
              <a:rPr lang="en-US" sz="3600" dirty="0">
                <a:solidFill>
                  <a:srgbClr val="000000"/>
                </a:solidFill>
                <a:latin typeface="Times New Roman" panose="02020603050405020304" pitchFamily="18" charset="0"/>
                <a:cs typeface="Times New Roman" panose="02020603050405020304"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anose="02020603050405020304" pitchFamily="18" charset="0"/>
                <a:cs typeface="Times New Roman" panose="02020603050405020304"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9" name="Text Box 7"/>
          <p:cNvSpPr txBox="1">
            <a:spLocks noChangeArrowheads="1"/>
          </p:cNvSpPr>
          <p:nvPr/>
        </p:nvSpPr>
        <p:spPr bwMode="auto">
          <a:xfrm>
            <a:off x="1692370" y="1474450"/>
            <a:ext cx="3962400" cy="480131"/>
          </a:xfrm>
          <a:prstGeom prst="rect">
            <a:avLst/>
          </a:prstGeom>
          <a:noFill/>
          <a:ln w="9525">
            <a:noFill/>
            <a:miter lim="800000"/>
          </a:ln>
        </p:spPr>
        <p:txBody>
          <a:bodyPr>
            <a:spAutoFit/>
          </a:bodyPr>
          <a:lstStyle/>
          <a:p>
            <a:pPr>
              <a:lnSpc>
                <a:spcPct val="90000"/>
              </a:lnSpc>
              <a:spcBef>
                <a:spcPct val="50000"/>
              </a:spcBef>
              <a:buFont typeface="Arial" panose="020B0604020202020204" pitchFamily="34" charset="0"/>
              <a:buNone/>
            </a:pPr>
            <a:r>
              <a:rPr lang="en-US" altLang="en-US" sz="2800" b="1" i="1" dirty="0">
                <a:solidFill>
                  <a:schemeClr val="accent6">
                    <a:lumMod val="50000"/>
                  </a:schemeClr>
                </a:solidFill>
                <a:latin typeface="Times New Roman" panose="02020603050405020304" pitchFamily="18" charset="0"/>
                <a:cs typeface="Times New Roman" panose="02020603050405020304" pitchFamily="18" charset="0"/>
              </a:rPr>
              <a:t>b. </a:t>
            </a:r>
            <a:r>
              <a:rPr lang="en-US" altLang="en-US" sz="2800" b="1" i="1" dirty="0" err="1">
                <a:solidFill>
                  <a:schemeClr val="accent6">
                    <a:lumMod val="50000"/>
                  </a:schemeClr>
                </a:solidFill>
                <a:latin typeface="Times New Roman" panose="02020603050405020304" pitchFamily="18" charset="0"/>
                <a:cs typeface="Times New Roman" panose="02020603050405020304" pitchFamily="18" charset="0"/>
              </a:rPr>
              <a:t>Gia</a:t>
            </a:r>
            <a:r>
              <a:rPr lang="en-US" alt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6">
                    <a:lumMod val="50000"/>
                  </a:schemeClr>
                </a:solidFill>
                <a:latin typeface="Times New Roman" panose="02020603050405020304" pitchFamily="18" charset="0"/>
                <a:cs typeface="Times New Roman" panose="02020603050405020304" pitchFamily="18" charset="0"/>
              </a:rPr>
              <a:t>cảnh</a:t>
            </a:r>
            <a:endParaRPr lang="en-US" alt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1439151" y="2522919"/>
          <a:ext cx="9701048" cy="2840736"/>
        </p:xfrm>
        <a:graphic>
          <a:graphicData uri="http://schemas.openxmlformats.org/drawingml/2006/table">
            <a:tbl>
              <a:tblPr firstRow="1" bandRow="1">
                <a:tableStyleId>{5940675A-B579-460E-94D1-54222C63F5DA}</a:tableStyleId>
              </a:tblPr>
              <a:tblGrid>
                <a:gridCol w="4850524">
                  <a:extLst>
                    <a:ext uri="{9D8B030D-6E8A-4147-A177-3AD203B41FA5}">
                      <a16:colId xmlns:a16="http://schemas.microsoft.com/office/drawing/2014/main" val="20000"/>
                    </a:ext>
                  </a:extLst>
                </a:gridCol>
                <a:gridCol w="4850524">
                  <a:extLst>
                    <a:ext uri="{9D8B030D-6E8A-4147-A177-3AD203B41FA5}">
                      <a16:colId xmlns:a16="http://schemas.microsoft.com/office/drawing/2014/main" val="20001"/>
                    </a:ext>
                  </a:extLst>
                </a:gridCol>
              </a:tblGrid>
              <a:tr h="370840">
                <a:tc>
                  <a:txBody>
                    <a:bodyPr/>
                    <a:lstStyle/>
                    <a:p>
                      <a:pPr marL="0" marR="0" lvl="0" indent="0" algn="l" defTabSz="914400" rtl="0" eaLnBrk="1" fontAlgn="base" latinLnBrk="0" hangingPunct="1">
                        <a:lnSpc>
                          <a:spcPct val="90000"/>
                        </a:lnSpc>
                        <a:spcBef>
                          <a:spcPct val="50000"/>
                        </a:spcBef>
                        <a:spcAft>
                          <a:spcPct val="0"/>
                        </a:spcAft>
                        <a:buClrTx/>
                        <a:buSzTx/>
                        <a:buFont typeface="Arial" panose="020B0604020202020204" pitchFamily="34" charset="0"/>
                        <a:buNone/>
                        <a:defRPr/>
                      </a:pP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Bà</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nội</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hiền</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hậu</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hết</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mực</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yêu</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thương</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em</a:t>
                      </a:r>
                      <a:endPar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l"/>
                      <a:r>
                        <a:rPr lang="en-US" sz="2800" dirty="0" err="1">
                          <a:solidFill>
                            <a:schemeClr val="accent6">
                              <a:lumMod val="50000"/>
                            </a:schemeClr>
                          </a:solidFill>
                          <a:latin typeface="Times New Roman" panose="02020603050405020304" pitchFamily="18" charset="0"/>
                          <a:cs typeface="Times New Roman" panose="02020603050405020304" pitchFamily="18" charset="0"/>
                        </a:rPr>
                        <a:t>Mẹ</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chết</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bà</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cũng</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qua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bố</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khó</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a:solidFill>
                            <a:schemeClr val="accent6">
                              <a:lumMod val="50000"/>
                            </a:schemeClr>
                          </a:solidFill>
                          <a:latin typeface="Times New Roman" panose="02020603050405020304" pitchFamily="18" charset="0"/>
                          <a:cs typeface="Times New Roman" panose="02020603050405020304" pitchFamily="18" charset="0"/>
                        </a:rPr>
                        <a:t>tính</a:t>
                      </a:r>
                      <a:r>
                        <a:rPr lang="en-US" sz="2800" baseline="0" dirty="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Sống</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ngôi</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nhà</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xắn</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dây</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xuân</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bao</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quanh</a:t>
                      </a:r>
                      <a:endParaRPr lang="en-US" sz="2800" dirty="0">
                        <a:solidFill>
                          <a:schemeClr val="accent6">
                            <a:lumMod val="50000"/>
                          </a:schemeClr>
                        </a:solidFill>
                      </a:endParaRPr>
                    </a:p>
                  </a:txBody>
                  <a:tcPr/>
                </a:tc>
                <a:tc>
                  <a:txBody>
                    <a:bodyPr/>
                    <a:lstStyle/>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defRPr/>
                      </a:pP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Sống</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chui</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rúc</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xó</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tối</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tăm</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gác</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sát</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mái</a:t>
                      </a:r>
                      <a:r>
                        <a:rPr kumimoji="0" lang="en-US" altLang="en-US" sz="28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nhà</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10001"/>
                  </a:ext>
                </a:extLst>
              </a:tr>
              <a:tr h="370840">
                <a:tc rowSpan="2">
                  <a:txBody>
                    <a:bodyPr/>
                    <a:lstStyle/>
                    <a:p>
                      <a:pPr marL="0" marR="0" lvl="0" indent="0" algn="l" defTabSz="914400" rtl="0" eaLnBrk="1" fontAlgn="base" latinLnBrk="0" hangingPunct="1">
                        <a:lnSpc>
                          <a:spcPct val="90000"/>
                        </a:lnSpc>
                        <a:spcBef>
                          <a:spcPct val="50000"/>
                        </a:spcBef>
                        <a:spcAft>
                          <a:spcPct val="0"/>
                        </a:spcAft>
                        <a:buClrTx/>
                        <a:buSzTx/>
                        <a:buFont typeface="Arial" panose="020B0604020202020204" pitchFamily="34" charset="0"/>
                        <a:buNone/>
                        <a:defRPr/>
                      </a:pP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Đầm</a:t>
                      </a: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ấm</a:t>
                      </a: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hạnh</a:t>
                      </a: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phúc</a:t>
                      </a:r>
                      <a:endPar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endParaRPr lang="en-US" sz="2800" dirty="0"/>
                    </a:p>
                  </a:txBody>
                  <a:tcPr anchor="ctr"/>
                </a:tc>
                <a:tc>
                  <a:txBody>
                    <a:bodyPr/>
                    <a:lstStyle/>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defRPr/>
                      </a:pP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Đi</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bán</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diêm</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kiếm</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sống</a:t>
                      </a:r>
                      <a:r>
                        <a:rPr kumimoji="0" lang="en-US" alt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10002"/>
                  </a:ext>
                </a:extLst>
              </a:tr>
              <a:tr h="370840">
                <a:tc vMerge="1">
                  <a:txBody>
                    <a:bodyPr/>
                    <a:lstStyle/>
                    <a:p>
                      <a:endParaRPr lang="en-US"/>
                    </a:p>
                  </a:txBody>
                  <a:tcPr/>
                </a:tc>
                <a:tc>
                  <a:txBody>
                    <a:bodyPr/>
                    <a:lstStyle/>
                    <a:p>
                      <a:pPr marL="0" marR="0" lvl="0" indent="0" algn="l" defTabSz="914400" rtl="0" eaLnBrk="1" fontAlgn="base" latinLnBrk="0" hangingPunct="1">
                        <a:lnSpc>
                          <a:spcPct val="90000"/>
                        </a:lnSpc>
                        <a:spcBef>
                          <a:spcPct val="50000"/>
                        </a:spcBef>
                        <a:spcAft>
                          <a:spcPct val="0"/>
                        </a:spcAft>
                        <a:buClrTx/>
                        <a:buSzTx/>
                        <a:buFont typeface="Arial" panose="020B0604020202020204" pitchFamily="34" charset="0"/>
                        <a:buNone/>
                        <a:defRPr/>
                      </a:pP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Nghèo</a:t>
                      </a: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khổ</a:t>
                      </a: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cô</a:t>
                      </a:r>
                      <a:r>
                        <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đơn</a:t>
                      </a:r>
                      <a:endParaRPr kumimoji="0" lang="en-US" alt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10" name="Text Box 10"/>
          <p:cNvSpPr txBox="1">
            <a:spLocks noChangeArrowheads="1"/>
          </p:cNvSpPr>
          <p:nvPr/>
        </p:nvSpPr>
        <p:spPr bwMode="auto">
          <a:xfrm>
            <a:off x="3288889" y="1879727"/>
            <a:ext cx="1627189" cy="480131"/>
          </a:xfrm>
          <a:prstGeom prst="rect">
            <a:avLst/>
          </a:prstGeom>
          <a:noFill/>
          <a:ln w="9525">
            <a:noFill/>
            <a:miter lim="800000"/>
          </a:ln>
        </p:spPr>
        <p:txBody>
          <a:bodyPr wrap="square">
            <a:spAutoFit/>
          </a:bodyPr>
          <a:lstStyle/>
          <a:p>
            <a:pPr>
              <a:lnSpc>
                <a:spcPct val="90000"/>
              </a:lnSpc>
              <a:spcBef>
                <a:spcPct val="50000"/>
              </a:spcBef>
              <a:buFont typeface="Arial" panose="020B0604020202020204" pitchFamily="34" charset="0"/>
              <a:buNone/>
            </a:pP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Quá</a:t>
            </a: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khứ</a:t>
            </a:r>
            <a:endParaRPr lang="en-US" alt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p:nvSpPr>
        <p:spPr bwMode="auto">
          <a:xfrm>
            <a:off x="8079899" y="1883608"/>
            <a:ext cx="2424112" cy="476250"/>
          </a:xfrm>
          <a:prstGeom prst="rect">
            <a:avLst/>
          </a:prstGeom>
          <a:noFill/>
          <a:ln w="9525">
            <a:noFill/>
            <a:miter lim="800000"/>
          </a:ln>
        </p:spPr>
        <p:txBody>
          <a:bodyPr wrap="square">
            <a:spAutoFit/>
          </a:bodyPr>
          <a:lstStyle/>
          <a:p>
            <a:pPr>
              <a:lnSpc>
                <a:spcPct val="90000"/>
              </a:lnSpc>
              <a:spcBef>
                <a:spcPct val="50000"/>
              </a:spcBef>
              <a:buFont typeface="Arial" panose="020B0604020202020204" pitchFamily="34" charset="0"/>
              <a:buNone/>
            </a:pP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alt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cs typeface="Times New Roman" panose="02020603050405020304" pitchFamily="18" charset="0"/>
              </a:rPr>
              <a:t>tại</a:t>
            </a:r>
            <a:endParaRPr lang="en-US" alt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692370" y="1491578"/>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ounded Rectangle 6"/>
          <p:cNvSpPr/>
          <p:nvPr/>
        </p:nvSpPr>
        <p:spPr>
          <a:xfrm>
            <a:off x="1503183" y="2142529"/>
            <a:ext cx="3872858" cy="583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THẢO LUẬN NHÓM</a:t>
            </a:r>
          </a:p>
        </p:txBody>
      </p:sp>
      <p:sp>
        <p:nvSpPr>
          <p:cNvPr id="8" name="Rectangle 7"/>
          <p:cNvSpPr/>
          <p:nvPr/>
        </p:nvSpPr>
        <p:spPr>
          <a:xfrm>
            <a:off x="1503183" y="2901446"/>
            <a:ext cx="6529369" cy="2419124"/>
          </a:xfrm>
          <a:prstGeom prst="rect">
            <a:avLst/>
          </a:prstGeom>
        </p:spPr>
        <p:txBody>
          <a:bodyPr wrap="square">
            <a:spAutoFit/>
          </a:bodyPr>
          <a:lstStyle/>
          <a:p>
            <a:pPr lvl="0">
              <a:lnSpc>
                <a:spcPct val="90000"/>
              </a:lnSpc>
            </a:pPr>
            <a:r>
              <a:rPr lang="en-US" altLang="en-US" sz="2800" b="1" dirty="0">
                <a:solidFill>
                  <a:srgbClr val="0033CC"/>
                </a:solidFill>
                <a:latin typeface="Times New Roman" panose="02020603050405020304" pitchFamily="18" charset="0"/>
                <a:cs typeface="Times New Roman" panose="02020603050405020304" pitchFamily="18" charset="0"/>
              </a:rPr>
              <a:t>1. </a:t>
            </a:r>
            <a:r>
              <a:rPr lang="en-US" altLang="en-US" sz="2800" dirty="0" err="1">
                <a:solidFill>
                  <a:srgbClr val="0033CC"/>
                </a:solidFill>
                <a:latin typeface="Times New Roman" panose="02020603050405020304" pitchFamily="18" charset="0"/>
                <a:cs typeface="Times New Roman" panose="02020603050405020304" pitchFamily="18" charset="0"/>
              </a:rPr>
              <a:t>Hãy</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nêu</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những</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mộng</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tưởng</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của</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em</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bé</a:t>
            </a:r>
            <a:r>
              <a:rPr lang="en-US" altLang="en-US" sz="2800" dirty="0">
                <a:solidFill>
                  <a:srgbClr val="0033CC"/>
                </a:solidFill>
                <a:latin typeface="Times New Roman" panose="02020603050405020304" pitchFamily="18" charset="0"/>
                <a:cs typeface="Times New Roman" panose="02020603050405020304" pitchFamily="18" charset="0"/>
              </a:rPr>
              <a:t> qua </a:t>
            </a:r>
            <a:r>
              <a:rPr lang="en-US" altLang="en-US" sz="2800" dirty="0" err="1">
                <a:solidFill>
                  <a:srgbClr val="0033CC"/>
                </a:solidFill>
                <a:latin typeface="Times New Roman" panose="02020603050405020304" pitchFamily="18" charset="0"/>
                <a:cs typeface="Times New Roman" panose="02020603050405020304" pitchFamily="18" charset="0"/>
              </a:rPr>
              <a:t>mỗi</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lần</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quẹt</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diêm</a:t>
            </a:r>
            <a:r>
              <a:rPr lang="en-US" altLang="en-US" sz="2800" dirty="0">
                <a:solidFill>
                  <a:srgbClr val="0033CC"/>
                </a:solidFill>
                <a:latin typeface="Times New Roman" panose="02020603050405020304" pitchFamily="18" charset="0"/>
                <a:cs typeface="Times New Roman" panose="02020603050405020304" pitchFamily="18" charset="0"/>
              </a:rPr>
              <a:t>?</a:t>
            </a:r>
          </a:p>
          <a:p>
            <a:pPr lvl="0">
              <a:lnSpc>
                <a:spcPct val="90000"/>
              </a:lnSpc>
            </a:pPr>
            <a:r>
              <a:rPr lang="en-US" altLang="en-US" sz="2800" b="1" dirty="0">
                <a:solidFill>
                  <a:srgbClr val="0033CC"/>
                </a:solidFill>
                <a:latin typeface="Times New Roman" panose="02020603050405020304" pitchFamily="18" charset="0"/>
                <a:cs typeface="Times New Roman" panose="02020603050405020304" pitchFamily="18" charset="0"/>
              </a:rPr>
              <a:t>2. </a:t>
            </a:r>
            <a:r>
              <a:rPr lang="en-US" altLang="en-US" sz="2800" dirty="0" err="1">
                <a:solidFill>
                  <a:srgbClr val="0033CC"/>
                </a:solidFill>
                <a:latin typeface="Times New Roman" panose="02020603050405020304" pitchFamily="18" charset="0"/>
                <a:cs typeface="Times New Roman" panose="02020603050405020304" pitchFamily="18" charset="0"/>
              </a:rPr>
              <a:t>Khi</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diêm</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tắt</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thực</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tế</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nào</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đã</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thay</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thế</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cho</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mộng</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tưởng</a:t>
            </a:r>
            <a:r>
              <a:rPr lang="en-US" altLang="en-US" sz="2800" dirty="0">
                <a:solidFill>
                  <a:srgbClr val="0033CC"/>
                </a:solidFill>
                <a:latin typeface="Times New Roman" panose="02020603050405020304" pitchFamily="18" charset="0"/>
                <a:cs typeface="Times New Roman" panose="02020603050405020304" pitchFamily="18" charset="0"/>
              </a:rPr>
              <a:t>? </a:t>
            </a:r>
          </a:p>
          <a:p>
            <a:pPr lvl="0">
              <a:lnSpc>
                <a:spcPct val="90000"/>
              </a:lnSpc>
            </a:pPr>
            <a:r>
              <a:rPr lang="en-US" altLang="en-US" sz="2800" b="1" dirty="0">
                <a:solidFill>
                  <a:srgbClr val="0033CC"/>
                </a:solidFill>
                <a:latin typeface="Times New Roman" panose="02020603050405020304" pitchFamily="18" charset="0"/>
                <a:cs typeface="Times New Roman" panose="02020603050405020304" pitchFamily="18" charset="0"/>
              </a:rPr>
              <a:t>3. </a:t>
            </a:r>
            <a:r>
              <a:rPr lang="en-US" altLang="en-US" sz="2800" dirty="0" err="1">
                <a:solidFill>
                  <a:srgbClr val="0033CC"/>
                </a:solidFill>
                <a:latin typeface="Times New Roman" panose="02020603050405020304" pitchFamily="18" charset="0"/>
                <a:cs typeface="Times New Roman" panose="02020603050405020304" pitchFamily="18" charset="0"/>
              </a:rPr>
              <a:t>Ước</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mơ</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của</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em</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bé</a:t>
            </a:r>
            <a:r>
              <a:rPr lang="en-US" altLang="en-US" sz="2800" dirty="0">
                <a:solidFill>
                  <a:srgbClr val="0033CC"/>
                </a:solidFill>
                <a:latin typeface="Times New Roman" panose="02020603050405020304" pitchFamily="18" charset="0"/>
                <a:cs typeface="Times New Roman" panose="02020603050405020304" pitchFamily="18" charset="0"/>
              </a:rPr>
              <a:t> qua </a:t>
            </a:r>
            <a:r>
              <a:rPr lang="en-US" altLang="en-US" sz="2800" dirty="0" err="1">
                <a:solidFill>
                  <a:srgbClr val="0033CC"/>
                </a:solidFill>
                <a:latin typeface="Times New Roman" panose="02020603050405020304" pitchFamily="18" charset="0"/>
                <a:cs typeface="Times New Roman" panose="02020603050405020304" pitchFamily="18" charset="0"/>
              </a:rPr>
              <a:t>mỗi</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lần</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quẹt</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diêm</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là</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gì</a:t>
            </a:r>
            <a:r>
              <a:rPr lang="en-US" altLang="en-US" sz="2800" dirty="0">
                <a:solidFill>
                  <a:srgbClr val="0033CC"/>
                </a:solidFill>
                <a:latin typeface="Times New Roman" panose="02020603050405020304" pitchFamily="18" charset="0"/>
                <a:cs typeface="Times New Roman" panose="02020603050405020304" pitchFamily="18" charset="0"/>
              </a:rPr>
              <a:t>? </a:t>
            </a:r>
            <a:endParaRPr lang="en-US" dirty="0"/>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graphicFrame>
        <p:nvGraphicFramePr>
          <p:cNvPr id="10" name="Table 9"/>
          <p:cNvGraphicFramePr>
            <a:graphicFrameLocks noGrp="1"/>
          </p:cNvGraphicFramePr>
          <p:nvPr/>
        </p:nvGraphicFramePr>
        <p:xfrm>
          <a:off x="1588784" y="2106744"/>
          <a:ext cx="9335029" cy="3560129"/>
        </p:xfrm>
        <a:graphic>
          <a:graphicData uri="http://schemas.openxmlformats.org/drawingml/2006/table">
            <a:tbl>
              <a:tblPr firstRow="1" firstCol="1" lastRow="1" lastCol="1" bandRow="1" bandCol="1"/>
              <a:tblGrid>
                <a:gridCol w="2040332">
                  <a:extLst>
                    <a:ext uri="{9D8B030D-6E8A-4147-A177-3AD203B41FA5}">
                      <a16:colId xmlns:a16="http://schemas.microsoft.com/office/drawing/2014/main" val="20000"/>
                    </a:ext>
                  </a:extLst>
                </a:gridCol>
                <a:gridCol w="2520626">
                  <a:extLst>
                    <a:ext uri="{9D8B030D-6E8A-4147-A177-3AD203B41FA5}">
                      <a16:colId xmlns:a16="http://schemas.microsoft.com/office/drawing/2014/main" val="20001"/>
                    </a:ext>
                  </a:extLst>
                </a:gridCol>
                <a:gridCol w="2553603">
                  <a:extLst>
                    <a:ext uri="{9D8B030D-6E8A-4147-A177-3AD203B41FA5}">
                      <a16:colId xmlns:a16="http://schemas.microsoft.com/office/drawing/2014/main" val="20002"/>
                    </a:ext>
                  </a:extLst>
                </a:gridCol>
                <a:gridCol w="2220468">
                  <a:extLst>
                    <a:ext uri="{9D8B030D-6E8A-4147-A177-3AD203B41FA5}">
                      <a16:colId xmlns:a16="http://schemas.microsoft.com/office/drawing/2014/main" val="20003"/>
                    </a:ext>
                  </a:extLst>
                </a:gridCol>
              </a:tblGrid>
              <a:tr h="0">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diêm</a:t>
                      </a: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1</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2</a:t>
                      </a:r>
                    </a:p>
                    <a:p>
                      <a:pPr algn="ctr">
                        <a:lnSpc>
                          <a:spcPct val="107000"/>
                        </a:lnSpc>
                        <a:spcAft>
                          <a:spcPts val="0"/>
                        </a:spcAft>
                      </a:pPr>
                      <a:r>
                        <a:rPr lang="en-US" sz="2800" b="1" dirty="0">
                          <a:solidFill>
                            <a:srgbClr val="0033CC"/>
                          </a:solidFill>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1" name="TextBox 10"/>
          <p:cNvSpPr txBox="1"/>
          <p:nvPr/>
        </p:nvSpPr>
        <p:spPr>
          <a:xfrm>
            <a:off x="4702629" y="1295766"/>
            <a:ext cx="3458960"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2" name="Picture 1"/>
          <p:cNvPicPr>
            <a:picLocks noChangeAspect="1"/>
          </p:cNvPicPr>
          <p:nvPr/>
        </p:nvPicPr>
        <p:blipFill>
          <a:blip r:embed="rId5"/>
          <a:stretch>
            <a:fillRect/>
          </a:stretch>
        </p:blipFill>
        <p:spPr>
          <a:xfrm>
            <a:off x="7308291" y="1535428"/>
            <a:ext cx="4219575" cy="3412671"/>
          </a:xfrm>
          <a:prstGeom prst="rect">
            <a:avLst/>
          </a:prstGeom>
        </p:spPr>
      </p:pic>
      <p:sp>
        <p:nvSpPr>
          <p:cNvPr id="5" name="TextBox 4"/>
          <p:cNvSpPr txBox="1"/>
          <p:nvPr/>
        </p:nvSpPr>
        <p:spPr>
          <a:xfrm>
            <a:off x="1731917" y="1535428"/>
            <a:ext cx="5046481" cy="3785652"/>
          </a:xfrm>
          <a:prstGeom prst="rect">
            <a:avLst/>
          </a:prstGeom>
          <a:noFill/>
        </p:spPr>
        <p:txBody>
          <a:bodyPr wrap="square" rtlCol="0">
            <a:spAutoFit/>
          </a:bodyPr>
          <a:lstStyle/>
          <a:p>
            <a:r>
              <a:rPr lang="en-US" sz="2400" b="1" dirty="0" err="1">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a:solidFill>
                  <a:schemeClr val="accent6">
                    <a:lumMod val="50000"/>
                  </a:schemeClr>
                </a:solidFill>
                <a:latin typeface="Times New Roman" panose="02020603050405020304" pitchFamily="18" charset="0"/>
                <a:cs typeface="Times New Roman" panose="02020603050405020304" pitchFamily="18" charset="0"/>
              </a:rPr>
              <a:t>Chia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5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tập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đánh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thứ</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hết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a:p>
            <a:r>
              <a:rPr lang="en-US" sz="2400" b="1" dirty="0" err="1">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lập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mới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chia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sẻ</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còn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lại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nvPr>
        </p:nvGraphicFramePr>
        <p:xfrm>
          <a:off x="0" y="0"/>
          <a:ext cx="12293600" cy="6858000"/>
        </p:xfrm>
        <a:graphic>
          <a:graphicData uri="http://schemas.openxmlformats.org/drawingml/2006/table">
            <a:tbl>
              <a:tblPr/>
              <a:tblGrid>
                <a:gridCol w="1033463">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3925887">
                  <a:extLst>
                    <a:ext uri="{9D8B030D-6E8A-4147-A177-3AD203B41FA5}">
                      <a16:colId xmlns:a16="http://schemas.microsoft.com/office/drawing/2014/main" val="20002"/>
                    </a:ext>
                  </a:extLst>
                </a:gridCol>
                <a:gridCol w="2686050">
                  <a:extLst>
                    <a:ext uri="{9D8B030D-6E8A-4147-A177-3AD203B41FA5}">
                      <a16:colId xmlns:a16="http://schemas.microsoft.com/office/drawing/2014/main" val="20003"/>
                    </a:ext>
                  </a:extLst>
                </a:gridCol>
              </a:tblGrid>
              <a:tr h="984250">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4750">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pP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4790" name="Rectangle 39"/>
          <p:cNvSpPr>
            <a:spLocks noChangeArrowheads="1"/>
          </p:cNvSpPr>
          <p:nvPr/>
        </p:nvSpPr>
        <p:spPr bwMode="auto">
          <a:xfrm>
            <a:off x="1066800" y="71438"/>
            <a:ext cx="4572000" cy="8382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a:solidFill>
                  <a:srgbClr val="FF0066"/>
                </a:solidFill>
                <a:latin typeface="Times New Roman" panose="02020603050405020304" pitchFamily="18" charset="0"/>
                <a:cs typeface="Times New Roman" panose="02020603050405020304" pitchFamily="18" charset="0"/>
              </a:rPr>
              <a:t>Mộng tưởng</a:t>
            </a:r>
            <a:endParaRPr lang="vi-VN" altLang="en-US" sz="2400" b="1">
              <a:solidFill>
                <a:srgbClr val="FF0066"/>
              </a:solidFill>
              <a:latin typeface="Times New Roman" panose="02020603050405020304" pitchFamily="18" charset="0"/>
              <a:cs typeface="Times New Roman" panose="02020603050405020304" pitchFamily="18" charset="0"/>
            </a:endParaRPr>
          </a:p>
        </p:txBody>
      </p:sp>
      <p:sp>
        <p:nvSpPr>
          <p:cNvPr id="74791" name="Rectangle 40"/>
          <p:cNvSpPr>
            <a:spLocks noChangeArrowheads="1"/>
          </p:cNvSpPr>
          <p:nvPr/>
        </p:nvSpPr>
        <p:spPr bwMode="auto">
          <a:xfrm>
            <a:off x="5791200" y="0"/>
            <a:ext cx="3759200" cy="9906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a:solidFill>
                  <a:srgbClr val="FF0066"/>
                </a:solidFill>
                <a:latin typeface="Times New Roman" panose="02020603050405020304" pitchFamily="18" charset="0"/>
                <a:cs typeface="Times New Roman" panose="02020603050405020304" pitchFamily="18" charset="0"/>
              </a:rPr>
              <a:t>Thực tế</a:t>
            </a:r>
            <a:endParaRPr lang="vi-VN" altLang="en-US" sz="2400" b="1">
              <a:solidFill>
                <a:srgbClr val="FF0066"/>
              </a:solidFill>
              <a:latin typeface="Times New Roman" panose="02020603050405020304" pitchFamily="18" charset="0"/>
              <a:cs typeface="Times New Roman" panose="02020603050405020304" pitchFamily="18" charset="0"/>
            </a:endParaRPr>
          </a:p>
        </p:txBody>
      </p:sp>
      <p:sp>
        <p:nvSpPr>
          <p:cNvPr id="74792" name="Rectangle 41"/>
          <p:cNvSpPr>
            <a:spLocks noChangeArrowheads="1"/>
          </p:cNvSpPr>
          <p:nvPr/>
        </p:nvSpPr>
        <p:spPr bwMode="auto">
          <a:xfrm>
            <a:off x="9810750" y="0"/>
            <a:ext cx="2381250" cy="8382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vi-VN" altLang="en-US" sz="2000" b="1">
                <a:solidFill>
                  <a:srgbClr val="FF0066"/>
                </a:solidFill>
                <a:latin typeface="Times New Roman" panose="02020603050405020304" pitchFamily="18" charset="0"/>
                <a:cs typeface="Times New Roman" panose="02020603050405020304" pitchFamily="18" charset="0"/>
              </a:rPr>
              <a:t>Ư</a:t>
            </a:r>
            <a:r>
              <a:rPr lang="en-US" altLang="en-US" sz="2000" b="1">
                <a:solidFill>
                  <a:srgbClr val="FF0066"/>
                </a:solidFill>
                <a:latin typeface="Times New Roman" panose="02020603050405020304" pitchFamily="18" charset="0"/>
                <a:cs typeface="Times New Roman" panose="02020603050405020304" pitchFamily="18" charset="0"/>
              </a:rPr>
              <a:t>ớc mơ</a:t>
            </a:r>
            <a:endParaRPr lang="vi-VN" altLang="en-US" sz="2000" b="1">
              <a:solidFill>
                <a:srgbClr val="FF0066"/>
              </a:solidFill>
              <a:latin typeface="Times New Roman" panose="02020603050405020304" pitchFamily="18" charset="0"/>
              <a:cs typeface="Times New Roman" panose="02020603050405020304" pitchFamily="18" charset="0"/>
            </a:endParaRPr>
          </a:p>
        </p:txBody>
      </p:sp>
      <p:sp>
        <p:nvSpPr>
          <p:cNvPr id="74793" name="Rectangle 42"/>
          <p:cNvSpPr>
            <a:spLocks noChangeArrowheads="1"/>
          </p:cNvSpPr>
          <p:nvPr/>
        </p:nvSpPr>
        <p:spPr bwMode="auto">
          <a:xfrm>
            <a:off x="31750" y="1066800"/>
            <a:ext cx="1016000" cy="1143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solidFill>
                  <a:srgbClr val="FF5050"/>
                </a:solidFill>
                <a:latin typeface="Times New Roman" panose="02020603050405020304" pitchFamily="18" charset="0"/>
                <a:cs typeface="Times New Roman" panose="02020603050405020304" pitchFamily="18" charset="0"/>
              </a:rPr>
              <a:t>Lần</a:t>
            </a:r>
            <a:r>
              <a:rPr lang="en-US" altLang="en-US" sz="2400" b="1" dirty="0">
                <a:solidFill>
                  <a:srgbClr val="FF5050"/>
                </a:solidFill>
                <a:latin typeface="Times New Roman" panose="02020603050405020304" pitchFamily="18" charset="0"/>
                <a:cs typeface="Times New Roman" panose="02020603050405020304" pitchFamily="18" charset="0"/>
              </a:rPr>
              <a:t> 1</a:t>
            </a:r>
            <a:endParaRPr lang="vi-VN" altLang="en-US" sz="2400" b="1" dirty="0">
              <a:latin typeface="Times New Roman" panose="02020603050405020304" pitchFamily="18" charset="0"/>
              <a:cs typeface="Times New Roman" panose="02020603050405020304" pitchFamily="18" charset="0"/>
            </a:endParaRPr>
          </a:p>
        </p:txBody>
      </p:sp>
      <p:sp>
        <p:nvSpPr>
          <p:cNvPr id="27691" name="Rectangle 43"/>
          <p:cNvSpPr>
            <a:spLocks noChangeArrowheads="1"/>
          </p:cNvSpPr>
          <p:nvPr/>
        </p:nvSpPr>
        <p:spPr bwMode="auto">
          <a:xfrm>
            <a:off x="979488" y="995363"/>
            <a:ext cx="4572000" cy="833437"/>
          </a:xfrm>
          <a:prstGeom prst="rect">
            <a:avLst/>
          </a:prstGeom>
          <a:noFill/>
          <a:ln w="9525">
            <a:noFill/>
            <a:miter lim="800000"/>
          </a:ln>
        </p:spPr>
        <p:txBody>
          <a:bodyPr wrap="none" anchor="ctr"/>
          <a:lstStyle/>
          <a:p>
            <a:pPr algn="just">
              <a:lnSpc>
                <a:spcPct val="90000"/>
              </a:lnSpc>
              <a:buFont typeface="Arial" panose="020B0604020202020204" pitchFamily="34" charset="0"/>
              <a:buNone/>
            </a:pP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ngồi</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trước</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sưởi</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bằng</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sắt</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a:t>
            </a:r>
          </a:p>
          <a:p>
            <a:pPr algn="just">
              <a:lnSpc>
                <a:spcPct val="90000"/>
              </a:lnSpc>
              <a:buFont typeface="Arial" panose="020B0604020202020204" pitchFamily="34" charset="0"/>
              <a:buNone/>
            </a:pP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lửa</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cháy</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nom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vui</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mắt</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hơi</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nóng</a:t>
            </a:r>
            <a:endParaRPr lang="en-US" altLang="en-US" sz="2000" b="1" dirty="0">
              <a:solidFill>
                <a:schemeClr val="accent6">
                  <a:lumMod val="50000"/>
                </a:schemeClr>
              </a:solidFill>
              <a:latin typeface="Times New Roman" panose="02020603050405020304" pitchFamily="18" charset="0"/>
              <a:cs typeface="Times New Roman" panose="02020603050405020304" pitchFamily="18" charset="0"/>
            </a:endParaRPr>
          </a:p>
          <a:p>
            <a:pPr algn="just">
              <a:lnSpc>
                <a:spcPct val="90000"/>
              </a:lnSpc>
              <a:buFont typeface="Arial" panose="020B0604020202020204" pitchFamily="34" charset="0"/>
              <a:buNone/>
            </a:pP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dịu</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dàng</a:t>
            </a:r>
            <a:endParaRPr lang="en-US" alt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7692" name="Rectangle 44"/>
          <p:cNvSpPr>
            <a:spLocks noChangeArrowheads="1"/>
          </p:cNvSpPr>
          <p:nvPr/>
        </p:nvSpPr>
        <p:spPr bwMode="auto">
          <a:xfrm>
            <a:off x="5994400" y="1036638"/>
            <a:ext cx="3352800" cy="576262"/>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Lửa</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tắt</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lò</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sưởi</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biến</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mất</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em</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nghĩ</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việc</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bị</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cha</a:t>
            </a:r>
            <a:r>
              <a:rPr lang="fr-FR" alt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altLang="en-US" sz="2400" b="1" dirty="0" err="1">
                <a:solidFill>
                  <a:schemeClr val="accent6">
                    <a:lumMod val="50000"/>
                  </a:schemeClr>
                </a:solidFill>
                <a:latin typeface="Times New Roman" panose="02020603050405020304" pitchFamily="18" charset="0"/>
                <a:cs typeface="Times New Roman" panose="02020603050405020304" pitchFamily="18" charset="0"/>
              </a:rPr>
              <a:t>mắng</a:t>
            </a:r>
            <a:endParaRPr lang="vi-VN" alt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7693" name="Rectangle 45"/>
          <p:cNvSpPr>
            <a:spLocks noChangeArrowheads="1"/>
          </p:cNvSpPr>
          <p:nvPr/>
        </p:nvSpPr>
        <p:spPr bwMode="auto">
          <a:xfrm>
            <a:off x="9721850" y="1028700"/>
            <a:ext cx="2381250" cy="1122363"/>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Mong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endParaRPr lang="en-US" altLang="en-US" sz="2400" b="1" dirty="0">
              <a:latin typeface="Times New Roman" panose="02020603050405020304" pitchFamily="18" charset="0"/>
              <a:cs typeface="Times New Roman" panose="02020603050405020304" pitchFamily="18" charset="0"/>
            </a:endParaRP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sưởi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ấm</a:t>
            </a:r>
            <a:endParaRPr lang="vi-VN" altLang="en-US" sz="2400" b="1" dirty="0">
              <a:latin typeface="Times New Roman" panose="02020603050405020304" pitchFamily="18" charset="0"/>
              <a:cs typeface="Times New Roman" panose="02020603050405020304" pitchFamily="18" charset="0"/>
            </a:endParaRPr>
          </a:p>
        </p:txBody>
      </p:sp>
      <p:sp>
        <p:nvSpPr>
          <p:cNvPr id="74797" name="Rectangle 46"/>
          <p:cNvSpPr>
            <a:spLocks noChangeArrowheads="1"/>
          </p:cNvSpPr>
          <p:nvPr/>
        </p:nvSpPr>
        <p:spPr bwMode="auto">
          <a:xfrm>
            <a:off x="31750" y="2209800"/>
            <a:ext cx="1016000" cy="1143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solidFill>
                  <a:srgbClr val="FF5050"/>
                </a:solidFill>
                <a:latin typeface="Times New Roman" panose="02020603050405020304" pitchFamily="18" charset="0"/>
                <a:cs typeface="Times New Roman" panose="02020603050405020304" pitchFamily="18" charset="0"/>
              </a:rPr>
              <a:t>Lần</a:t>
            </a:r>
            <a:r>
              <a:rPr lang="en-US" altLang="en-US" sz="2400" b="1" dirty="0">
                <a:solidFill>
                  <a:srgbClr val="FF5050"/>
                </a:solidFill>
                <a:latin typeface="Times New Roman" panose="02020603050405020304" pitchFamily="18" charset="0"/>
                <a:cs typeface="Times New Roman" panose="02020603050405020304" pitchFamily="18" charset="0"/>
              </a:rPr>
              <a:t> 2</a:t>
            </a:r>
            <a:endParaRPr lang="vi-VN" altLang="en-US" sz="2400" dirty="0">
              <a:latin typeface="Times New Roman" panose="02020603050405020304" pitchFamily="18" charset="0"/>
              <a:cs typeface="Times New Roman" panose="02020603050405020304" pitchFamily="18" charset="0"/>
            </a:endParaRPr>
          </a:p>
        </p:txBody>
      </p:sp>
      <p:sp>
        <p:nvSpPr>
          <p:cNvPr id="27695" name="Rectangle 47"/>
          <p:cNvSpPr>
            <a:spLocks noChangeArrowheads="1"/>
          </p:cNvSpPr>
          <p:nvPr/>
        </p:nvSpPr>
        <p:spPr bwMode="auto">
          <a:xfrm>
            <a:off x="1100138" y="2209800"/>
            <a:ext cx="4572000" cy="6096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Bàn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ngỗng</a:t>
            </a:r>
            <a:r>
              <a:rPr lang="en-US" altLang="en-US" sz="2400" b="1" dirty="0">
                <a:latin typeface="Times New Roman" panose="02020603050405020304" pitchFamily="18" charset="0"/>
                <a:cs typeface="Times New Roman" panose="02020603050405020304" pitchFamily="18" charset="0"/>
              </a:rPr>
              <a:t> quay, </a:t>
            </a:r>
            <a:r>
              <a:rPr lang="en-US" altLang="en-US" sz="2400" b="1" dirty="0" err="1">
                <a:latin typeface="Times New Roman" panose="02020603050405020304" pitchFamily="18" charset="0"/>
                <a:cs typeface="Times New Roman" panose="02020603050405020304" pitchFamily="18" charset="0"/>
              </a:rPr>
              <a:t>ngỗng</a:t>
            </a:r>
            <a:r>
              <a:rPr lang="en-US" altLang="en-US" sz="2400" b="1" dirty="0">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nhảyra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khỏi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đĩa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phía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em</a:t>
            </a:r>
            <a:endParaRPr lang="vi-VN" altLang="en-US" sz="2400" b="1" dirty="0">
              <a:solidFill>
                <a:srgbClr val="0066FF"/>
              </a:solidFill>
              <a:latin typeface="Times New Roman" panose="02020603050405020304" pitchFamily="18" charset="0"/>
              <a:cs typeface="Times New Roman" panose="02020603050405020304" pitchFamily="18" charset="0"/>
            </a:endParaRPr>
          </a:p>
        </p:txBody>
      </p:sp>
      <p:sp>
        <p:nvSpPr>
          <p:cNvPr id="27696" name="Rectangle 48"/>
          <p:cNvSpPr>
            <a:spLocks noChangeArrowheads="1"/>
          </p:cNvSpPr>
          <p:nvPr/>
        </p:nvSpPr>
        <p:spPr bwMode="auto">
          <a:xfrm>
            <a:off x="5915025" y="2210481"/>
            <a:ext cx="3895725" cy="685800"/>
          </a:xfrm>
          <a:prstGeom prst="rect">
            <a:avLst/>
          </a:prstGeom>
          <a:noFill/>
          <a:ln w="9525">
            <a:noFill/>
            <a:miter lim="800000"/>
          </a:ln>
        </p:spPr>
        <p:txBody>
          <a:bodyPr wrap="none" anchor="ctr"/>
          <a:lstStyle/>
          <a:p>
            <a:pPr>
              <a:lnSpc>
                <a:spcPct val="90000"/>
              </a:lnSpc>
              <a:buFont typeface="Arial" panose="020B0604020202020204" pitchFamily="34" charset="0"/>
              <a:buNone/>
            </a:pPr>
            <a:r>
              <a:rPr lang="fr-FR" altLang="en-US" sz="2400" b="1" dirty="0" err="1">
                <a:latin typeface="Times New Roman" panose="02020603050405020304" pitchFamily="18" charset="0"/>
                <a:cs typeface="Times New Roman" panose="02020603050405020304" pitchFamily="18" charset="0"/>
              </a:rPr>
              <a:t>Bức</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tường</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lạnh</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lẽo</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và</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phố</a:t>
            </a:r>
            <a:r>
              <a:rPr lang="fr-FR" altLang="en-US" sz="2400" b="1" dirty="0">
                <a:latin typeface="Times New Roman" panose="02020603050405020304" pitchFamily="18" charset="0"/>
                <a:cs typeface="Times New Roman" panose="02020603050405020304" pitchFamily="18" charset="0"/>
              </a:rPr>
              <a:t> </a:t>
            </a:r>
          </a:p>
          <a:p>
            <a:pPr>
              <a:lnSpc>
                <a:spcPct val="90000"/>
              </a:lnSpc>
              <a:buFont typeface="Arial" panose="020B0604020202020204" pitchFamily="34" charset="0"/>
              <a:buNone/>
            </a:pPr>
            <a:r>
              <a:rPr lang="fr-FR" altLang="en-US" sz="2400" b="1" dirty="0" err="1">
                <a:latin typeface="Times New Roman" panose="02020603050405020304" pitchFamily="18" charset="0"/>
                <a:cs typeface="Times New Roman" panose="02020603050405020304" pitchFamily="18" charset="0"/>
              </a:rPr>
              <a:t>xá</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vắng</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teo</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lạnh</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buốt</a:t>
            </a:r>
            <a:endParaRPr lang="fr-FR" altLang="en-US" sz="2400" b="1" dirty="0">
              <a:latin typeface="Times New Roman" panose="02020603050405020304" pitchFamily="18" charset="0"/>
              <a:cs typeface="Times New Roman" panose="02020603050405020304" pitchFamily="18" charset="0"/>
            </a:endParaRPr>
          </a:p>
        </p:txBody>
      </p:sp>
      <p:sp>
        <p:nvSpPr>
          <p:cNvPr id="27697" name="Rectangle 49"/>
          <p:cNvSpPr>
            <a:spLocks noChangeArrowheads="1"/>
          </p:cNvSpPr>
          <p:nvPr/>
        </p:nvSpPr>
        <p:spPr bwMode="auto">
          <a:xfrm>
            <a:off x="9690100" y="2228850"/>
            <a:ext cx="2381250" cy="1122363"/>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Mong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ngon</a:t>
            </a:r>
            <a:endParaRPr lang="vi-VN" altLang="en-US" sz="2400" b="1" dirty="0">
              <a:latin typeface="Times New Roman" panose="02020603050405020304" pitchFamily="18" charset="0"/>
              <a:cs typeface="Times New Roman" panose="02020603050405020304" pitchFamily="18" charset="0"/>
            </a:endParaRPr>
          </a:p>
        </p:txBody>
      </p:sp>
      <p:sp>
        <p:nvSpPr>
          <p:cNvPr id="74801" name="Rectangle 50"/>
          <p:cNvSpPr>
            <a:spLocks noChangeArrowheads="1"/>
          </p:cNvSpPr>
          <p:nvPr/>
        </p:nvSpPr>
        <p:spPr bwMode="auto">
          <a:xfrm>
            <a:off x="31750" y="3352800"/>
            <a:ext cx="1016000" cy="1143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solidFill>
                  <a:srgbClr val="FF5050"/>
                </a:solidFill>
                <a:latin typeface="Times New Roman" panose="02020603050405020304" pitchFamily="18" charset="0"/>
                <a:cs typeface="Times New Roman" panose="02020603050405020304" pitchFamily="18" charset="0"/>
              </a:rPr>
              <a:t>Lần</a:t>
            </a:r>
            <a:r>
              <a:rPr lang="en-US" altLang="en-US" sz="2400" b="1" dirty="0">
                <a:solidFill>
                  <a:srgbClr val="FF5050"/>
                </a:solidFill>
                <a:latin typeface="Times New Roman" panose="02020603050405020304" pitchFamily="18" charset="0"/>
                <a:cs typeface="Times New Roman" panose="02020603050405020304" pitchFamily="18" charset="0"/>
              </a:rPr>
              <a:t> 3</a:t>
            </a:r>
            <a:endParaRPr lang="vi-VN" altLang="en-US" sz="2400" dirty="0">
              <a:latin typeface="Times New Roman" panose="02020603050405020304" pitchFamily="18" charset="0"/>
              <a:cs typeface="Times New Roman" panose="02020603050405020304" pitchFamily="18" charset="0"/>
            </a:endParaRPr>
          </a:p>
        </p:txBody>
      </p:sp>
      <p:sp>
        <p:nvSpPr>
          <p:cNvPr id="27699" name="Rectangle 51"/>
          <p:cNvSpPr>
            <a:spLocks noChangeArrowheads="1"/>
          </p:cNvSpPr>
          <p:nvPr/>
        </p:nvSpPr>
        <p:spPr bwMode="auto">
          <a:xfrm>
            <a:off x="1176338" y="3403374"/>
            <a:ext cx="4318000" cy="566737"/>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Cây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Nô-en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trang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lẫy</a:t>
            </a:r>
            <a:endParaRPr lang="en-US" altLang="en-US" sz="2400" b="1" dirty="0">
              <a:latin typeface="Times New Roman" panose="02020603050405020304" pitchFamily="18" charset="0"/>
              <a:cs typeface="Times New Roman" panose="02020603050405020304" pitchFamily="18" charset="0"/>
            </a:endParaRP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ngọn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rực</a:t>
            </a:r>
            <a:endParaRPr lang="en-US" altLang="en-US" sz="2400" b="1" dirty="0">
              <a:latin typeface="Times New Roman" panose="02020603050405020304" pitchFamily="18" charset="0"/>
              <a:cs typeface="Times New Roman" panose="02020603050405020304" pitchFamily="18" charset="0"/>
            </a:endParaRPr>
          </a:p>
        </p:txBody>
      </p:sp>
      <p:sp>
        <p:nvSpPr>
          <p:cNvPr id="27700" name="Rectangle 52"/>
          <p:cNvSpPr>
            <a:spLocks noChangeArrowheads="1"/>
          </p:cNvSpPr>
          <p:nvPr/>
        </p:nvSpPr>
        <p:spPr bwMode="auto">
          <a:xfrm>
            <a:off x="5753100" y="3540125"/>
            <a:ext cx="3797300" cy="523875"/>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Nến</a:t>
            </a:r>
            <a:r>
              <a:rPr lang="en-US" altLang="en-US" sz="2400" b="1" dirty="0">
                <a:latin typeface="Times New Roman" panose="02020603050405020304" pitchFamily="18" charset="0"/>
                <a:cs typeface="Times New Roman" panose="02020603050405020304" pitchFamily="18" charset="0"/>
              </a:rPr>
              <a:t> bay </a:t>
            </a:r>
            <a:r>
              <a:rPr lang="en-US" altLang="en-US" sz="2400" b="1" dirty="0" err="1">
                <a:latin typeface="Times New Roman" panose="02020603050405020304" pitchFamily="18" charset="0"/>
                <a:cs typeface="Times New Roman" panose="02020603050405020304" pitchFamily="18" charset="0"/>
              </a:rPr>
              <a:t>lên</a:t>
            </a:r>
            <a:r>
              <a:rPr lang="en-US" altLang="en-US" sz="2400" b="1" dirty="0">
                <a:latin typeface="Times New Roman" panose="02020603050405020304" pitchFamily="18" charset="0"/>
                <a:cs typeface="Times New Roman" panose="02020603050405020304" pitchFamily="18" charset="0"/>
              </a:rPr>
              <a:t>, bay </a:t>
            </a:r>
            <a:r>
              <a:rPr lang="en-US" altLang="en-US" sz="2400" b="1" dirty="0" err="1">
                <a:latin typeface="Times New Roman" panose="02020603050405020304" pitchFamily="18" charset="0"/>
                <a:cs typeface="Times New Roman" panose="02020603050405020304" pitchFamily="18" charset="0"/>
              </a:rPr>
              <a:t>mãi</a:t>
            </a:r>
            <a:r>
              <a:rPr lang="en-US" altLang="en-US" sz="2400" b="1" dirty="0">
                <a:latin typeface="Times New Roman" panose="02020603050405020304" pitchFamily="18" charset="0"/>
                <a:cs typeface="Times New Roman" panose="02020603050405020304" pitchFamily="18" charset="0"/>
              </a:rPr>
              <a:t>,</a:t>
            </a: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thành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ngôi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sao</a:t>
            </a:r>
            <a:endParaRPr lang="en-US" altLang="en-US" sz="2400" b="1" dirty="0">
              <a:latin typeface="Times New Roman" panose="02020603050405020304" pitchFamily="18" charset="0"/>
              <a:cs typeface="Times New Roman" panose="02020603050405020304" pitchFamily="18" charset="0"/>
            </a:endParaRPr>
          </a:p>
        </p:txBody>
      </p:sp>
      <p:sp>
        <p:nvSpPr>
          <p:cNvPr id="27701" name="Rectangle 53"/>
          <p:cNvSpPr>
            <a:spLocks noChangeArrowheads="1"/>
          </p:cNvSpPr>
          <p:nvPr/>
        </p:nvSpPr>
        <p:spPr bwMode="auto">
          <a:xfrm>
            <a:off x="9753600" y="3352800"/>
            <a:ext cx="2381250" cy="981075"/>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Mong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vui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chơi</a:t>
            </a:r>
            <a:endParaRPr lang="vi-VN" altLang="en-US" sz="2400" b="1" dirty="0">
              <a:latin typeface="Times New Roman" panose="02020603050405020304" pitchFamily="18" charset="0"/>
              <a:cs typeface="Times New Roman" panose="02020603050405020304" pitchFamily="18" charset="0"/>
            </a:endParaRPr>
          </a:p>
        </p:txBody>
      </p:sp>
      <p:sp>
        <p:nvSpPr>
          <p:cNvPr id="74805" name="Rectangle 54"/>
          <p:cNvSpPr>
            <a:spLocks noChangeArrowheads="1"/>
          </p:cNvSpPr>
          <p:nvPr/>
        </p:nvSpPr>
        <p:spPr bwMode="auto">
          <a:xfrm>
            <a:off x="31750" y="4514850"/>
            <a:ext cx="1016000" cy="1143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solidFill>
                  <a:srgbClr val="FF5050"/>
                </a:solidFill>
                <a:latin typeface="Times New Roman" panose="02020603050405020304" pitchFamily="18" charset="0"/>
                <a:cs typeface="Times New Roman" panose="02020603050405020304" pitchFamily="18" charset="0"/>
              </a:rPr>
              <a:t>Lần</a:t>
            </a:r>
            <a:r>
              <a:rPr lang="en-US" altLang="en-US" sz="2400" b="1" dirty="0">
                <a:solidFill>
                  <a:srgbClr val="FF5050"/>
                </a:solidFill>
                <a:latin typeface="Times New Roman" panose="02020603050405020304" pitchFamily="18" charset="0"/>
                <a:cs typeface="Times New Roman" panose="02020603050405020304" pitchFamily="18" charset="0"/>
              </a:rPr>
              <a:t> 4</a:t>
            </a:r>
            <a:endParaRPr lang="vi-VN" altLang="en-US" sz="2400" dirty="0">
              <a:latin typeface="Times New Roman" panose="02020603050405020304" pitchFamily="18" charset="0"/>
              <a:cs typeface="Times New Roman" panose="02020603050405020304" pitchFamily="18" charset="0"/>
            </a:endParaRPr>
          </a:p>
        </p:txBody>
      </p:sp>
      <p:sp>
        <p:nvSpPr>
          <p:cNvPr id="27703" name="Rectangle 55"/>
          <p:cNvSpPr>
            <a:spLocks noChangeArrowheads="1"/>
          </p:cNvSpPr>
          <p:nvPr/>
        </p:nvSpPr>
        <p:spPr bwMode="auto">
          <a:xfrm>
            <a:off x="653143" y="4532313"/>
            <a:ext cx="5138057" cy="801687"/>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000" b="1" dirty="0" err="1">
                <a:latin typeface="Times New Roman" panose="02020603050405020304" pitchFamily="18" charset="0"/>
                <a:cs typeface="Times New Roman" panose="02020603050405020304" pitchFamily="18" charset="0"/>
              </a:rPr>
              <a:t>Bà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đang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mỉm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em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em</a:t>
            </a:r>
            <a:r>
              <a:rPr lang="en-US" altLang="en-US" sz="2000" b="1" dirty="0">
                <a:latin typeface="Times New Roman" panose="02020603050405020304" pitchFamily="18" charset="0"/>
                <a:cs typeface="Times New Roman" panose="02020603050405020304" pitchFamily="18" charset="0"/>
              </a:rPr>
              <a:t> reo </a:t>
            </a:r>
          </a:p>
          <a:p>
            <a:pPr algn="ctr">
              <a:lnSpc>
                <a:spcPct val="90000"/>
              </a:lnSpc>
              <a:buFont typeface="Arial" panose="020B0604020202020204" pitchFamily="34" charset="0"/>
              <a:buNone/>
            </a:pPr>
            <a:r>
              <a:rPr lang="en-US" altLang="en-US" sz="2000" b="1" dirty="0" err="1">
                <a:latin typeface="Times New Roman" panose="02020603050405020304" pitchFamily="18" charset="0"/>
                <a:cs typeface="Times New Roman" panose="02020603050405020304" pitchFamily="18" charset="0"/>
              </a:rPr>
              <a:t>lên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cháu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xin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thượng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đế</a:t>
            </a:r>
            <a:r>
              <a:rPr lang="en-US" altLang="en-US" sz="2000" b="1" dirty="0">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en-US" altLang="en-US" sz="2000" b="1" dirty="0" err="1">
                <a:latin typeface="Times New Roman" panose="02020603050405020304" pitchFamily="18" charset="0"/>
                <a:cs typeface="Times New Roman" panose="02020603050405020304" pitchFamily="18" charset="0"/>
              </a:rPr>
              <a:t>chí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cháu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về</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bà</a:t>
            </a:r>
            <a:r>
              <a:rPr lang="en-US" altLang="en-US" sz="2000" b="1" dirty="0">
                <a:latin typeface="Times New Roman" panose="02020603050405020304" pitchFamily="18" charset="0"/>
                <a:cs typeface="Times New Roman" panose="02020603050405020304" pitchFamily="18" charset="0"/>
              </a:rPr>
              <a:t>”</a:t>
            </a:r>
            <a:endParaRPr lang="en-US" altLang="en-US" sz="2000" b="1" dirty="0">
              <a:solidFill>
                <a:srgbClr val="FF5050"/>
              </a:solidFill>
              <a:latin typeface="Times New Roman" panose="02020603050405020304" pitchFamily="18" charset="0"/>
              <a:cs typeface="Times New Roman" panose="02020603050405020304" pitchFamily="18" charset="0"/>
            </a:endParaRPr>
          </a:p>
        </p:txBody>
      </p:sp>
      <p:sp>
        <p:nvSpPr>
          <p:cNvPr id="27704" name="Rectangle 56"/>
          <p:cNvSpPr>
            <a:spLocks noChangeArrowheads="1"/>
          </p:cNvSpPr>
          <p:nvPr/>
        </p:nvSpPr>
        <p:spPr bwMode="auto">
          <a:xfrm>
            <a:off x="5710238" y="4556125"/>
            <a:ext cx="3897312" cy="638175"/>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Ảo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rực</a:t>
            </a:r>
            <a:r>
              <a:rPr lang="en-US" altLang="en-US" sz="2400" b="1" dirty="0">
                <a:latin typeface="Times New Roman" panose="02020603050405020304" pitchFamily="18" charset="0"/>
                <a:cs typeface="Times New Roman" panose="02020603050405020304" pitchFamily="18" charset="0"/>
              </a:rPr>
              <a:t> sang </a:t>
            </a:r>
            <a:r>
              <a:rPr lang="en-US" altLang="en-US" sz="2400" b="1" dirty="0" err="1">
                <a:latin typeface="Times New Roman" panose="02020603050405020304" pitchFamily="18" charset="0"/>
                <a:cs typeface="Times New Roman" panose="02020603050405020304" pitchFamily="18" charset="0"/>
              </a:rPr>
              <a:t>biến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mất</a:t>
            </a:r>
            <a:endParaRPr lang="en-US" altLang="en-US" sz="2400" b="1" dirty="0">
              <a:latin typeface="Times New Roman" panose="02020603050405020304" pitchFamily="18" charset="0"/>
              <a:cs typeface="Times New Roman" panose="02020603050405020304" pitchFamily="18" charset="0"/>
            </a:endParaRP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mất</a:t>
            </a:r>
            <a:r>
              <a:rPr lang="en-US" altLang="en-US" sz="2400" b="1" dirty="0">
                <a:latin typeface="Times New Roman" panose="02020603050405020304" pitchFamily="18" charset="0"/>
                <a:cs typeface="Times New Roman" panose="02020603050405020304" pitchFamily="18" charset="0"/>
              </a:rPr>
              <a:t>)</a:t>
            </a:r>
          </a:p>
        </p:txBody>
      </p:sp>
      <p:sp>
        <p:nvSpPr>
          <p:cNvPr id="27705" name="Rectangle 57"/>
          <p:cNvSpPr>
            <a:spLocks noChangeArrowheads="1"/>
          </p:cNvSpPr>
          <p:nvPr/>
        </p:nvSpPr>
        <p:spPr bwMode="auto">
          <a:xfrm>
            <a:off x="9709150" y="4572000"/>
            <a:ext cx="2381250" cy="1122363"/>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Mong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endParaRPr lang="en-US" altLang="en-US" sz="2400" b="1" dirty="0">
              <a:latin typeface="Times New Roman" panose="02020603050405020304" pitchFamily="18" charset="0"/>
              <a:cs typeface="Times New Roman" panose="02020603050405020304" pitchFamily="18" charset="0"/>
            </a:endParaRP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che</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yêu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thương</a:t>
            </a:r>
            <a:endParaRPr lang="vi-VN" altLang="en-US" sz="2400" b="1" dirty="0">
              <a:solidFill>
                <a:srgbClr val="0066FF"/>
              </a:solidFill>
              <a:latin typeface="Times New Roman" panose="02020603050405020304" pitchFamily="18" charset="0"/>
              <a:cs typeface="Times New Roman" panose="02020603050405020304" pitchFamily="18" charset="0"/>
            </a:endParaRPr>
          </a:p>
        </p:txBody>
      </p:sp>
      <p:sp>
        <p:nvSpPr>
          <p:cNvPr id="74809" name="Rectangle 58"/>
          <p:cNvSpPr>
            <a:spLocks noChangeArrowheads="1"/>
          </p:cNvSpPr>
          <p:nvPr/>
        </p:nvSpPr>
        <p:spPr bwMode="auto">
          <a:xfrm>
            <a:off x="31750" y="5695950"/>
            <a:ext cx="1016000" cy="1143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solidFill>
                  <a:srgbClr val="FF5050"/>
                </a:solidFill>
                <a:latin typeface="Times New Roman" panose="02020603050405020304" pitchFamily="18" charset="0"/>
                <a:cs typeface="Times New Roman" panose="02020603050405020304" pitchFamily="18" charset="0"/>
              </a:rPr>
              <a:t>Lần</a:t>
            </a:r>
            <a:r>
              <a:rPr lang="en-US" altLang="en-US" sz="2400" b="1" dirty="0">
                <a:solidFill>
                  <a:srgbClr val="FF5050"/>
                </a:solidFill>
                <a:latin typeface="Times New Roman" panose="02020603050405020304" pitchFamily="18" charset="0"/>
                <a:cs typeface="Times New Roman" panose="02020603050405020304" pitchFamily="18" charset="0"/>
              </a:rPr>
              <a:t> 5</a:t>
            </a:r>
            <a:endParaRPr lang="vi-VN" altLang="en-US" sz="2400" dirty="0">
              <a:latin typeface="Times New Roman" panose="02020603050405020304" pitchFamily="18" charset="0"/>
              <a:cs typeface="Times New Roman" panose="02020603050405020304" pitchFamily="18" charset="0"/>
            </a:endParaRPr>
          </a:p>
        </p:txBody>
      </p:sp>
      <p:sp>
        <p:nvSpPr>
          <p:cNvPr id="27707" name="Rectangle 59"/>
          <p:cNvSpPr>
            <a:spLocks noChangeArrowheads="1"/>
          </p:cNvSpPr>
          <p:nvPr/>
        </p:nvSpPr>
        <p:spPr bwMode="auto">
          <a:xfrm>
            <a:off x="1066800" y="5768975"/>
            <a:ext cx="4572000" cy="733425"/>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cầm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em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hai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cháu</a:t>
            </a:r>
            <a:endParaRPr lang="en-US" altLang="en-US" sz="2400" b="1" dirty="0">
              <a:latin typeface="Times New Roman" panose="02020603050405020304" pitchFamily="18" charset="0"/>
              <a:cs typeface="Times New Roman" panose="02020603050405020304" pitchFamily="18" charset="0"/>
            </a:endParaRP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 bay </a:t>
            </a:r>
            <a:r>
              <a:rPr lang="en-US" altLang="en-US" sz="2400" b="1" dirty="0" err="1">
                <a:latin typeface="Times New Roman" panose="02020603050405020304" pitchFamily="18" charset="0"/>
                <a:cs typeface="Times New Roman" panose="02020603050405020304" pitchFamily="18" charset="0"/>
              </a:rPr>
              <a:t>vụt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cao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còn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rét</a:t>
            </a:r>
            <a:endParaRPr lang="en-US" altLang="en-US" sz="2400" b="1" dirty="0">
              <a:latin typeface="Times New Roman" panose="02020603050405020304" pitchFamily="18" charset="0"/>
              <a:cs typeface="Times New Roman" panose="02020603050405020304" pitchFamily="18" charset="0"/>
            </a:endParaRPr>
          </a:p>
        </p:txBody>
      </p:sp>
      <p:sp>
        <p:nvSpPr>
          <p:cNvPr id="27708" name="Rectangle 60"/>
          <p:cNvSpPr>
            <a:spLocks noChangeArrowheads="1"/>
          </p:cNvSpPr>
          <p:nvPr/>
        </p:nvSpPr>
        <p:spPr bwMode="auto">
          <a:xfrm>
            <a:off x="5676900" y="5710238"/>
            <a:ext cx="3897313" cy="690562"/>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Em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chầu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thượng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a:t>
            </a:r>
            <a:endParaRPr lang="en-US" altLang="en-US" sz="2400" b="1" dirty="0">
              <a:latin typeface="Times New Roman" panose="02020603050405020304" pitchFamily="18" charset="0"/>
              <a:cs typeface="Times New Roman" panose="02020603050405020304" pitchFamily="18" charset="0"/>
            </a:endParaRP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a:t>
            </a:r>
            <a:r>
              <a:rPr lang="en-US" altLang="en-US" sz="2400" b="1" dirty="0" err="1">
                <a:latin typeface="Times New Roman" panose="02020603050405020304" pitchFamily="18" charset="0"/>
                <a:cs typeface="Times New Roman" panose="02020603050405020304" pitchFamily="18" charset="0"/>
              </a:rPr>
              <a:t>Em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chết</a:t>
            </a:r>
            <a:r>
              <a:rPr lang="en-US" altLang="en-US" sz="2400" b="1" dirty="0">
                <a:latin typeface="Times New Roman" panose="02020603050405020304" pitchFamily="18" charset="0"/>
                <a:cs typeface="Times New Roman" panose="02020603050405020304" pitchFamily="18" charset="0"/>
              </a:rPr>
              <a:t>)</a:t>
            </a:r>
          </a:p>
        </p:txBody>
      </p:sp>
      <p:sp>
        <p:nvSpPr>
          <p:cNvPr id="27709" name="Rectangle 61"/>
          <p:cNvSpPr>
            <a:spLocks noChangeArrowheads="1"/>
          </p:cNvSpPr>
          <p:nvPr/>
        </p:nvSpPr>
        <p:spPr bwMode="auto">
          <a:xfrm>
            <a:off x="9715500" y="5700713"/>
            <a:ext cx="2381250" cy="1122362"/>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Mong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en-US" altLang="en-US" sz="2400" b="1" dirty="0">
                <a:latin typeface="Times New Roman" panose="02020603050405020304" pitchFamily="18" charset="0"/>
                <a:cs typeface="Times New Roman" panose="02020603050405020304" pitchFamily="18" charset="0"/>
              </a:rPr>
              <a:t>ở </a:t>
            </a:r>
            <a:r>
              <a:rPr lang="en-US" altLang="en-US" sz="2400" b="1" dirty="0" err="1">
                <a:latin typeface="Times New Roman" panose="02020603050405020304" pitchFamily="18" charset="0"/>
                <a:cs typeface="Times New Roman" panose="02020603050405020304" pitchFamily="18" charset="0"/>
              </a:rPr>
              <a:t>cùng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endParaRPr lang="vi-VN" altLang="en-US" sz="2400" b="1" dirty="0">
              <a:latin typeface="Times New Roman" panose="02020603050405020304" pitchFamily="18" charset="0"/>
              <a:cs typeface="Times New Roman" panose="02020603050405020304" pitchFamily="18" charset="0"/>
            </a:endParaRPr>
          </a:p>
        </p:txBody>
      </p:sp>
      <p:sp>
        <p:nvSpPr>
          <p:cNvPr id="27710" name="Rectangle 62"/>
          <p:cNvSpPr>
            <a:spLocks noChangeArrowheads="1"/>
          </p:cNvSpPr>
          <p:nvPr/>
        </p:nvSpPr>
        <p:spPr bwMode="auto">
          <a:xfrm>
            <a:off x="2235200" y="1676400"/>
            <a:ext cx="3149600" cy="457200"/>
          </a:xfrm>
          <a:prstGeom prst="rect">
            <a:avLst/>
          </a:prstGeom>
          <a:noFill/>
          <a:ln w="9525">
            <a:noFill/>
            <a:miter lim="800000"/>
          </a:ln>
        </p:spPr>
        <p:txBody>
          <a:bodyPr wrap="none" anchor="ctr"/>
          <a:lstStyle/>
          <a:p>
            <a:pPr algn="just">
              <a:lnSpc>
                <a:spcPct val="90000"/>
              </a:lnSpc>
              <a:buFont typeface="Arial" panose="020B0604020202020204" pitchFamily="34" charset="0"/>
              <a:buNone/>
            </a:pPr>
            <a:r>
              <a:rPr lang="en-US" altLang="en-US" dirty="0">
                <a:solidFill>
                  <a:srgbClr val="0066FF"/>
                </a:solidFill>
                <a:latin typeface="Times New Roman" panose="02020603050405020304" pitchFamily="18" charset="0"/>
                <a:cs typeface="Times New Roman" panose="02020603050405020304" pitchFamily="18" charset="0"/>
              </a:rPr>
              <a:t>. </a:t>
            </a:r>
            <a:r>
              <a:rPr lang="en-US"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Sáng</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sủa</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ấm</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áp</a:t>
            </a:r>
            <a:endParaRPr lang="vi-VN" altLang="en-US" sz="2400" dirty="0">
              <a:latin typeface="Times New Roman" panose="02020603050405020304" pitchFamily="18" charset="0"/>
              <a:cs typeface="Times New Roman" panose="02020603050405020304" pitchFamily="18" charset="0"/>
            </a:endParaRPr>
          </a:p>
        </p:txBody>
      </p:sp>
      <p:sp>
        <p:nvSpPr>
          <p:cNvPr id="27711" name="Rectangle 63"/>
          <p:cNvSpPr>
            <a:spLocks noChangeArrowheads="1"/>
          </p:cNvSpPr>
          <p:nvPr/>
        </p:nvSpPr>
        <p:spPr bwMode="auto">
          <a:xfrm>
            <a:off x="6096000" y="1752600"/>
            <a:ext cx="3149600" cy="381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fr-FR"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Tối</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tăm</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lạnh</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lẽo</a:t>
            </a:r>
            <a:endParaRPr lang="vi-VN" altLang="en-US" sz="2400" b="1" dirty="0">
              <a:latin typeface="Times New Roman" panose="02020603050405020304" pitchFamily="18" charset="0"/>
              <a:cs typeface="Times New Roman" panose="02020603050405020304" pitchFamily="18" charset="0"/>
            </a:endParaRPr>
          </a:p>
        </p:txBody>
      </p:sp>
      <p:sp>
        <p:nvSpPr>
          <p:cNvPr id="27712" name="Rectangle 64"/>
          <p:cNvSpPr>
            <a:spLocks noChangeArrowheads="1"/>
          </p:cNvSpPr>
          <p:nvPr/>
        </p:nvSpPr>
        <p:spPr bwMode="auto">
          <a:xfrm>
            <a:off x="1727200" y="2895600"/>
            <a:ext cx="3251200" cy="381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fr-FR" altLang="en-US" sz="2400" b="1" dirty="0">
                <a:solidFill>
                  <a:srgbClr val="FF5050"/>
                </a:solidFill>
                <a:latin typeface="Times New Roman" panose="02020603050405020304" pitchFamily="18" charset="0"/>
                <a:cs typeface="Times New Roman" panose="02020603050405020304" pitchFamily="18" charset="0"/>
              </a:rPr>
              <a:t>=&gt; </a:t>
            </a:r>
            <a:r>
              <a:rPr lang="fr-FR" altLang="en-US" sz="2400" b="1" dirty="0" err="1">
                <a:solidFill>
                  <a:srgbClr val="FF5050"/>
                </a:solidFill>
                <a:latin typeface="Times New Roman" panose="02020603050405020304" pitchFamily="18" charset="0"/>
                <a:cs typeface="Times New Roman" panose="02020603050405020304" pitchFamily="18" charset="0"/>
              </a:rPr>
              <a:t>Giàu</a:t>
            </a:r>
            <a:r>
              <a:rPr lang="fr-FR" altLang="en-US" sz="2400" b="1" dirty="0">
                <a:solidFill>
                  <a:srgbClr val="FF5050"/>
                </a:solidFill>
                <a:latin typeface="Times New Roman" panose="02020603050405020304" pitchFamily="18" charset="0"/>
                <a:cs typeface="Times New Roman" panose="02020603050405020304" pitchFamily="18" charset="0"/>
              </a:rPr>
              <a:t> </a:t>
            </a:r>
            <a:r>
              <a:rPr lang="fr-FR" altLang="en-US" sz="2400" b="1" dirty="0" err="1">
                <a:solidFill>
                  <a:srgbClr val="FF5050"/>
                </a:solidFill>
                <a:latin typeface="Times New Roman" panose="02020603050405020304" pitchFamily="18" charset="0"/>
                <a:cs typeface="Times New Roman" panose="02020603050405020304" pitchFamily="18" charset="0"/>
              </a:rPr>
              <a:t>có</a:t>
            </a:r>
            <a:r>
              <a:rPr lang="fr-FR" altLang="en-US" sz="2400" b="1" dirty="0">
                <a:solidFill>
                  <a:srgbClr val="FF5050"/>
                </a:solidFill>
                <a:latin typeface="Times New Roman" panose="02020603050405020304" pitchFamily="18" charset="0"/>
                <a:cs typeface="Times New Roman" panose="02020603050405020304" pitchFamily="18" charset="0"/>
              </a:rPr>
              <a:t>, </a:t>
            </a:r>
            <a:r>
              <a:rPr lang="fr-FR" altLang="en-US" sz="2400" b="1" dirty="0" err="1">
                <a:solidFill>
                  <a:srgbClr val="FF5050"/>
                </a:solidFill>
                <a:latin typeface="Times New Roman" panose="02020603050405020304" pitchFamily="18" charset="0"/>
                <a:cs typeface="Times New Roman" panose="02020603050405020304" pitchFamily="18" charset="0"/>
              </a:rPr>
              <a:t>sung</a:t>
            </a:r>
            <a:r>
              <a:rPr lang="fr-FR" altLang="en-US" sz="2400" b="1" dirty="0">
                <a:solidFill>
                  <a:srgbClr val="FF5050"/>
                </a:solidFill>
                <a:latin typeface="Times New Roman" panose="02020603050405020304" pitchFamily="18" charset="0"/>
                <a:cs typeface="Times New Roman" panose="02020603050405020304" pitchFamily="18" charset="0"/>
              </a:rPr>
              <a:t> </a:t>
            </a:r>
            <a:r>
              <a:rPr lang="fr-FR" altLang="en-US" sz="2400" b="1" dirty="0" err="1">
                <a:solidFill>
                  <a:srgbClr val="FF5050"/>
                </a:solidFill>
                <a:latin typeface="Times New Roman" panose="02020603050405020304" pitchFamily="18" charset="0"/>
                <a:cs typeface="Times New Roman" panose="02020603050405020304" pitchFamily="18" charset="0"/>
              </a:rPr>
              <a:t>túc</a:t>
            </a:r>
            <a:endParaRPr lang="vi-VN" altLang="en-US" sz="2400" b="1" dirty="0">
              <a:solidFill>
                <a:srgbClr val="FF5050"/>
              </a:solidFill>
              <a:latin typeface="Times New Roman" panose="02020603050405020304" pitchFamily="18" charset="0"/>
              <a:cs typeface="Times New Roman" panose="02020603050405020304" pitchFamily="18" charset="0"/>
            </a:endParaRPr>
          </a:p>
        </p:txBody>
      </p:sp>
      <p:sp>
        <p:nvSpPr>
          <p:cNvPr id="27713" name="Rectangle 65"/>
          <p:cNvSpPr>
            <a:spLocks noChangeArrowheads="1"/>
          </p:cNvSpPr>
          <p:nvPr/>
        </p:nvSpPr>
        <p:spPr bwMode="auto">
          <a:xfrm>
            <a:off x="5638800" y="2870200"/>
            <a:ext cx="3843338" cy="457200"/>
          </a:xfrm>
          <a:prstGeom prst="rect">
            <a:avLst/>
          </a:prstGeom>
          <a:noFill/>
          <a:ln w="9525">
            <a:noFill/>
            <a:miter lim="800000"/>
          </a:ln>
        </p:spPr>
        <p:txBody>
          <a:bodyPr wrap="none" anchor="ctr"/>
          <a:lstStyle/>
          <a:p>
            <a:pPr>
              <a:lnSpc>
                <a:spcPct val="90000"/>
              </a:lnSpc>
              <a:buFont typeface="Arial" panose="020B0604020202020204" pitchFamily="34" charset="0"/>
              <a:buNone/>
            </a:pPr>
            <a:r>
              <a:rPr lang="fr-FR" altLang="en-US" sz="2400" b="1" dirty="0">
                <a:solidFill>
                  <a:srgbClr val="FF5050"/>
                </a:solidFill>
                <a:latin typeface="Times New Roman" panose="02020603050405020304" pitchFamily="18" charset="0"/>
                <a:cs typeface="Times New Roman" panose="02020603050405020304" pitchFamily="18" charset="0"/>
              </a:rPr>
              <a:t>=&gt;</a:t>
            </a:r>
            <a:r>
              <a:rPr lang="fr-FR" altLang="en-US" sz="2400" b="1" dirty="0" err="1">
                <a:solidFill>
                  <a:srgbClr val="FF5050"/>
                </a:solidFill>
                <a:latin typeface="Times New Roman" panose="02020603050405020304" pitchFamily="18" charset="0"/>
                <a:cs typeface="Times New Roman" panose="02020603050405020304" pitchFamily="18" charset="0"/>
              </a:rPr>
              <a:t>Nghèo</a:t>
            </a:r>
            <a:r>
              <a:rPr lang="fr-FR" altLang="en-US" sz="2400" b="1" dirty="0">
                <a:solidFill>
                  <a:srgbClr val="FF5050"/>
                </a:solidFill>
                <a:latin typeface="Times New Roman" panose="02020603050405020304" pitchFamily="18" charset="0"/>
                <a:cs typeface="Times New Roman" panose="02020603050405020304" pitchFamily="18" charset="0"/>
              </a:rPr>
              <a:t> </a:t>
            </a:r>
            <a:r>
              <a:rPr lang="fr-FR" altLang="en-US" sz="2400" b="1" dirty="0" err="1">
                <a:solidFill>
                  <a:srgbClr val="FF5050"/>
                </a:solidFill>
                <a:latin typeface="Times New Roman" panose="02020603050405020304" pitchFamily="18" charset="0"/>
                <a:cs typeface="Times New Roman" panose="02020603050405020304" pitchFamily="18" charset="0"/>
              </a:rPr>
              <a:t>khổ</a:t>
            </a:r>
            <a:r>
              <a:rPr lang="fr-FR" altLang="en-US" sz="2400" b="1" dirty="0">
                <a:solidFill>
                  <a:srgbClr val="FF5050"/>
                </a:solidFill>
                <a:latin typeface="Times New Roman" panose="02020603050405020304" pitchFamily="18" charset="0"/>
                <a:cs typeface="Times New Roman" panose="02020603050405020304" pitchFamily="18" charset="0"/>
              </a:rPr>
              <a:t>, </a:t>
            </a:r>
            <a:r>
              <a:rPr lang="fr-FR" altLang="en-US" sz="2400" b="1" dirty="0" err="1">
                <a:solidFill>
                  <a:srgbClr val="FF5050"/>
                </a:solidFill>
                <a:latin typeface="Times New Roman" panose="02020603050405020304" pitchFamily="18" charset="0"/>
                <a:cs typeface="Times New Roman" panose="02020603050405020304" pitchFamily="18" charset="0"/>
              </a:rPr>
              <a:t>thiếu</a:t>
            </a:r>
            <a:r>
              <a:rPr lang="fr-FR" altLang="en-US" sz="2400" b="1" dirty="0">
                <a:solidFill>
                  <a:srgbClr val="FF5050"/>
                </a:solidFill>
                <a:latin typeface="Times New Roman" panose="02020603050405020304" pitchFamily="18" charset="0"/>
                <a:cs typeface="Times New Roman" panose="02020603050405020304" pitchFamily="18" charset="0"/>
              </a:rPr>
              <a:t> </a:t>
            </a:r>
            <a:r>
              <a:rPr lang="fr-FR" altLang="en-US" sz="2400" b="1" dirty="0" err="1">
                <a:solidFill>
                  <a:srgbClr val="FF5050"/>
                </a:solidFill>
                <a:latin typeface="Times New Roman" panose="02020603050405020304" pitchFamily="18" charset="0"/>
                <a:cs typeface="Times New Roman" panose="02020603050405020304" pitchFamily="18" charset="0"/>
              </a:rPr>
              <a:t>thốn</a:t>
            </a:r>
            <a:endParaRPr lang="fr-FR" altLang="en-US" sz="2400" b="1" dirty="0">
              <a:solidFill>
                <a:srgbClr val="FF5050"/>
              </a:solidFill>
              <a:latin typeface="Times New Roman" panose="02020603050405020304" pitchFamily="18" charset="0"/>
              <a:cs typeface="Times New Roman" panose="02020603050405020304" pitchFamily="18" charset="0"/>
            </a:endParaRPr>
          </a:p>
        </p:txBody>
      </p:sp>
      <p:sp>
        <p:nvSpPr>
          <p:cNvPr id="27714" name="Rectangle 66"/>
          <p:cNvSpPr>
            <a:spLocks noChangeArrowheads="1"/>
          </p:cNvSpPr>
          <p:nvPr/>
        </p:nvSpPr>
        <p:spPr bwMode="auto">
          <a:xfrm>
            <a:off x="1633764" y="4097338"/>
            <a:ext cx="2336800" cy="381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Vui</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tươi</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đẹp</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đẽ</a:t>
            </a:r>
            <a:endParaRPr lang="en-US" altLang="en-US" sz="2400" b="1" dirty="0">
              <a:solidFill>
                <a:srgbClr val="FF5050"/>
              </a:solidFill>
              <a:latin typeface="Times New Roman" panose="02020603050405020304" pitchFamily="18" charset="0"/>
              <a:cs typeface="Times New Roman" panose="02020603050405020304" pitchFamily="18" charset="0"/>
            </a:endParaRPr>
          </a:p>
        </p:txBody>
      </p:sp>
      <p:sp>
        <p:nvSpPr>
          <p:cNvPr id="27715" name="Rectangle 67"/>
          <p:cNvSpPr>
            <a:spLocks noChangeArrowheads="1"/>
          </p:cNvSpPr>
          <p:nvPr/>
        </p:nvSpPr>
        <p:spPr bwMode="auto">
          <a:xfrm>
            <a:off x="6434138" y="4038600"/>
            <a:ext cx="2641600" cy="4572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Xót</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xa</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thương</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cảm</a:t>
            </a:r>
            <a:endParaRPr lang="en-US" altLang="en-US" sz="2400" b="1" dirty="0">
              <a:solidFill>
                <a:srgbClr val="FF5050"/>
              </a:solidFill>
              <a:latin typeface="Times New Roman" panose="02020603050405020304" pitchFamily="18" charset="0"/>
              <a:cs typeface="Times New Roman" panose="02020603050405020304" pitchFamily="18" charset="0"/>
            </a:endParaRPr>
          </a:p>
        </p:txBody>
      </p:sp>
      <p:sp>
        <p:nvSpPr>
          <p:cNvPr id="27716" name="Rectangle 68"/>
          <p:cNvSpPr>
            <a:spLocks noChangeArrowheads="1"/>
          </p:cNvSpPr>
          <p:nvPr/>
        </p:nvSpPr>
        <p:spPr bwMode="auto">
          <a:xfrm>
            <a:off x="1828800" y="5334000"/>
            <a:ext cx="2032000" cy="381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Vui</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sướng</a:t>
            </a:r>
            <a:endParaRPr lang="en-US" altLang="en-US" sz="2400" b="1" dirty="0">
              <a:solidFill>
                <a:srgbClr val="FF5050"/>
              </a:solidFill>
              <a:latin typeface="Times New Roman" panose="02020603050405020304" pitchFamily="18" charset="0"/>
              <a:cs typeface="Times New Roman" panose="02020603050405020304" pitchFamily="18" charset="0"/>
            </a:endParaRPr>
          </a:p>
        </p:txBody>
      </p:sp>
      <p:sp>
        <p:nvSpPr>
          <p:cNvPr id="27717" name="Rectangle 69"/>
          <p:cNvSpPr>
            <a:spLocks noChangeArrowheads="1"/>
          </p:cNvSpPr>
          <p:nvPr/>
        </p:nvSpPr>
        <p:spPr bwMode="auto">
          <a:xfrm>
            <a:off x="5994400" y="5181600"/>
            <a:ext cx="3352800" cy="4572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Đau</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khổ</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tuyệt</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vọng</a:t>
            </a:r>
            <a:endParaRPr lang="en-US" altLang="en-US" sz="2400" b="1" dirty="0">
              <a:solidFill>
                <a:srgbClr val="FF5050"/>
              </a:solidFill>
              <a:latin typeface="Times New Roman" panose="02020603050405020304" pitchFamily="18" charset="0"/>
              <a:cs typeface="Times New Roman" panose="02020603050405020304" pitchFamily="18" charset="0"/>
            </a:endParaRPr>
          </a:p>
        </p:txBody>
      </p:sp>
      <p:sp>
        <p:nvSpPr>
          <p:cNvPr id="27718" name="Rectangle 70"/>
          <p:cNvSpPr>
            <a:spLocks noChangeArrowheads="1"/>
          </p:cNvSpPr>
          <p:nvPr/>
        </p:nvSpPr>
        <p:spPr bwMode="auto">
          <a:xfrm>
            <a:off x="1338263" y="6527800"/>
            <a:ext cx="3860800" cy="3048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Hạnh</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phúc</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dạt</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dào</a:t>
            </a:r>
            <a:endParaRPr lang="en-US" altLang="en-US" sz="2400" b="1" dirty="0">
              <a:solidFill>
                <a:srgbClr val="FF5050"/>
              </a:solidFill>
              <a:latin typeface="Times New Roman" panose="02020603050405020304" pitchFamily="18" charset="0"/>
              <a:cs typeface="Times New Roman" panose="02020603050405020304" pitchFamily="18" charset="0"/>
            </a:endParaRPr>
          </a:p>
        </p:txBody>
      </p:sp>
      <p:sp>
        <p:nvSpPr>
          <p:cNvPr id="27719" name="Rectangle 71"/>
          <p:cNvSpPr>
            <a:spLocks noChangeArrowheads="1"/>
          </p:cNvSpPr>
          <p:nvPr/>
        </p:nvSpPr>
        <p:spPr bwMode="auto">
          <a:xfrm>
            <a:off x="6164263" y="6438900"/>
            <a:ext cx="3048000" cy="381000"/>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400" b="1" dirty="0">
                <a:solidFill>
                  <a:srgbClr val="FF5050"/>
                </a:solidFill>
                <a:latin typeface="Times New Roman" panose="02020603050405020304" pitchFamily="18" charset="0"/>
                <a:cs typeface="Times New Roman" panose="02020603050405020304" pitchFamily="18" charset="0"/>
              </a:rPr>
              <a:t>=&gt; </a:t>
            </a:r>
            <a:r>
              <a:rPr lang="en-US" altLang="en-US" sz="2400" b="1" dirty="0" err="1">
                <a:solidFill>
                  <a:srgbClr val="FF5050"/>
                </a:solidFill>
                <a:latin typeface="Times New Roman" panose="02020603050405020304" pitchFamily="18" charset="0"/>
                <a:cs typeface="Times New Roman" panose="02020603050405020304" pitchFamily="18" charset="0"/>
              </a:rPr>
              <a:t>Phũ</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phàng</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tàn</a:t>
            </a:r>
            <a:r>
              <a:rPr lang="en-US" altLang="en-US" sz="2400" b="1" dirty="0">
                <a:solidFill>
                  <a:srgbClr val="FF5050"/>
                </a:solidFill>
                <a:latin typeface="Times New Roman" panose="02020603050405020304" pitchFamily="18" charset="0"/>
                <a:cs typeface="Times New Roman" panose="02020603050405020304" pitchFamily="18" charset="0"/>
              </a:rPr>
              <a:t> </a:t>
            </a:r>
            <a:r>
              <a:rPr lang="en-US" altLang="en-US" sz="2400" b="1" dirty="0" err="1">
                <a:solidFill>
                  <a:srgbClr val="FF5050"/>
                </a:solidFill>
                <a:latin typeface="Times New Roman" panose="02020603050405020304" pitchFamily="18" charset="0"/>
                <a:cs typeface="Times New Roman" panose="02020603050405020304" pitchFamily="18" charset="0"/>
              </a:rPr>
              <a:t>nhẫn</a:t>
            </a:r>
            <a:endParaRPr lang="en-US" altLang="en-US" sz="2400" b="1" dirty="0">
              <a:solidFill>
                <a:srgbClr val="FF5050"/>
              </a:solidFill>
              <a:latin typeface="Times New Roman" panose="02020603050405020304" pitchFamily="18" charset="0"/>
              <a:cs typeface="Times New Roman" panose="02020603050405020304" pitchFamily="18" charset="0"/>
            </a:endParaRPr>
          </a:p>
        </p:txBody>
      </p:sp>
      <p:sp>
        <p:nvSpPr>
          <p:cNvPr id="74823" name="Rectangle 72"/>
          <p:cNvSpPr>
            <a:spLocks noChangeArrowheads="1"/>
          </p:cNvSpPr>
          <p:nvPr/>
        </p:nvSpPr>
        <p:spPr bwMode="auto">
          <a:xfrm>
            <a:off x="-69850" y="0"/>
            <a:ext cx="1100138" cy="1122363"/>
          </a:xfrm>
          <a:prstGeom prst="rect">
            <a:avLst/>
          </a:prstGeom>
          <a:noFill/>
          <a:ln w="9525">
            <a:noFill/>
            <a:miter lim="800000"/>
          </a:ln>
        </p:spPr>
        <p:txBody>
          <a:bodyPr wrap="none" anchor="ctr"/>
          <a:lstStyle/>
          <a:p>
            <a:pPr algn="ctr">
              <a:lnSpc>
                <a:spcPct val="90000"/>
              </a:lnSpc>
              <a:buFont typeface="Arial" panose="020B0604020202020204" pitchFamily="34" charset="0"/>
              <a:buNone/>
            </a:pP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lần</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quẹt</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p>
          <a:p>
            <a:pPr algn="ctr">
              <a:lnSpc>
                <a:spcPct val="90000"/>
              </a:lnSpc>
              <a:buFont typeface="Arial" panose="020B0604020202020204" pitchFamily="34" charset="0"/>
              <a:buNone/>
            </a:pP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diêm</a:t>
            </a:r>
            <a:endParaRPr lang="vi-VN" alt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p:stCondLst>
                        <p:cond delay="indefinite"/>
                      </p:stCondLst>
                      <p:childTnLst>
                        <p:par>
                          <p:cTn id="89" fill="hold">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p:stCondLst>
                        <p:cond delay="indefinite"/>
                      </p:stCondLst>
                      <p:childTnLst>
                        <p:par>
                          <p:cTn id="100" fill="hold">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p:stCondLst>
                        <p:cond delay="indefinite"/>
                      </p:stCondLst>
                      <p:childTnLst>
                        <p:par>
                          <p:cTn id="117" fill="hold">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p:stCondLst>
                        <p:cond delay="indefinite"/>
                      </p:stCondLst>
                      <p:childTnLst>
                        <p:par>
                          <p:cTn id="128" fill="hold">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824248" y="1393316"/>
            <a:ext cx="6296326" cy="3470057"/>
          </a:xfrm>
          <a:prstGeom prst="flowChartDisplay">
            <a:avLst/>
          </a:prstGeom>
          <a:blipFill>
            <a:blip r:embed="rId2"/>
            <a:tile tx="0" ty="0" sx="100000" sy="100000" flip="none" algn="tl"/>
          </a:blipFill>
          <a:ln w="1905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73380" indent="-342900">
              <a:buFont typeface="Wingdings" panose="05000000000000000000" pitchFamily="2" charset="2"/>
              <a:buChar char="ü"/>
              <a:defRPr/>
            </a:pPr>
            <a:r>
              <a:rPr lang="es-ES" sz="2400" dirty="0" err="1">
                <a:solidFill>
                  <a:schemeClr val="accent6">
                    <a:lumMod val="50000"/>
                  </a:schemeClr>
                </a:solidFill>
                <a:latin typeface="Times New Roman" panose="02020603050405020304" pitchFamily="18" charset="0"/>
                <a:cs typeface="Times New Roman" panose="02020603050405020304" pitchFamily="18" charset="0"/>
              </a:rPr>
              <a:t>Theo</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em</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thay</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đổi</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pt-BR" sz="2400" dirty="0">
                <a:solidFill>
                  <a:schemeClr val="accent6">
                    <a:lumMod val="50000"/>
                  </a:schemeClr>
                </a:solidFill>
                <a:latin typeface="Times New Roman" panose="02020603050405020304" pitchFamily="18" charset="0"/>
                <a:cs typeface="Times New Roman" panose="02020603050405020304" pitchFamily="18" charset="0"/>
              </a:rPr>
              <a:t>những hình ảnh trong mỗi giấc mộng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vì</a:t>
            </a:r>
            <a:r>
              <a:rPr lang="es-ES" sz="2400" dirty="0">
                <a:solidFill>
                  <a:schemeClr val="accent6">
                    <a:lumMod val="50000"/>
                  </a:schemeClr>
                </a:solidFill>
                <a:latin typeface="Times New Roman" panose="02020603050405020304" pitchFamily="18" charset="0"/>
                <a:cs typeface="Times New Roman" panose="02020603050405020304" pitchFamily="18" charset="0"/>
              </a:rPr>
              <a:t> sao?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marL="373380" indent="-342900">
              <a:buFont typeface="Wingdings" panose="05000000000000000000" pitchFamily="2" charset="2"/>
              <a:buChar char="ü"/>
              <a:defRPr/>
            </a:pPr>
            <a:r>
              <a:rPr lang="pt-BR" sz="2400" dirty="0">
                <a:solidFill>
                  <a:schemeClr val="accent6">
                    <a:lumMod val="50000"/>
                  </a:schemeClr>
                </a:solidFill>
                <a:latin typeface="Times New Roman" panose="02020603050405020304" pitchFamily="18" charset="0"/>
                <a:cs typeface="Times New Roman" panose="02020603050405020304" pitchFamily="18" charset="0"/>
              </a:rPr>
              <a:t>Nêu cảm nhận của em về thái độ, tình cảm của người kể chuyện với cô bé bán diêm. Phân tích một vài chi tiết làm cơ sở cho cảm nhận đó?</a:t>
            </a:r>
            <a:r>
              <a:rPr lang="en-US"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75780" name="Picture 1"/>
          <p:cNvPicPr>
            <a:picLocks noChangeAspect="1"/>
          </p:cNvPicPr>
          <p:nvPr/>
        </p:nvPicPr>
        <p:blipFill>
          <a:blip r:embed="rId3"/>
          <a:srcRect/>
          <a:stretch>
            <a:fillRect/>
          </a:stretch>
        </p:blipFill>
        <p:spPr bwMode="auto">
          <a:xfrm>
            <a:off x="2106802" y="3951690"/>
            <a:ext cx="2717446" cy="1891861"/>
          </a:xfrm>
          <a:prstGeom prst="ellipse">
            <a:avLst/>
          </a:prstGeom>
          <a:ln>
            <a:noFill/>
          </a:ln>
          <a:effectLst>
            <a:softEdge rad="112500"/>
          </a:effectLst>
        </p:spPr>
      </p:pic>
      <p:sp>
        <p:nvSpPr>
          <p:cNvPr id="4" name="Pentagon 3"/>
          <p:cNvSpPr/>
          <p:nvPr/>
        </p:nvSpPr>
        <p:spPr>
          <a:xfrm>
            <a:off x="1042151" y="2275290"/>
            <a:ext cx="3631136" cy="1706108"/>
          </a:xfrm>
          <a:prstGeom prst="homePlate">
            <a:avLst/>
          </a:prstGeom>
          <a:blipFill>
            <a:blip r:embed="rId2"/>
            <a:tile tx="0" ty="0" sx="100000" sy="100000" flip="none" algn="tl"/>
          </a:blipFill>
          <a:ln w="28575">
            <a:solidFill>
              <a:srgbClr val="FF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2400" dirty="0">
                <a:solidFill>
                  <a:schemeClr val="accent6">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phút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hoàn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400" dirty="0">
                <a:solidFill>
                  <a:schemeClr val="accent6">
                    <a:lumMod val="50000"/>
                  </a:schemeClr>
                </a:solidFill>
                <a:latin typeface="Times New Roman" panose="02020603050405020304" pitchFamily="18" charset="0"/>
                <a:cs typeface="Times New Roman" panose="02020603050405020304" pitchFamily="18" charset="0"/>
              </a:rPr>
              <a:t> HT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11146" y="338698"/>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12" name="Rectangle 11"/>
          <p:cNvSpPr/>
          <p:nvPr/>
        </p:nvSpPr>
        <p:spPr>
          <a:xfrm>
            <a:off x="411146" y="761130"/>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487214" y="2194250"/>
            <a:ext cx="6096000" cy="3108543"/>
          </a:xfrm>
          <a:prstGeom prst="rect">
            <a:avLst/>
          </a:prstGeom>
        </p:spPr>
        <p:txBody>
          <a:bodyPr>
            <a:spAutoFit/>
          </a:bodyPr>
          <a:lstStyle/>
          <a:p>
            <a:pPr algn="just"/>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Theo em thứ tự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ảnh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xuất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vi-VN" sz="2800" dirty="0">
                <a:solidFill>
                  <a:schemeClr val="accent6">
                    <a:lumMod val="50000"/>
                  </a:schemeClr>
                </a:solidFill>
                <a:latin typeface="Times New Roman" panose="02020603050405020304" pitchFamily="18" charset="0"/>
                <a:ea typeface="Times New Roman" panose="02020603050405020304" pitchFamily="18" charset="0"/>
              </a:rPr>
              <a:t> mỗi lần quẹt diêm của cô bé bán diêm là phù hợp, không thể thay đổi.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Thể hiện tâm hồn ngây thơ, trong sáng của em, những ước mơ lãng mạn, diệu kỳ nhất từ đơn giản nhất cho đến ước mơ 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7" name="Rectangle 6"/>
          <p:cNvSpPr/>
          <p:nvPr/>
        </p:nvSpPr>
        <p:spPr>
          <a:xfrm>
            <a:off x="1692370" y="2142529"/>
            <a:ext cx="6096000" cy="3539430"/>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Vừa cho thấy được rõ hơn sự đói rét, và cô đơn của em vì em phải sống trong cảnh thiếu thốn, nghèo khổ. Em mơ thấy bà vì khi bà mất, em luôn sống trong cảnh thiếu tình yêu thương. Sau mỗi lần que diêm tắt là thực tế khắc nghiệt đổ ập vào em, khiến cho số phận của cô bé càng trở nên bất hạnh.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54924" y="1139824"/>
            <a:ext cx="8751888" cy="4784725"/>
          </a:xfrm>
          <a:prstGeom prst="rect">
            <a:avLst/>
          </a:prstGeom>
          <a:noFill/>
          <a:ln w="9525">
            <a:noFill/>
            <a:miter lim="800000"/>
            <a:headEnd/>
            <a:tailEnd/>
          </a:ln>
        </p:spPr>
      </p:pic>
      <p:sp>
        <p:nvSpPr>
          <p:cNvPr id="6" name="Rectangle 5"/>
          <p:cNvSpPr>
            <a:spLocks noChangeArrowheads="1"/>
          </p:cNvSpPr>
          <p:nvPr/>
        </p:nvSpPr>
        <p:spPr bwMode="auto">
          <a:xfrm>
            <a:off x="3611343" y="1731088"/>
            <a:ext cx="6096000" cy="1938992"/>
          </a:xfrm>
          <a:prstGeom prst="rect">
            <a:avLst/>
          </a:prstGeom>
          <a:noFill/>
          <a:ln w="9525">
            <a:noFill/>
            <a:miter lim="800000"/>
          </a:ln>
        </p:spPr>
        <p:txBody>
          <a:bodyPr>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Nêu cảm nhận của em về thái độ của người kể chuyện với cô bé bán diêm. Phân tích một vài chi tiết làm cơ sở cho sự cảm nhận đó.</a:t>
            </a:r>
            <a:endParaRPr lang="en-US" sz="2400" dirty="0">
              <a:latin typeface="Times New Roman" panose="02020603050405020304" pitchFamily="18" charset="0"/>
              <a:cs typeface="Times New Roman" panose="02020603050405020304" pitchFamily="18" charset="0"/>
            </a:endParaRPr>
          </a:p>
        </p:txBody>
      </p:sp>
      <p:pic>
        <p:nvPicPr>
          <p:cNvPr id="77830" name="Picture 7"/>
          <p:cNvPicPr>
            <a:picLocks noChangeAspect="1"/>
          </p:cNvPicPr>
          <p:nvPr/>
        </p:nvPicPr>
        <p:blipFill>
          <a:blip r:embed="rId3"/>
          <a:srcRect/>
          <a:stretch>
            <a:fillRect/>
          </a:stretch>
        </p:blipFill>
        <p:spPr bwMode="auto">
          <a:xfrm>
            <a:off x="8302780" y="4261344"/>
            <a:ext cx="3216120" cy="22544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 name="Rectangle 4"/>
          <p:cNvSpPr/>
          <p:nvPr/>
        </p:nvSpPr>
        <p:spPr>
          <a:xfrm>
            <a:off x="1550276" y="2256950"/>
            <a:ext cx="6096000" cy="2677656"/>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chia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sẻ</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5298" name="Text Box 4"/>
          <p:cNvSpPr txBox="1">
            <a:spLocks noChangeArrowheads="1"/>
          </p:cNvSpPr>
          <p:nvPr/>
        </p:nvSpPr>
        <p:spPr bwMode="auto">
          <a:xfrm>
            <a:off x="1173480" y="823913"/>
            <a:ext cx="10347960" cy="3539430"/>
          </a:xfrm>
          <a:prstGeom prst="rect">
            <a:avLst/>
          </a:prstGeom>
          <a:noFill/>
          <a:ln w="9525">
            <a:noFill/>
            <a:miter lim="800000"/>
          </a:ln>
        </p:spPr>
        <p:txBody>
          <a:bodyPr wrap="square">
            <a:spAutoFit/>
          </a:bodyPr>
          <a:lstStyle/>
          <a:p>
            <a:pPr>
              <a:spcBef>
                <a:spcPct val="50000"/>
              </a:spcBef>
            </a:pP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cs typeface="Times New Roman" panose="02020603050405020304" pitchFamily="18" charset="0"/>
              </a:rPr>
              <a:t>dù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buồn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khổ</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8361747" y="2567194"/>
            <a:ext cx="2995448" cy="2367413"/>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7" name="Rectangle 6"/>
          <p:cNvSpPr/>
          <p:nvPr/>
        </p:nvSpPr>
        <p:spPr>
          <a:xfrm>
            <a:off x="1487213" y="2153712"/>
            <a:ext cx="6616263" cy="3539430"/>
          </a:xfrm>
          <a:prstGeom prst="rect">
            <a:avLst/>
          </a:prstGeom>
        </p:spPr>
        <p:txBody>
          <a:bodyPr wrap="square">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Chi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dễ</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chịu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tay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lên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lửa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Chà</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nội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hữu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cùng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bạn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khao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chở</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che</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5" name="Rectangle 4"/>
          <p:cNvSpPr/>
          <p:nvPr/>
        </p:nvSpPr>
        <p:spPr>
          <a:xfrm>
            <a:off x="1692369" y="1424512"/>
            <a:ext cx="7725709" cy="783869"/>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c. </a:t>
            </a:r>
            <a:r>
              <a:rPr lang="en-US" sz="2800" b="1" dirty="0" err="1">
                <a:solidFill>
                  <a:schemeClr val="accent6">
                    <a:lumMod val="50000"/>
                  </a:schemeClr>
                </a:solidFill>
                <a:latin typeface="Times New Roman" panose="02020603050405020304" pitchFamily="18" charset="0"/>
                <a:ea typeface="Calibri" panose="020F0502020204030204" pitchFamily="34" charset="0"/>
              </a:rPr>
              <a:t>Cái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chết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tâm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bán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p:spPr>
      </p:pic>
      <p:sp>
        <p:nvSpPr>
          <p:cNvPr id="10" name="Rectangle 9"/>
          <p:cNvSpPr/>
          <p:nvPr/>
        </p:nvSpPr>
        <p:spPr>
          <a:xfrm>
            <a:off x="1674734" y="2208381"/>
            <a:ext cx="6521465" cy="1014380"/>
          </a:xfrm>
          <a:prstGeom prst="rect">
            <a:avLst/>
          </a:prstGeom>
        </p:spPr>
        <p:txBody>
          <a:bodyPr wrap="square">
            <a:spAutoFit/>
          </a:bodyPr>
          <a:lstStyle/>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mới</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1" name="Rectangle 10"/>
          <p:cNvSpPr/>
          <p:nvPr/>
        </p:nvSpPr>
        <p:spPr>
          <a:xfrm>
            <a:off x="1692368" y="3346399"/>
            <a:ext cx="6096000" cy="1815882"/>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Thái độ của mọi người: Mọi người bảo nhau: chắc nó muốn sưởi ấm" ứng xử thờ ơ, thiếu sự đồng cảm và tình yêu thương giữa con người đối với con người.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p:txBody>
      </p:sp>
      <p:sp>
        <p:nvSpPr>
          <p:cNvPr id="5" name="Rectangle 4"/>
          <p:cNvSpPr/>
          <p:nvPr/>
        </p:nvSpPr>
        <p:spPr>
          <a:xfrm>
            <a:off x="1692369" y="142451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1385721" y="2127258"/>
            <a:ext cx="6927139" cy="3785652"/>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Lí</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vẻ</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hồng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mỉm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cười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vi-VN" sz="2400" dirty="0">
                <a:solidFill>
                  <a:schemeClr val="accent6">
                    <a:lumMod val="50000"/>
                  </a:schemeClr>
                </a:solidFill>
                <a:latin typeface="Times New Roman" panose="02020603050405020304" pitchFamily="18" charset="0"/>
                <a:ea typeface="Times New Roman" panose="02020603050405020304" pitchFamily="18" charset="0"/>
              </a:rPr>
              <a:t>là một cái chết đẹp, hình hài thể xác chết mà linh hồn, khát vọng của em bé vẫn 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niềm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c</a:t>
            </a:r>
            <a:r>
              <a:rPr lang="vi-VN" sz="2400" dirty="0">
                <a:solidFill>
                  <a:schemeClr val="accent6">
                    <a:lumMod val="50000"/>
                  </a:schemeClr>
                </a:solidFill>
                <a:latin typeface="Times New Roman" panose="02020603050405020304" pitchFamily="18" charset="0"/>
                <a:ea typeface="Times New Roman" panose="02020603050405020304" pitchFamily="18" charset="0"/>
              </a:rPr>
              <a:t>ái chết khốn khổ</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r>
              <a:rPr lang="vi-VN" sz="2400" dirty="0">
                <a:solidFill>
                  <a:schemeClr val="accent6">
                    <a:lumMod val="50000"/>
                  </a:schemeClr>
                </a:solidFill>
                <a:latin typeface="Times New Roman" panose="02020603050405020304" pitchFamily="18" charset="0"/>
                <a:ea typeface="Times New Roman" panose="02020603050405020304" pitchFamily="18" charset="0"/>
              </a:rPr>
              <a:t> là một cảnh tượng thương tâm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đói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rét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Cloud Callout 11"/>
          <p:cNvSpPr/>
          <p:nvPr/>
        </p:nvSpPr>
        <p:spPr>
          <a:xfrm>
            <a:off x="1719836" y="2115471"/>
            <a:ext cx="6258910" cy="28523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00"/>
                </a:solidFill>
                <a:latin typeface="Times New Roman" panose="02020603050405020304" pitchFamily="18" charset="0"/>
                <a:ea typeface="Times New Roman" panose="02020603050405020304" pitchFamily="18" charset="0"/>
              </a:rPr>
              <a:t>Những câu chuyện cổ tích thường kết thúc có hậu: nhân vật chính được hưởng cuộc sống bình yên, hạnh phúc. Theo em, truyện cổ tích Cô bé bán diêm có kết thúc như vậy không? Vì sao</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157163"/>
            <a:ext cx="7754938"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dirty="0">
                <a:solidFill>
                  <a:srgbClr val="000000"/>
                </a:solidFill>
                <a:latin typeface="Times New Roman" panose="02020603050405020304" pitchFamily="18" charset="0"/>
                <a:cs typeface="Times New Roman" panose="02020603050405020304" pitchFamily="18" charset="0"/>
              </a:rPr>
              <a:t>3. </a:t>
            </a:r>
            <a:r>
              <a:rPr lang="en-US" sz="3200" b="1" dirty="0" err="1">
                <a:solidFill>
                  <a:srgbClr val="000000"/>
                </a:solidFill>
                <a:latin typeface="Times New Roman" panose="02020603050405020304" pitchFamily="18" charset="0"/>
                <a:cs typeface="Times New Roman" panose="02020603050405020304" pitchFamily="18" charset="0"/>
              </a:rPr>
              <a:t>Tổng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kết</a:t>
            </a:r>
            <a:endParaRPr lang="en-US" sz="3200" b="1" dirty="0">
              <a:solidFill>
                <a:srgbClr val="000000"/>
              </a:solidFill>
              <a:latin typeface="Times New Roman" panose="02020603050405020304" pitchFamily="18" charset="0"/>
              <a:cs typeface="Times New Roman" panose="02020603050405020304" pitchFamily="18" charset="0"/>
            </a:endParaRPr>
          </a:p>
        </p:txBody>
      </p:sp>
      <p:pic>
        <p:nvPicPr>
          <p:cNvPr id="79874" name="Picture 7"/>
          <p:cNvPicPr>
            <a:picLocks noChangeAspect="1"/>
          </p:cNvPicPr>
          <p:nvPr/>
        </p:nvPicPr>
        <p:blipFill>
          <a:blip r:embed="rId2"/>
          <a:srcRect/>
          <a:stretch>
            <a:fillRect/>
          </a:stretch>
        </p:blipFill>
        <p:spPr bwMode="auto">
          <a:xfrm>
            <a:off x="662442" y="1477964"/>
            <a:ext cx="9088437" cy="4522787"/>
          </a:xfrm>
          <a:prstGeom prst="rect">
            <a:avLst/>
          </a:prstGeom>
          <a:noFill/>
          <a:ln w="9525">
            <a:noFill/>
            <a:miter lim="800000"/>
            <a:headEnd/>
            <a:tailEnd/>
          </a:ln>
        </p:spPr>
      </p:pic>
      <p:pic>
        <p:nvPicPr>
          <p:cNvPr id="79875" name="Picture 8"/>
          <p:cNvPicPr>
            <a:picLocks noChangeAspect="1"/>
          </p:cNvPicPr>
          <p:nvPr/>
        </p:nvPicPr>
        <p:blipFill>
          <a:blip r:embed="rId3"/>
          <a:srcRect/>
          <a:stretch>
            <a:fillRect/>
          </a:stretch>
        </p:blipFill>
        <p:spPr bwMode="auto">
          <a:xfrm>
            <a:off x="8047038" y="4195763"/>
            <a:ext cx="2168525" cy="1901825"/>
          </a:xfrm>
          <a:prstGeom prst="rect">
            <a:avLst/>
          </a:prstGeom>
          <a:noFill/>
          <a:ln w="9525">
            <a:noFill/>
            <a:miter lim="800000"/>
            <a:headEnd/>
            <a:tailEnd/>
          </a:ln>
        </p:spPr>
      </p:pic>
      <p:sp>
        <p:nvSpPr>
          <p:cNvPr id="79876" name="Rectangle 1"/>
          <p:cNvSpPr>
            <a:spLocks noChangeArrowheads="1"/>
          </p:cNvSpPr>
          <p:nvPr/>
        </p:nvSpPr>
        <p:spPr bwMode="auto">
          <a:xfrm>
            <a:off x="2158660" y="2408921"/>
            <a:ext cx="6096000" cy="946150"/>
          </a:xfrm>
          <a:prstGeom prst="rect">
            <a:avLst/>
          </a:prstGeom>
          <a:noFill/>
          <a:ln w="9525">
            <a:noFill/>
            <a:miter lim="800000"/>
          </a:ln>
        </p:spPr>
        <p:txBody>
          <a:bodyPr>
            <a:spAutoFit/>
          </a:bodyPr>
          <a:lstStyle/>
          <a:p>
            <a:pPr marL="30480" algn="just">
              <a:spcAft>
                <a:spcPts val="1200"/>
              </a:spcAft>
            </a:pPr>
            <a:r>
              <a:rPr lang="vi-VN" sz="2800" dirty="0">
                <a:solidFill>
                  <a:srgbClr val="000000"/>
                </a:solidFill>
                <a:latin typeface="Times New Roman" panose="02020603050405020304" pitchFamily="18" charset="0"/>
                <a:cs typeface="Times New Roman" panose="02020603050405020304" pitchFamily="18" charset="0"/>
              </a:rPr>
              <a:t>Trình bày giá trị nghệ thuật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cs typeface="Times New Roman" panose="02020603050405020304" pitchFamily="18" charset="0"/>
              </a:rPr>
              <a:t> dung </a:t>
            </a:r>
            <a:r>
              <a:rPr lang="vi-VN" sz="2800" dirty="0">
                <a:solidFill>
                  <a:srgbClr val="000000"/>
                </a:solidFill>
                <a:latin typeface="Times New Roman" panose="02020603050405020304" pitchFamily="18" charset="0"/>
                <a:cs typeface="Times New Roman" panose="02020603050405020304" pitchFamily="18" charset="0"/>
              </a:rPr>
              <a:t>của </a:t>
            </a:r>
            <a:r>
              <a:rPr lang="en-US" sz="2800" dirty="0" err="1">
                <a:solidFill>
                  <a:srgbClr val="000000"/>
                </a:solidFill>
                <a:latin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Cô</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bé</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diêm</a:t>
            </a:r>
            <a:r>
              <a:rPr lang="vi-VN" sz="2800" dirty="0">
                <a:solidFill>
                  <a:srgbClr val="000000"/>
                </a:solidFill>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466" y="80962"/>
            <a:ext cx="3234871"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00000"/>
                </a:solidFill>
                <a:latin typeface="Times New Roman" panose="02020603050405020304" pitchFamily="18" charset="0"/>
                <a:cs typeface="Times New Roman" panose="02020603050405020304" pitchFamily="18" charset="0"/>
              </a:rPr>
              <a:t>3. Tổng kết</a:t>
            </a:r>
          </a:p>
        </p:txBody>
      </p:sp>
      <p:sp>
        <p:nvSpPr>
          <p:cNvPr id="4" name="Rounded Rectangle 3"/>
          <p:cNvSpPr/>
          <p:nvPr/>
        </p:nvSpPr>
        <p:spPr>
          <a:xfrm>
            <a:off x="968375" y="2468563"/>
            <a:ext cx="48641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Nghệ</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thuật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hấp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đan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xen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giữa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yếu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lí</a:t>
            </a:r>
            <a:endParaRPr lang="en-US" sz="2400" dirty="0">
              <a:solidFill>
                <a:srgbClr val="C00000"/>
              </a:solidFill>
              <a:latin typeface="Times New Roman" panose="02020603050405020304" pitchFamily="18" charset="0"/>
              <a:cs typeface="Times New Roman" panose="02020603050405020304" pitchFamily="18" charset="0"/>
            </a:endParaRPr>
          </a:p>
          <a:p>
            <a:pPr>
              <a:defRPr/>
            </a:pP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Ngôi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ngôn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ngữ</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linh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miêu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biểu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cảm</a:t>
            </a:r>
            <a:r>
              <a:rPr lang="en-US" sz="2400" dirty="0">
                <a:solidFill>
                  <a:srgbClr val="C00000"/>
                </a:solidFill>
                <a:latin typeface="Times New Roman" panose="02020603050405020304" pitchFamily="18" charset="0"/>
                <a:cs typeface="Times New Roman" panose="02020603050405020304" pitchFamily="18" charset="0"/>
              </a:rPr>
              <a:t>.</a:t>
            </a:r>
          </a:p>
          <a:p>
            <a:pPr>
              <a:defRPr/>
            </a:pP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phản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lập</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308725" y="2513013"/>
            <a:ext cx="49022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480">
              <a:defRPr/>
            </a:pP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nghèo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bất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thừa</a:t>
            </a:r>
            <a:r>
              <a:rPr lang="en-US" sz="2400" dirty="0">
                <a:solidFill>
                  <a:srgbClr val="C00000"/>
                </a:solidFill>
                <a:latin typeface="Times New Roman" panose="02020603050405020304" pitchFamily="18" charset="0"/>
                <a:cs typeface="Times New Roman" panose="02020603050405020304" pitchFamily="18" charset="0"/>
              </a:rPr>
              <a:t>. </a:t>
            </a:r>
          </a:p>
          <a:p>
            <a:pPr marL="30480">
              <a:defRPr/>
            </a:pPr>
            <a:r>
              <a:rPr lang="en-US" sz="2400" dirty="0">
                <a:solidFill>
                  <a:srgbClr val="C00000"/>
                </a:solidFill>
                <a:latin typeface="Times New Roman" panose="02020603050405020304" pitchFamily="18" charset="0"/>
                <a:cs typeface="Times New Roman" panose="02020603050405020304" pitchFamily="18" charset="0"/>
              </a:rPr>
              <a:t>- Qua </a:t>
            </a:r>
            <a:r>
              <a:rPr lang="en-US" sz="2400" dirty="0" err="1">
                <a:solidFill>
                  <a:srgbClr val="C00000"/>
                </a:solidFill>
                <a:latin typeface="Times New Roman" panose="02020603050405020304" pitchFamily="18" charset="0"/>
                <a:cs typeface="Times New Roman" panose="02020603050405020304" pitchFamily="18" charset="0"/>
              </a:rPr>
              <a:t>đó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muốn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gửi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gắm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giàu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hãy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trẻ</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thơ</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phúc</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2" name="Diamond 1"/>
          <p:cNvSpPr/>
          <p:nvPr/>
        </p:nvSpPr>
        <p:spPr>
          <a:xfrm>
            <a:off x="6447631"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Nội</a:t>
            </a:r>
            <a:r>
              <a:rPr lang="en-US" sz="2800" b="1" dirty="0">
                <a:solidFill>
                  <a:schemeClr val="bg1"/>
                </a:solidFill>
                <a:latin typeface="Times New Roman" panose="02020603050405020304" pitchFamily="18" charset="0"/>
                <a:cs typeface="Times New Roman" panose="02020603050405020304" pitchFamily="18" charset="0"/>
              </a:rPr>
              <a:t> dung</a:t>
            </a:r>
          </a:p>
        </p:txBody>
      </p:sp>
      <p:sp>
        <p:nvSpPr>
          <p:cNvPr id="7" name="Diamond 6"/>
          <p:cNvSpPr/>
          <p:nvPr/>
        </p:nvSpPr>
        <p:spPr>
          <a:xfrm>
            <a:off x="1193006"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err="1">
                <a:solidFill>
                  <a:schemeClr val="bg1"/>
                </a:solidFill>
                <a:latin typeface="Times New Roman" panose="02020603050405020304" pitchFamily="18" charset="0"/>
                <a:cs typeface="Times New Roman" panose="02020603050405020304" pitchFamily="18" charset="0"/>
              </a:rPr>
              <a:t>a.Nghệ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73704" y="204787"/>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570" algn="l"/>
              </a:tabLst>
              <a:defRPr/>
            </a:pPr>
            <a:r>
              <a:rPr lang="en-US" sz="2800" b="1" dirty="0">
                <a:solidFill>
                  <a:schemeClr val="tx1"/>
                </a:solidFill>
                <a:latin typeface="Arial" panose="020B0604020202020204" pitchFamily="34" charset="0"/>
                <a:cs typeface="Arial" panose="020B0604020202020204" pitchFamily="34"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27892" y="1110539"/>
            <a:ext cx="7977350" cy="31009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570" algn="l"/>
              </a:tabLst>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quẹt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diêm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a:srcRect/>
          <a:stretch>
            <a:fillRect/>
          </a:stretch>
        </p:blipFill>
        <p:spPr bwMode="auto">
          <a:xfrm>
            <a:off x="1419114" y="1262548"/>
            <a:ext cx="2979683"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699" name="Picture 15" descr="Quet diem lan 2"/>
          <p:cNvPicPr>
            <a:picLocks noChangeAspect="1" noChangeArrowheads="1"/>
          </p:cNvPicPr>
          <p:nvPr/>
        </p:nvPicPr>
        <p:blipFill>
          <a:blip r:embed="rId3"/>
          <a:srcRect r="52432"/>
          <a:stretch>
            <a:fillRect/>
          </a:stretch>
        </p:blipFill>
        <p:spPr bwMode="auto">
          <a:xfrm>
            <a:off x="4620830" y="1227739"/>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0" name="Picture 12" descr="Quet diem lan 3"/>
          <p:cNvPicPr>
            <a:picLocks noChangeAspect="1" noChangeArrowheads="1"/>
          </p:cNvPicPr>
          <p:nvPr/>
        </p:nvPicPr>
        <p:blipFill>
          <a:blip r:embed="rId4"/>
          <a:srcRect/>
          <a:stretch>
            <a:fillRect/>
          </a:stretch>
        </p:blipFill>
        <p:spPr bwMode="auto">
          <a:xfrm>
            <a:off x="7801524" y="1204084"/>
            <a:ext cx="29586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1" name="Picture 13" descr="Quet diem lan 4"/>
          <p:cNvPicPr>
            <a:picLocks noChangeAspect="1" noChangeArrowheads="1"/>
          </p:cNvPicPr>
          <p:nvPr/>
        </p:nvPicPr>
        <p:blipFill>
          <a:blip r:embed="rId5"/>
          <a:srcRect/>
          <a:stretch>
            <a:fillRect/>
          </a:stretch>
        </p:blipFill>
        <p:spPr bwMode="auto">
          <a:xfrm>
            <a:off x="3024241" y="3582042"/>
            <a:ext cx="28570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2" name="Picture 5" descr="Quet diem lan 5"/>
          <p:cNvPicPr>
            <a:picLocks noChangeAspect="1" noChangeArrowheads="1"/>
          </p:cNvPicPr>
          <p:nvPr/>
        </p:nvPicPr>
        <p:blipFill>
          <a:blip r:embed="rId6"/>
          <a:srcRect/>
          <a:stretch>
            <a:fillRect/>
          </a:stretch>
        </p:blipFill>
        <p:spPr bwMode="auto">
          <a:xfrm>
            <a:off x="6196397" y="3582042"/>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Oval 1"/>
          <p:cNvSpPr/>
          <p:nvPr/>
        </p:nvSpPr>
        <p:spPr>
          <a:xfrm>
            <a:off x="1376853" y="2780725"/>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1</a:t>
            </a:r>
          </a:p>
        </p:txBody>
      </p:sp>
      <p:sp>
        <p:nvSpPr>
          <p:cNvPr id="8" name="Oval 7"/>
          <p:cNvSpPr/>
          <p:nvPr/>
        </p:nvSpPr>
        <p:spPr>
          <a:xfrm>
            <a:off x="3024241"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4</a:t>
            </a:r>
          </a:p>
        </p:txBody>
      </p:sp>
      <p:sp>
        <p:nvSpPr>
          <p:cNvPr id="9" name="Oval 8"/>
          <p:cNvSpPr/>
          <p:nvPr/>
        </p:nvSpPr>
        <p:spPr>
          <a:xfrm>
            <a:off x="7801524" y="293090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3</a:t>
            </a:r>
          </a:p>
        </p:txBody>
      </p:sp>
      <p:sp>
        <p:nvSpPr>
          <p:cNvPr id="10" name="Oval 9"/>
          <p:cNvSpPr/>
          <p:nvPr/>
        </p:nvSpPr>
        <p:spPr>
          <a:xfrm>
            <a:off x="4578568" y="290923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p>
        </p:txBody>
      </p:sp>
      <p:sp>
        <p:nvSpPr>
          <p:cNvPr id="11" name="Oval 10"/>
          <p:cNvSpPr/>
          <p:nvPr/>
        </p:nvSpPr>
        <p:spPr>
          <a:xfrm>
            <a:off x="6214023"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5</a:t>
            </a:r>
          </a:p>
        </p:txBody>
      </p:sp>
      <p:sp>
        <p:nvSpPr>
          <p:cNvPr id="12" name="Plaque 11"/>
          <p:cNvSpPr/>
          <p:nvPr/>
        </p:nvSpPr>
        <p:spPr>
          <a:xfrm>
            <a:off x="609600" y="236701"/>
            <a:ext cx="2743200" cy="79199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570" algn="l"/>
              </a:tabLst>
              <a:defRPr/>
            </a:pPr>
            <a:r>
              <a:rPr lang="en-US" sz="2800" b="1" dirty="0">
                <a:solidFill>
                  <a:schemeClr val="tx1"/>
                </a:solidFill>
                <a:latin typeface="Arial" panose="020B0604020202020204" pitchFamily="34" charset="0"/>
                <a:cs typeface="Arial" panose="020B0604020202020204" pitchFamily="34"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500"/>
                                        <p:tgtEl>
                                          <p:spTgt spid="2969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9700"/>
                                        </p:tgtEl>
                                        <p:attrNameLst>
                                          <p:attrName>style.visibility</p:attrName>
                                        </p:attrNameLst>
                                      </p:cBhvr>
                                      <p:to>
                                        <p:strVal val="visible"/>
                                      </p:to>
                                    </p:set>
                                    <p:animEffect transition="in" filter="box(in)">
                                      <p:cBhvr>
                                        <p:cTn id="27" dur="500"/>
                                        <p:tgtEl>
                                          <p:spTgt spid="2970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701"/>
                                        </p:tgtEl>
                                        <p:attrNameLst>
                                          <p:attrName>style.visibility</p:attrName>
                                        </p:attrNameLst>
                                      </p:cBhvr>
                                      <p:to>
                                        <p:strVal val="visible"/>
                                      </p:to>
                                    </p:set>
                                    <p:animEffect transition="in" filter="box(in)">
                                      <p:cBhvr>
                                        <p:cTn id="37" dur="500"/>
                                        <p:tgtEl>
                                          <p:spTgt spid="2970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Effect transition="in" filter="box(in)">
                                      <p:cBhvr>
                                        <p:cTn id="47" dur="500"/>
                                        <p:tgtEl>
                                          <p:spTgt spid="2970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024347" y="2193925"/>
            <a:ext cx="2638425" cy="3397250"/>
          </a:xfrm>
          <a:prstGeom prst="rightArrow">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en-US" sz="3200" b="1" dirty="0" err="1">
                <a:solidFill>
                  <a:schemeClr val="tx1"/>
                </a:solidFill>
                <a:latin typeface="Times New Roman" panose="02020603050405020304" pitchFamily="18" charset="0"/>
                <a:cs typeface="Times New Roman" panose="02020603050405020304" pitchFamily="18" charset="0"/>
              </a:rPr>
              <a:t>Thông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điệp</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8" name="Flowchart: Display 7"/>
          <p:cNvSpPr/>
          <p:nvPr/>
        </p:nvSpPr>
        <p:spPr>
          <a:xfrm>
            <a:off x="3831814" y="1935559"/>
            <a:ext cx="7323138" cy="3913981"/>
          </a:xfrm>
          <a:prstGeom prst="flowChartDisplay">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a:solidFill>
                  <a:srgbClr val="7030A0"/>
                </a:solidFill>
                <a:latin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 chia </a:t>
            </a:r>
            <a:r>
              <a:rPr lang="en-US" sz="2800" dirty="0" err="1">
                <a:solidFill>
                  <a:srgbClr val="7030A0"/>
                </a:solidFill>
                <a:latin typeface="Times New Roman" panose="02020603050405020304" pitchFamily="18" charset="0"/>
                <a:cs typeface="Times New Roman" panose="02020603050405020304" pitchFamily="18" charset="0"/>
              </a:rPr>
              <a:t>sẻ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gặp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khăn</a:t>
            </a:r>
            <a:r>
              <a:rPr lang="en-US" sz="2800" dirty="0">
                <a:solidFill>
                  <a:srgbClr val="7030A0"/>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a:solidFill>
                  <a:srgbClr val="7030A0"/>
                </a:solidFill>
                <a:latin typeface="Times New Roman" panose="02020603050405020304" pitchFamily="18" charset="0"/>
                <a:cs typeface="Times New Roman" panose="02020603050405020304" pitchFamily="18" charset="0"/>
              </a:rPr>
              <a:t>Tuổi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mơ</a:t>
            </a:r>
            <a:r>
              <a:rPr lang="en-US" sz="2800" dirty="0">
                <a:solidFill>
                  <a:srgbClr val="7030A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defRPr/>
            </a:pPr>
            <a:r>
              <a:rPr lang="en-US" sz="2800" dirty="0" err="1">
                <a:solidFill>
                  <a:srgbClr val="7030A0"/>
                </a:solidFill>
                <a:latin typeface="Times New Roman" panose="02020603050405020304" pitchFamily="18" charset="0"/>
                <a:cs typeface="Times New Roman" panose="02020603050405020304" pitchFamily="18" charset="0"/>
              </a:rPr>
              <a:t>Trẻ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ấm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228358" name="Rectangle 6"/>
          <p:cNvSpPr>
            <a:spLocks noChangeArrowheads="1"/>
          </p:cNvSpPr>
          <p:nvPr/>
        </p:nvSpPr>
        <p:spPr bwMode="auto">
          <a:xfrm>
            <a:off x="3430751" y="514817"/>
            <a:ext cx="6942959" cy="1135828"/>
          </a:xfrm>
          <a:prstGeom prst="rect">
            <a:avLst/>
          </a:prstGeom>
          <a:blipFill>
            <a:blip r:embed="rId3"/>
            <a:tile tx="0" ty="0" sx="100000" sy="100000" flip="none" algn="tl"/>
          </a:blip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r>
              <a:rPr lang="en-US" sz="28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5">
                    <a:lumMod val="50000"/>
                  </a:schemeClr>
                </a:solidFill>
                <a:latin typeface="Times New Roman" panose="02020603050405020304" pitchFamily="18" charset="0"/>
                <a:cs typeface="Times New Roman" panose="02020603050405020304" pitchFamily="18" charset="0"/>
              </a:rPr>
              <a:t> 2. </a:t>
            </a:r>
            <a:r>
              <a:rPr lang="pt-BR" sz="2800" dirty="0">
                <a:solidFill>
                  <a:schemeClr val="accent5">
                    <a:lumMod val="50000"/>
                  </a:schemeClr>
                </a:solidFill>
                <a:latin typeface="Times New Roman" panose="02020603050405020304" pitchFamily="18" charset="0"/>
                <a:cs typeface="Times New Roman" panose="02020603050405020304" pitchFamily="18" charset="0"/>
              </a:rPr>
              <a:t>Thông điệp em rút ra sau khi học xong </a:t>
            </a:r>
          </a:p>
          <a:p>
            <a:r>
              <a:rPr lang="pt-BR" sz="2800" dirty="0">
                <a:solidFill>
                  <a:schemeClr val="accent5">
                    <a:lumMod val="50000"/>
                  </a:schemeClr>
                </a:solidFill>
                <a:latin typeface="Times New Roman" panose="02020603050405020304" pitchFamily="18" charset="0"/>
                <a:cs typeface="Times New Roman" panose="02020603050405020304" pitchFamily="18" charset="0"/>
              </a:rPr>
              <a:t>truyện</a:t>
            </a:r>
            <a:r>
              <a:rPr lang="pt-BR" sz="2800" i="1" dirty="0">
                <a:solidFill>
                  <a:schemeClr val="accent5">
                    <a:lumMod val="50000"/>
                  </a:schemeClr>
                </a:solidFill>
                <a:latin typeface="Times New Roman" panose="02020603050405020304" pitchFamily="18" charset="0"/>
                <a:cs typeface="Times New Roman" panose="02020603050405020304" pitchFamily="18" charset="0"/>
              </a:rPr>
              <a:t> Cô bé bán diêm</a:t>
            </a:r>
            <a:r>
              <a:rPr lang="pt-BR" sz="2800"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Plaque 8"/>
          <p:cNvSpPr/>
          <p:nvPr/>
        </p:nvSpPr>
        <p:spPr>
          <a:xfrm>
            <a:off x="141890" y="286626"/>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570" algn="l"/>
              </a:tabLst>
              <a:defRPr/>
            </a:pPr>
            <a:r>
              <a:rPr lang="en-US" sz="2800" b="1" dirty="0">
                <a:solidFill>
                  <a:schemeClr val="tx1"/>
                </a:solidFill>
                <a:latin typeface="Arial" panose="020B0604020202020204" pitchFamily="34" charset="0"/>
                <a:cs typeface="Arial" panose="020B0604020202020204" pitchFamily="34"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28358"/>
                                        </p:tgtEl>
                                      </p:cBhvr>
                                    </p:animEffect>
                                    <p:set>
                                      <p:cBhvr>
                                        <p:cTn id="21" dur="1" fill="hold">
                                          <p:stCondLst>
                                            <p:cond delay="499"/>
                                          </p:stCondLst>
                                        </p:cTn>
                                        <p:tgtEl>
                                          <p:spTgt spid="22835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28358"/>
                                        </p:tgtEl>
                                      </p:cBhvr>
                                    </p:animEffect>
                                    <p:set>
                                      <p:cBhvr>
                                        <p:cTn id="26" dur="1" fill="hold">
                                          <p:stCondLst>
                                            <p:cond delay="499"/>
                                          </p:stCondLst>
                                        </p:cTn>
                                        <p:tgtEl>
                                          <p:spTgt spid="2283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mph" presetSubtype="0" grpId="1" nodeType="clickEffect">
                                  <p:stCondLst>
                                    <p:cond delay="0"/>
                                  </p:stCondLst>
                                  <p:childTnLst>
                                    <p:set>
                                      <p:cBhvr override="childStyle">
                                        <p:cTn id="30" dur="indefinite"/>
                                        <p:tgtEl>
                                          <p:spTgt spid="3">
                                            <p:txEl>
                                              <p:charRg st="4294967295" end="4294967295"/>
                                            </p:txEl>
                                          </p:spTgt>
                                        </p:tgtEl>
                                        <p:attrNameLst>
                                          <p:attrName>style.fontFamily</p:attrName>
                                        </p:attrNameLst>
                                      </p:cBhvr>
                                      <p:to>
                                        <p:strVal val="Times New Roma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2" nodeType="clickEffect">
                                  <p:stCondLst>
                                    <p:cond delay="0"/>
                                  </p:stCondLst>
                                  <p:childTnLst>
                                    <p:animEffect transition="out" filter="blinds(horizontal)">
                                      <p:cBhvr>
                                        <p:cTn id="34" dur="500"/>
                                        <p:tgtEl>
                                          <p:spTgt spid="228358"/>
                                        </p:tgtEl>
                                      </p:cBhvr>
                                    </p:animEffect>
                                    <p:set>
                                      <p:cBhvr>
                                        <p:cTn id="35" dur="1" fill="hold">
                                          <p:stCondLst>
                                            <p:cond delay="499"/>
                                          </p:stCondLst>
                                        </p:cTn>
                                        <p:tgtEl>
                                          <p:spTgt spid="2283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3" nodeType="clickEffect">
                                  <p:stCondLst>
                                    <p:cond delay="0"/>
                                  </p:stCondLst>
                                  <p:childTnLst>
                                    <p:animEffect transition="out" filter="blinds(horizontal)">
                                      <p:cBhvr>
                                        <p:cTn id="39" dur="500"/>
                                        <p:tgtEl>
                                          <p:spTgt spid="228358"/>
                                        </p:tgtEl>
                                      </p:cBhvr>
                                    </p:animEffect>
                                    <p:set>
                                      <p:cBhvr>
                                        <p:cTn id="40" dur="1" fill="hold">
                                          <p:stCondLst>
                                            <p:cond delay="499"/>
                                          </p:stCondLst>
                                        </p:cTn>
                                        <p:tgtEl>
                                          <p:spTgt spid="2283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8" grpId="0" animBg="1"/>
      <p:bldP spid="228358" grpId="0" animBg="1"/>
      <p:bldP spid="228358" grpId="1" animBg="1"/>
      <p:bldP spid="228358" grpId="2" animBg="1"/>
      <p:bldP spid="228358" grpId="3"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2138256" y="3533255"/>
            <a:ext cx="3764291" cy="2819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6152216" y="921789"/>
            <a:ext cx="3888828" cy="241305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2138256" y="911745"/>
            <a:ext cx="3764291"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ln>
        </p:spPr>
        <p:txBody>
          <a:bodyPr anchor="ctr">
            <a:spAutoFit/>
          </a:bodyPr>
          <a:lstStyle/>
          <a:p>
            <a:pPr>
              <a:lnSpc>
                <a:spcPct val="90000"/>
              </a:lnSpc>
              <a:buFont typeface="Arial" panose="020B0604020202020204" pitchFamily="34" charset="0"/>
              <a:buNone/>
            </a:pPr>
            <a:endParaRPr lang="en-US" altLang="en-US" sz="2000" b="1">
              <a:latin typeface=".VnTime" panose="020B7200000000000000" pitchFamily="34" charset="0"/>
              <a:cs typeface="Times New Roman" panose="02020603050405020304"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6152216" y="3457055"/>
            <a:ext cx="3888828" cy="2895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4998" name="Text Box 7"/>
          <p:cNvSpPr txBox="1">
            <a:spLocks noChangeArrowheads="1"/>
          </p:cNvSpPr>
          <p:nvPr/>
        </p:nvSpPr>
        <p:spPr bwMode="auto">
          <a:xfrm>
            <a:off x="796146" y="1840941"/>
            <a:ext cx="1186410" cy="3582519"/>
          </a:xfrm>
          <a:prstGeom prst="rect">
            <a:avLst/>
          </a:prstGeom>
          <a:blipFill>
            <a:blip r:embed="rId6"/>
            <a:tile tx="0" ty="0" sx="100000" sy="100000" flip="none" algn="tl"/>
          </a:blipFill>
          <a:ln w="38100">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lnSpc>
                <a:spcPct val="90000"/>
              </a:lnSpc>
              <a:buFont typeface="Arial" panose="020B0604020202020204" pitchFamily="34" charset="0"/>
              <a:buNone/>
            </a:pP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Những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này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đã</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gợi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em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suy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nghĩ</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gì</a:t>
            </a:r>
            <a:r>
              <a:rPr lang="en-US" alt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3200" dirty="0">
                <a:solidFill>
                  <a:schemeClr val="tx1"/>
                </a:solidFill>
                <a:latin typeface="Times New Roman" panose="02020603050405020304" pitchFamily="18" charset="0"/>
                <a:cs typeface="Times New Roman" panose="02020603050405020304" pitchFamily="18" charset="0"/>
              </a:rPr>
              <a:t>Đọc phần </a:t>
            </a:r>
            <a:r>
              <a:rPr lang="de-DE" sz="3200" b="1" dirty="0">
                <a:solidFill>
                  <a:schemeClr val="tx1"/>
                </a:solidFill>
                <a:latin typeface="Times New Roman" panose="02020603050405020304" pitchFamily="18" charset="0"/>
                <a:cs typeface="Times New Roman" panose="02020603050405020304" pitchFamily="18" charset="0"/>
              </a:rPr>
              <a:t>Tri thức đọc hiểu</a:t>
            </a:r>
            <a:r>
              <a:rPr lang="de-DE" sz="3200" dirty="0">
                <a:solidFill>
                  <a:schemeClr val="tx1"/>
                </a:solidFill>
                <a:latin typeface="Times New Roman" panose="02020603050405020304" pitchFamily="18" charset="0"/>
                <a:cs typeface="Times New Roman" panose="02020603050405020304" pitchFamily="18" charset="0"/>
              </a:rPr>
              <a:t> trong SGK trang 60 và tái hiện lại kiến thức.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26792" y="47530"/>
            <a:ext cx="6125716" cy="707886"/>
          </a:xfrm>
          <a:prstGeom prst="rect">
            <a:avLst/>
          </a:prstGeom>
          <a:noFill/>
        </p:spPr>
        <p:txBody>
          <a:bodyPr wrap="none">
            <a:spAutoFit/>
          </a:bodyPr>
          <a:lstStyle/>
          <a:p>
            <a:pPr algn="ctr" fontAlgn="auto">
              <a:spcBef>
                <a:spcPts val="0"/>
              </a:spcBef>
              <a:spcAft>
                <a:spcPts val="0"/>
              </a:spcAft>
              <a:defRPr/>
            </a:pPr>
            <a:r>
              <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KHÁM PHÁ KIẾN THỨC</a:t>
            </a: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a:lnSpc>
                <a:spcPct val="107000"/>
              </a:lnSpc>
              <a:spcAft>
                <a:spcPts val="800"/>
              </a:spcAft>
              <a:buFont typeface="Wingdings" panose="05000000000000000000" pitchFamily="2" charset="2"/>
              <a:buChar char="ü"/>
              <a:tabLst>
                <a:tab pos="5715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ngoài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nữa</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marL="457200" marR="177165" indent="-457200">
              <a:lnSpc>
                <a:spcPct val="107000"/>
              </a:lnSpc>
              <a:spcAft>
                <a:spcPts val="800"/>
              </a:spcAft>
              <a:buFont typeface="Wingdings" panose="05000000000000000000" pitchFamily="2" charset="2"/>
              <a:buChar char="ü"/>
              <a:tabLst>
                <a:tab pos="5715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Như</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học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dựng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vật</a:t>
            </a:r>
            <a:r>
              <a:rPr lang="pt-BR" sz="2800" b="1" dirty="0">
                <a:solidFill>
                  <a:schemeClr val="accent5">
                    <a:lumMod val="50000"/>
                  </a:schemeClr>
                </a:solidFill>
                <a:latin typeface="Times New Roman" panose="02020603050405020304" pitchFamily="18" charset="0"/>
                <a:cs typeface="Times New Roman" panose="02020603050405020304" pitchFamily="18" charset="0"/>
              </a:rPr>
              <a:t> :</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a:solidFill>
                  <a:schemeClr val="accent6">
                    <a:lumMod val="50000"/>
                  </a:schemeClr>
                </a:solidFill>
                <a:latin typeface="Times New Roman" panose="02020603050405020304" pitchFamily="18" charset="0"/>
                <a:cs typeface="Times New Roman" panose="02020603050405020304" pitchFamily="18" charset="0"/>
              </a:rPr>
              <a:t>Ngoại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vẻ</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làn</a:t>
            </a:r>
            <a:r>
              <a:rPr lang="en-US" sz="2800" dirty="0">
                <a:solidFill>
                  <a:schemeClr val="accent6">
                    <a:lumMod val="50000"/>
                  </a:schemeClr>
                </a:solidFill>
                <a:latin typeface="Times New Roman" panose="02020603050405020304" pitchFamily="18" charset="0"/>
                <a:cs typeface="Times New Roman" panose="02020603050405020304" pitchFamily="18" charset="0"/>
              </a:rPr>
              <a:t> da,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a:solidFill>
                  <a:schemeClr val="accent6">
                    <a:lumMod val="50000"/>
                  </a:schemeClr>
                </a:solidFill>
                <a:latin typeface="Times New Roman" panose="02020603050405020304" pitchFamily="18" charset="0"/>
                <a:cs typeface="Times New Roman" panose="02020603050405020304" pitchFamily="18" charset="0"/>
              </a:rPr>
              <a:t>Ngôn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lời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xây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dựng</a:t>
            </a:r>
            <a:r>
              <a:rPr lang="en-US" sz="2800" dirty="0">
                <a:solidFill>
                  <a:schemeClr val="accent6">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xúc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ý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nghĩ</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r>
              <a:rPr lang="pt-BR" sz="2800" dirty="0">
                <a:solidFill>
                  <a:schemeClr val="accent6">
                    <a:lumMod val="50000"/>
                  </a:schemeClr>
                </a:solidFill>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4028</Words>
  <Application>Microsoft Office PowerPoint</Application>
  <PresentationFormat>Widescreen</PresentationFormat>
  <Paragraphs>424</Paragraphs>
  <Slides>68</Slides>
  <Notes>39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68</vt:i4>
      </vt:variant>
    </vt:vector>
  </HeadingPairs>
  <TitlesOfParts>
    <vt:vector size="82" baseType="lpstr">
      <vt:lpstr>.VnTime</vt:lpstr>
      <vt:lpstr>.VnTimeH</vt:lpstr>
      <vt:lpstr>Abril Fatface</vt:lpstr>
      <vt:lpstr>Arial</vt:lpstr>
      <vt:lpstr>Arima Madurai</vt:lpstr>
      <vt:lpstr>Arima Madurai Black</vt:lpstr>
      <vt:lpstr>Calibri</vt:lpstr>
      <vt:lpstr>Calibri Light</vt:lpstr>
      <vt:lpstr>Cookie</vt:lpstr>
      <vt:lpstr>Lobster Two</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250</cp:revision>
  <dcterms:created xsi:type="dcterms:W3CDTF">2021-06-04T22:39:00Z</dcterms:created>
  <dcterms:modified xsi:type="dcterms:W3CDTF">2025-01-17T09:13:51Z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F05CD4AE910B40D2B71DC1F9C2F647BF</vt:lpwstr>
  </property>
  <property fmtid="{D5CDD505-2E9C-101B-9397-08002B2CF9AE}" pid="3" name="KSOProductBuildVer">
    <vt:lpwstr>1033-11.2.0.11380</vt:lpwstr>
  </property>
</Properties>
</file>